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8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2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42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8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9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3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0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9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32D86E-D57F-425B-8365-7BA7B9B25CEC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57F82-E558-4ED4-B48D-A94CFD82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18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725" y="423624"/>
            <a:ext cx="9144000" cy="87033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B050"/>
                </a:solidFill>
              </a:rPr>
              <a:t>YARIM O‘TKAZGICHLI ASBOBLAR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93962"/>
            <a:ext cx="9144000" cy="39638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</a:p>
          <a:p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yo‘nalishli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i="1" dirty="0"/>
              <a:t>p-n-</a:t>
            </a:r>
            <a:r>
              <a:rPr lang="en-US" dirty="0" err="1"/>
              <a:t>o‘tishning</a:t>
            </a:r>
            <a:r>
              <a:rPr lang="en-US" dirty="0"/>
              <a:t> </a:t>
            </a:r>
            <a:r>
              <a:rPr lang="en-US" dirty="0" err="1"/>
              <a:t>qarshi-ligini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kamaytiradi</a:t>
            </a:r>
            <a:r>
              <a:rPr lang="en-US" dirty="0"/>
              <a:t>, </a:t>
            </a:r>
            <a:r>
              <a:rPr lang="en-US" dirty="0" err="1"/>
              <a:t>demak</a:t>
            </a:r>
            <a:r>
              <a:rPr lang="en-US" dirty="0"/>
              <a:t>,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o‘tadi</a:t>
            </a:r>
            <a:r>
              <a:rPr lang="en-US" dirty="0"/>
              <a:t>. Bu </a:t>
            </a:r>
            <a:r>
              <a:rPr lang="en-US" i="1" dirty="0"/>
              <a:t>p -n -</a:t>
            </a:r>
            <a:r>
              <a:rPr lang="en-US" dirty="0" err="1"/>
              <a:t>o‘tishning</a:t>
            </a:r>
            <a:r>
              <a:rPr lang="en-US" dirty="0"/>
              <a:t> </a:t>
            </a:r>
            <a:r>
              <a:rPr lang="en-US" dirty="0" err="1"/>
              <a:t>ochiq</a:t>
            </a:r>
            <a:r>
              <a:rPr lang="en-US" dirty="0"/>
              <a:t> «</a:t>
            </a:r>
            <a:r>
              <a:rPr lang="en-US" dirty="0" err="1"/>
              <a:t>to‘g‘ri</a:t>
            </a:r>
            <a:r>
              <a:rPr lang="en-US" dirty="0"/>
              <a:t>» </a:t>
            </a:r>
            <a:r>
              <a:rPr lang="en-US" dirty="0" err="1"/>
              <a:t>yo‘nalishidir</a:t>
            </a:r>
            <a:r>
              <a:rPr lang="en-US" dirty="0"/>
              <a:t>. </a:t>
            </a:r>
            <a:r>
              <a:rPr lang="en-US" i="1" dirty="0"/>
              <a:t>p-n-</a:t>
            </a:r>
            <a:r>
              <a:rPr lang="en-US" dirty="0" err="1"/>
              <a:t>o‘tishga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diodga</a:t>
            </a:r>
            <a:r>
              <a:rPr lang="en-US" dirty="0"/>
              <a:t> «</a:t>
            </a:r>
            <a:r>
              <a:rPr lang="en-US" dirty="0" err="1"/>
              <a:t>teskari</a:t>
            </a:r>
            <a:r>
              <a:rPr lang="en-US" dirty="0"/>
              <a:t>»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etilsa</a:t>
            </a:r>
            <a:r>
              <a:rPr lang="en-US" dirty="0"/>
              <a:t>, </a:t>
            </a:r>
            <a:r>
              <a:rPr lang="en-US" i="1" dirty="0"/>
              <a:t>p-n-</a:t>
            </a:r>
            <a:r>
              <a:rPr lang="en-US" dirty="0" err="1"/>
              <a:t>o‘tish</a:t>
            </a:r>
            <a:r>
              <a:rPr lang="en-US" dirty="0"/>
              <a:t> </a:t>
            </a:r>
            <a:r>
              <a:rPr lang="en-US" dirty="0" err="1"/>
              <a:t>yopiladi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qarshiligi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kamayadi</a:t>
            </a:r>
            <a:r>
              <a:rPr lang="en-US" dirty="0"/>
              <a:t>,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deyarli</a:t>
            </a:r>
            <a:r>
              <a:rPr lang="en-US" dirty="0"/>
              <a:t> </a:t>
            </a:r>
            <a:r>
              <a:rPr lang="en-US" dirty="0" err="1"/>
              <a:t>nolga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Yarimo‘tkazgichli</a:t>
            </a:r>
            <a:r>
              <a:rPr lang="en-US" dirty="0"/>
              <a:t> </a:t>
            </a:r>
            <a:r>
              <a:rPr lang="en-US" dirty="0" err="1"/>
              <a:t>diodning</a:t>
            </a:r>
            <a:r>
              <a:rPr lang="en-US" dirty="0"/>
              <a:t> volt-</a:t>
            </a:r>
            <a:r>
              <a:rPr lang="en-US" dirty="0" err="1"/>
              <a:t>amper</a:t>
            </a:r>
            <a:r>
              <a:rPr lang="en-US" dirty="0"/>
              <a:t> </a:t>
            </a:r>
            <a:r>
              <a:rPr lang="en-US" dirty="0" err="1"/>
              <a:t>xarakteristikasi</a:t>
            </a:r>
            <a:r>
              <a:rPr lang="en-US" dirty="0"/>
              <a:t> </a:t>
            </a:r>
            <a:r>
              <a:rPr lang="en-US" dirty="0" err="1"/>
              <a:t>aynan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xossani</a:t>
            </a:r>
            <a:r>
              <a:rPr lang="en-US" dirty="0"/>
              <a:t> </a:t>
            </a:r>
            <a:r>
              <a:rPr lang="en-US" dirty="0" err="1"/>
              <a:t>aks</a:t>
            </a:r>
            <a:r>
              <a:rPr lang="en-US" dirty="0"/>
              <a:t> </a:t>
            </a:r>
            <a:r>
              <a:rPr lang="en-US" dirty="0" err="1"/>
              <a:t>ettiradi</a:t>
            </a:r>
            <a:r>
              <a:rPr lang="en-US" dirty="0"/>
              <a:t>. </a:t>
            </a:r>
            <a:r>
              <a:rPr lang="en-US" dirty="0" err="1"/>
              <a:t>To‘g‘ri</a:t>
            </a:r>
            <a:r>
              <a:rPr lang="en-US" dirty="0"/>
              <a:t> «</a:t>
            </a:r>
            <a:r>
              <a:rPr lang="en-US" i="1" dirty="0"/>
              <a:t>UG»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etganda</a:t>
            </a:r>
            <a:r>
              <a:rPr lang="en-US" dirty="0"/>
              <a:t>, </a:t>
            </a:r>
            <a:r>
              <a:rPr lang="en-US" i="1" dirty="0"/>
              <a:t>p-n-</a:t>
            </a:r>
            <a:r>
              <a:rPr lang="en-US" dirty="0" err="1"/>
              <a:t>o‘tishga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qiluvchi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qarshilikni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kamaytiradi</a:t>
            </a:r>
            <a:r>
              <a:rPr lang="en-US" dirty="0"/>
              <a:t>,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oshadi</a:t>
            </a:r>
            <a:r>
              <a:rPr lang="en-US" dirty="0"/>
              <a:t>. Bu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ishorali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,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o‘nlab</a:t>
            </a:r>
            <a:r>
              <a:rPr lang="en-US" dirty="0"/>
              <a:t> </a:t>
            </a:r>
            <a:r>
              <a:rPr lang="en-US" dirty="0" err="1"/>
              <a:t>marotaba</a:t>
            </a:r>
            <a:r>
              <a:rPr lang="en-US" dirty="0"/>
              <a:t> </a:t>
            </a:r>
            <a:r>
              <a:rPr lang="en-US" dirty="0" err="1"/>
              <a:t>oshganiga</a:t>
            </a:r>
            <a:r>
              <a:rPr lang="en-US" dirty="0"/>
              <a:t> </a:t>
            </a:r>
            <a:r>
              <a:rPr lang="en-US" dirty="0" err="1"/>
              <a:t>qaramasdan</a:t>
            </a:r>
            <a:r>
              <a:rPr lang="en-US" dirty="0"/>
              <a:t> </a:t>
            </a:r>
            <a:r>
              <a:rPr lang="en-US" dirty="0" err="1" smtClean="0"/>
              <a:t>tok</a:t>
            </a:r>
            <a:r>
              <a:rPr lang="en-US" dirty="0" smtClean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Bu </a:t>
            </a:r>
            <a:r>
              <a:rPr lang="en-US" dirty="0" err="1"/>
              <a:t>diodning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xususiyati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Ikkita</a:t>
            </a:r>
            <a:r>
              <a:rPr lang="ru-RU" dirty="0" smtClean="0"/>
              <a:t> </a:t>
            </a:r>
            <a:r>
              <a:rPr lang="ru-RU" i="1" dirty="0"/>
              <a:t>p-</a:t>
            </a:r>
            <a:r>
              <a:rPr lang="ru-RU" dirty="0"/>
              <a:t> </a:t>
            </a:r>
            <a:r>
              <a:rPr lang="ru-RU" dirty="0" err="1"/>
              <a:t>turli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i="1" dirty="0"/>
              <a:t>n-</a:t>
            </a:r>
            <a:r>
              <a:rPr lang="ru-RU" dirty="0"/>
              <a:t> </a:t>
            </a:r>
            <a:r>
              <a:rPr lang="ru-RU" dirty="0" err="1"/>
              <a:t>turli</a:t>
            </a:r>
            <a:r>
              <a:rPr lang="ru-RU" dirty="0"/>
              <a:t> </a:t>
            </a:r>
            <a:r>
              <a:rPr lang="ru-RU" dirty="0" err="1"/>
              <a:t>tutashgan</a:t>
            </a:r>
            <a:r>
              <a:rPr lang="ru-RU" dirty="0"/>
              <a:t> </a:t>
            </a:r>
            <a:r>
              <a:rPr lang="ru-RU" dirty="0" err="1"/>
              <a:t>yarimo‘tkazgichlar</a:t>
            </a:r>
            <a:r>
              <a:rPr lang="ru-RU" dirty="0"/>
              <a:t> </a:t>
            </a:r>
            <a:r>
              <a:rPr lang="ru-RU" i="1" dirty="0"/>
              <a:t>p-n- </a:t>
            </a:r>
            <a:r>
              <a:rPr lang="ru-RU" dirty="0" err="1"/>
              <a:t>o‘tish</a:t>
            </a:r>
            <a:r>
              <a:rPr lang="ru-RU" dirty="0"/>
              <a:t> </a:t>
            </a:r>
            <a:r>
              <a:rPr lang="ru-RU" dirty="0" err="1"/>
              <a:t>deyiladi</a:t>
            </a:r>
            <a:r>
              <a:rPr lang="ru-RU" dirty="0"/>
              <a:t>. </a:t>
            </a:r>
            <a:r>
              <a:rPr lang="ru-RU" dirty="0" err="1"/>
              <a:t>Yarimo‘tkazgichli</a:t>
            </a:r>
            <a:r>
              <a:rPr lang="ru-RU" dirty="0"/>
              <a:t> </a:t>
            </a:r>
            <a:r>
              <a:rPr lang="ru-RU" dirty="0" err="1"/>
              <a:t>diodning</a:t>
            </a:r>
            <a:r>
              <a:rPr lang="ru-RU" dirty="0"/>
              <a:t> </a:t>
            </a:r>
            <a:r>
              <a:rPr lang="ru-RU" dirty="0" err="1"/>
              <a:t>xarakteristikasi</a:t>
            </a:r>
            <a:r>
              <a:rPr lang="ru-RU" dirty="0"/>
              <a:t> </a:t>
            </a:r>
            <a:r>
              <a:rPr lang="ru-RU" dirty="0" err="1"/>
              <a:t>mana</a:t>
            </a:r>
            <a:r>
              <a:rPr lang="ru-RU" dirty="0"/>
              <a:t> </a:t>
            </a:r>
            <a:r>
              <a:rPr lang="ru-RU" dirty="0" err="1"/>
              <a:t>shu</a:t>
            </a:r>
            <a:r>
              <a:rPr lang="ru-RU" dirty="0"/>
              <a:t> </a:t>
            </a:r>
            <a:r>
              <a:rPr lang="ru-RU" i="1" dirty="0"/>
              <a:t>p-n-</a:t>
            </a:r>
            <a:r>
              <a:rPr lang="ru-RU" dirty="0" err="1"/>
              <a:t>o‘tishning</a:t>
            </a:r>
            <a:r>
              <a:rPr lang="ru-RU" dirty="0"/>
              <a:t> </a:t>
            </a:r>
            <a:r>
              <a:rPr lang="ru-RU" dirty="0" err="1"/>
              <a:t>xossalarini</a:t>
            </a:r>
            <a:r>
              <a:rPr lang="ru-RU" dirty="0"/>
              <a:t> </a:t>
            </a:r>
            <a:r>
              <a:rPr lang="ru-RU" dirty="0" err="1"/>
              <a:t>aniqlaydi</a:t>
            </a:r>
            <a:r>
              <a:rPr lang="ru-RU" dirty="0"/>
              <a:t>. 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23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55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453" y="1362525"/>
            <a:ext cx="8498845" cy="4195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437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29192" y="483229"/>
            <a:ext cx="10352087" cy="6029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o‘tkazgichli</a:t>
            </a:r>
            <a:r>
              <a:rPr lang="en-US" dirty="0"/>
              <a:t> </a:t>
            </a:r>
            <a:r>
              <a:rPr lang="en-US" dirty="0" err="1"/>
              <a:t>fotodiod</a:t>
            </a:r>
            <a:r>
              <a:rPr lang="en-US" dirty="0"/>
              <a:t>. </a:t>
            </a:r>
            <a:r>
              <a:rPr lang="en-US" dirty="0" err="1"/>
              <a:t>Fotodiod</a:t>
            </a:r>
            <a:r>
              <a:rPr lang="en-US" dirty="0"/>
              <a:t> –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i="1" dirty="0"/>
              <a:t>p-n- </a:t>
            </a:r>
            <a:r>
              <a:rPr lang="en-US" dirty="0" err="1"/>
              <a:t>o‘tishdan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yarimo‘tkazgichli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uniyoritganda</a:t>
            </a:r>
            <a:r>
              <a:rPr lang="en-US" dirty="0"/>
              <a:t> </a:t>
            </a:r>
            <a:r>
              <a:rPr lang="en-US" dirty="0" err="1"/>
              <a:t>qarshiligi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kamayib</a:t>
            </a:r>
            <a:r>
              <a:rPr lang="en-US" dirty="0"/>
              <a:t> </a:t>
            </a:r>
            <a:r>
              <a:rPr lang="en-US" dirty="0" err="1"/>
              <a:t>ketib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o‘tkazadi</a:t>
            </a:r>
            <a:r>
              <a:rPr lang="en-US" dirty="0" smtClean="0"/>
              <a:t>.</a:t>
            </a:r>
            <a:endParaRPr lang="ru-RU" dirty="0"/>
          </a:p>
          <a:p>
            <a:r>
              <a:rPr lang="en-US" dirty="0" err="1"/>
              <a:t>Fotorezistor</a:t>
            </a:r>
            <a:r>
              <a:rPr lang="en-US" dirty="0"/>
              <a:t> ham </a:t>
            </a:r>
            <a:r>
              <a:rPr lang="en-US" dirty="0" err="1"/>
              <a:t>yarimo‘tkazgichli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qarshiligi</a:t>
            </a:r>
            <a:r>
              <a:rPr lang="en-US" dirty="0"/>
              <a:t> </a:t>
            </a:r>
            <a:r>
              <a:rPr lang="en-US" dirty="0" err="1"/>
              <a:t>yorug‘lik</a:t>
            </a:r>
            <a:r>
              <a:rPr lang="en-US" dirty="0"/>
              <a:t> </a:t>
            </a:r>
            <a:r>
              <a:rPr lang="en-US" dirty="0" err="1"/>
              <a:t>oqimiga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uzluksiz</a:t>
            </a:r>
            <a:r>
              <a:rPr lang="en-US" dirty="0"/>
              <a:t> </a:t>
            </a:r>
            <a:r>
              <a:rPr lang="en-US" dirty="0" err="1"/>
              <a:t>o‘zgaradi</a:t>
            </a:r>
            <a:r>
              <a:rPr lang="en-US" dirty="0"/>
              <a:t>.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/>
              <a:t>o‘zgarish</a:t>
            </a:r>
            <a:r>
              <a:rPr lang="en-US" dirty="0"/>
              <a:t> </a:t>
            </a:r>
            <a:r>
              <a:rPr lang="en-US" dirty="0" err="1"/>
              <a:t>oqimining</a:t>
            </a:r>
            <a:r>
              <a:rPr lang="en-US" dirty="0"/>
              <a:t> </a:t>
            </a:r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chizig‘i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14155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6875" y="3053751"/>
            <a:ext cx="9601199" cy="30510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030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76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681487"/>
            <a:ext cx="10180038" cy="5229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381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7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49" y="724619"/>
            <a:ext cx="11024559" cy="55237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035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38" y="526212"/>
            <a:ext cx="11059064" cy="57221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Kuchaytirgich</a:t>
            </a:r>
            <a:r>
              <a:rPr lang="en-US" dirty="0" smtClean="0"/>
              <a:t> </a:t>
            </a:r>
            <a:r>
              <a:rPr lang="en-US" dirty="0" err="1"/>
              <a:t>kirish</a:t>
            </a:r>
            <a:r>
              <a:rPr lang="en-US" dirty="0"/>
              <a:t> </a:t>
            </a:r>
            <a:r>
              <a:rPr lang="en-US" dirty="0" err="1"/>
              <a:t>qutblaridagi</a:t>
            </a:r>
            <a:r>
              <a:rPr lang="en-US" dirty="0"/>
              <a:t> </a:t>
            </a:r>
            <a:r>
              <a:rPr lang="en-US" dirty="0" err="1"/>
              <a:t>signalning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o‘zgarishlarini</a:t>
            </a:r>
            <a:r>
              <a:rPr lang="en-US" dirty="0"/>
              <a:t> </a:t>
            </a:r>
            <a:r>
              <a:rPr lang="en-US" dirty="0" err="1"/>
              <a:t>o‘zgarmas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manbayi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kuchaytiruvchi</a:t>
            </a:r>
            <a:r>
              <a:rPr lang="en-US" dirty="0"/>
              <a:t> </a:t>
            </a:r>
            <a:r>
              <a:rPr lang="en-US" dirty="0" err="1"/>
              <a:t>mexanizmdir</a:t>
            </a:r>
            <a:r>
              <a:rPr lang="en-US" dirty="0"/>
              <a:t>. Signal </a:t>
            </a:r>
            <a:r>
              <a:rPr lang="en-US" dirty="0" err="1"/>
              <a:t>o‘ziga</a:t>
            </a:r>
            <a:r>
              <a:rPr lang="en-US" dirty="0"/>
              <a:t> </a:t>
            </a:r>
            <a:r>
              <a:rPr lang="en-US" dirty="0" err="1"/>
              <a:t>axborotni</a:t>
            </a:r>
            <a:r>
              <a:rPr lang="en-US" dirty="0"/>
              <a:t> </a:t>
            </a:r>
            <a:r>
              <a:rPr lang="en-US" dirty="0" err="1" smtClean="0"/>
              <a:t>mujassam</a:t>
            </a:r>
            <a:r>
              <a:rPr lang="en-US" dirty="0" err="1"/>
              <a:t>lashtirgan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kattalik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kuchlanishdir</a:t>
            </a:r>
            <a:r>
              <a:rPr lang="en-US" dirty="0"/>
              <a:t>. </a:t>
            </a:r>
            <a:r>
              <a:rPr lang="en-US" dirty="0" err="1"/>
              <a:t>Axborot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kuchlanishning</a:t>
            </a:r>
            <a:r>
              <a:rPr lang="en-US" dirty="0"/>
              <a:t> </a:t>
            </a:r>
            <a:r>
              <a:rPr lang="en-US" dirty="0" err="1"/>
              <a:t>amplitudasi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chastotasida</a:t>
            </a:r>
            <a:r>
              <a:rPr lang="en-US" dirty="0"/>
              <a:t> </a:t>
            </a:r>
            <a:r>
              <a:rPr lang="en-US" dirty="0" err="1"/>
              <a:t>ifodalangan</a:t>
            </a:r>
            <a:r>
              <a:rPr lang="en-US" dirty="0"/>
              <a:t> (</a:t>
            </a:r>
            <a:r>
              <a:rPr lang="en-US" dirty="0" err="1"/>
              <a:t>mujassamlangan</a:t>
            </a:r>
            <a:r>
              <a:rPr lang="en-US" dirty="0"/>
              <a:t>)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Demak</a:t>
            </a:r>
            <a:r>
              <a:rPr lang="en-US" dirty="0"/>
              <a:t>, </a:t>
            </a:r>
            <a:r>
              <a:rPr lang="en-US" dirty="0" err="1"/>
              <a:t>kuchaytirgichlar</a:t>
            </a:r>
            <a:r>
              <a:rPr lang="en-US" dirty="0"/>
              <a:t> </a:t>
            </a:r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kattalik</a:t>
            </a:r>
            <a:r>
              <a:rPr lang="en-US" dirty="0"/>
              <a:t> </a:t>
            </a:r>
            <a:r>
              <a:rPr lang="en-US" dirty="0" err="1"/>
              <a:t>kuchaytirilishiga</a:t>
            </a:r>
            <a:r>
              <a:rPr lang="en-US" dirty="0"/>
              <a:t>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kuchaytirgichi</a:t>
            </a:r>
            <a:r>
              <a:rPr lang="en-US" dirty="0"/>
              <a:t>,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kuchaytirgichi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quvvat</a:t>
            </a:r>
            <a:r>
              <a:rPr lang="en-US" dirty="0"/>
              <a:t> </a:t>
            </a:r>
            <a:r>
              <a:rPr lang="en-US" dirty="0" err="1"/>
              <a:t>kuchaytirgichlariga</a:t>
            </a:r>
            <a:r>
              <a:rPr lang="en-US" dirty="0"/>
              <a:t> </a:t>
            </a:r>
            <a:r>
              <a:rPr lang="en-US" dirty="0" err="1"/>
              <a:t>bo‘linadi</a:t>
            </a:r>
            <a:r>
              <a:rPr lang="en-US" dirty="0"/>
              <a:t>. </a:t>
            </a:r>
            <a:r>
              <a:rPr lang="en-US" dirty="0" err="1"/>
              <a:t>Kuchaytirgichlar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chastota</a:t>
            </a:r>
            <a:r>
              <a:rPr lang="en-US" dirty="0"/>
              <a:t> </a:t>
            </a:r>
            <a:r>
              <a:rPr lang="en-US" dirty="0" err="1"/>
              <a:t>oralig‘ida</a:t>
            </a:r>
            <a:r>
              <a:rPr lang="en-US" dirty="0"/>
              <a:t> </a:t>
            </a:r>
            <a:r>
              <a:rPr lang="en-US" dirty="0" err="1"/>
              <a:t>ishlashiga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</a:t>
            </a:r>
            <a:r>
              <a:rPr lang="en-US" dirty="0" err="1"/>
              <a:t>quyidagilarga</a:t>
            </a:r>
            <a:r>
              <a:rPr lang="en-US" dirty="0"/>
              <a:t> </a:t>
            </a:r>
            <a:r>
              <a:rPr lang="en-US" dirty="0" err="1"/>
              <a:t>bo‘linadi</a:t>
            </a:r>
            <a:r>
              <a:rPr lang="en-US" dirty="0"/>
              <a:t>: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41909"/>
          <p:cNvPicPr/>
          <p:nvPr/>
        </p:nvPicPr>
        <p:blipFill>
          <a:blip r:embed="rId2"/>
          <a:stretch>
            <a:fillRect/>
          </a:stretch>
        </p:blipFill>
        <p:spPr>
          <a:xfrm>
            <a:off x="534838" y="3004868"/>
            <a:ext cx="4816414" cy="32435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53177" y="2734574"/>
            <a:ext cx="6096000" cy="3229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85">
              <a:lnSpc>
                <a:spcPct val="95000"/>
              </a:lnSpc>
              <a:spcAft>
                <a:spcPts val="53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Asta-sekin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o‘zgaruvchi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signalni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gers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chastotaning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ulushlaridan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kilogersgacha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oshirib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beradigan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shartli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o‘zgarmas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kuchaytirgichlari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FFFF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chastotali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signalining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chastotasi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Hz–20 kHz 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oralig‘ida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o‘zgaradi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FFFF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Chastota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Hz–10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FF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Aft>
                <a:spcPts val="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Saylovchi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chastotali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signalni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kuchaytiruvchi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 </a:t>
            </a:r>
            <a:endParaRPr lang="ru-RU" sz="1400" dirty="0">
              <a:solidFill>
                <a:srgbClr val="FFFF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en-US" sz="1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–6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en-US" sz="1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–7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voltli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kuchlanish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en-US" sz="1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–14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-j- 10</a:t>
            </a:r>
            <a:r>
              <a:rPr lang="en-US" sz="1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–6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amperli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tokni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kuchaytirish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xususiyatiga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ega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Yarimo‘tkazgichli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yuqorida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ta’kidlab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o‘tganimizdek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emitterli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bazali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kollektorli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bo‘ladi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Sanoat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elektronikasida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ko‘pincha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umumiy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emitterli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kuchaytirgichlar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qo‘llaniladi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turdagi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kuchaytirgichning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sxemasi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quyidagi</a:t>
            </a:r>
            <a:r>
              <a:rPr lang="en-US" sz="1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rasmda</a:t>
            </a:r>
            <a:r>
              <a:rPr lang="en-US" sz="1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ko‘rsatilgan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1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оды выпрямительные, SMD диоды, диодные мосты, светодиоды, цена 20 Тг.,  купить в Нур-Султане — Satu.kz (ID#666409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871268"/>
            <a:ext cx="10360325" cy="50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адиотовары и электронные компоненты - Диод - электронный элемент,  обладающий различной проводимостью в зависимости от направления  электрического тока. Специальные типы диодов: Стабилитроны (диоды Зенера) —  диоды, работающие в режиме (обратим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82" y="1130059"/>
            <a:ext cx="9609827" cy="48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2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28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463" y="585697"/>
            <a:ext cx="10515600" cy="4768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0542" y="5683908"/>
            <a:ext cx="5460469" cy="631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" marR="282575" indent="259080" algn="just">
              <a:lnSpc>
                <a:spcPct val="95000"/>
              </a:lnSpc>
              <a:spcAft>
                <a:spcPts val="75"/>
              </a:spcAft>
            </a:pPr>
            <a:endParaRPr lang="ru-RU" i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25" marR="282575" indent="259080" algn="just">
              <a:lnSpc>
                <a:spcPct val="95000"/>
              </a:lnSpc>
              <a:spcAft>
                <a:spcPts val="75"/>
              </a:spcAft>
            </a:pP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p-n-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o‘tish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diodning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shartli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belgisi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ko‘rsatilgan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3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Tuzilishiga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</a:t>
            </a:r>
            <a:r>
              <a:rPr lang="en-US" dirty="0" err="1"/>
              <a:t>yarimo‘tkazgichli</a:t>
            </a:r>
            <a:r>
              <a:rPr lang="en-US" dirty="0"/>
              <a:t> </a:t>
            </a:r>
            <a:r>
              <a:rPr lang="en-US" dirty="0" err="1"/>
              <a:t>diodlar</a:t>
            </a:r>
            <a:r>
              <a:rPr lang="en-US" dirty="0"/>
              <a:t>: «</a:t>
            </a:r>
            <a:r>
              <a:rPr lang="en-US" dirty="0" err="1"/>
              <a:t>nuqtali</a:t>
            </a:r>
            <a:r>
              <a:rPr lang="en-US" dirty="0"/>
              <a:t>» </a:t>
            </a:r>
            <a:r>
              <a:rPr lang="en-US" dirty="0" err="1"/>
              <a:t>va</a:t>
            </a:r>
            <a:r>
              <a:rPr lang="en-US" dirty="0"/>
              <a:t> «</a:t>
            </a:r>
            <a:r>
              <a:rPr lang="en-US" dirty="0" err="1"/>
              <a:t>yalpoqli</a:t>
            </a:r>
            <a:r>
              <a:rPr lang="en-US" dirty="0"/>
              <a:t>» </a:t>
            </a:r>
            <a:r>
              <a:rPr lang="en-US" dirty="0" err="1"/>
              <a:t>diodlarga</a:t>
            </a:r>
            <a:r>
              <a:rPr lang="en-US" dirty="0"/>
              <a:t> </a:t>
            </a:r>
            <a:r>
              <a:rPr lang="en-US" dirty="0" err="1"/>
              <a:t>bo‘linadi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volt-</a:t>
            </a:r>
            <a:r>
              <a:rPr lang="en-US" dirty="0" err="1"/>
              <a:t>amper</a:t>
            </a:r>
            <a:r>
              <a:rPr lang="en-US" dirty="0"/>
              <a:t> </a:t>
            </a:r>
            <a:r>
              <a:rPr lang="en-US" dirty="0" err="1"/>
              <a:t>xarakteristikalarining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ko‘rinishida</a:t>
            </a:r>
            <a:r>
              <a:rPr lang="en-US" dirty="0"/>
              <a:t> </a:t>
            </a:r>
            <a:r>
              <a:rPr lang="en-US" dirty="0" err="1"/>
              <a:t>farqi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. «</a:t>
            </a:r>
            <a:r>
              <a:rPr lang="en-US" dirty="0" err="1"/>
              <a:t>Nuqtali</a:t>
            </a:r>
            <a:r>
              <a:rPr lang="en-US" dirty="0"/>
              <a:t>» </a:t>
            </a:r>
            <a:r>
              <a:rPr lang="en-US" dirty="0" err="1"/>
              <a:t>diodlarning</a:t>
            </a:r>
            <a:r>
              <a:rPr lang="en-US" dirty="0"/>
              <a:t> «</a:t>
            </a:r>
            <a:r>
              <a:rPr lang="en-US" dirty="0" err="1"/>
              <a:t>to‘g‘ri</a:t>
            </a:r>
            <a:r>
              <a:rPr lang="en-US" dirty="0"/>
              <a:t>»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chastotaga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Mgs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moslangan</a:t>
            </a:r>
            <a:r>
              <a:rPr lang="en-US" dirty="0"/>
              <a:t>. 18-rasmda ham </a:t>
            </a:r>
            <a:r>
              <a:rPr lang="en-US" dirty="0" err="1"/>
              <a:t>yalpoqli</a:t>
            </a:r>
            <a:r>
              <a:rPr lang="en-US" dirty="0"/>
              <a:t>, ham </a:t>
            </a:r>
            <a:r>
              <a:rPr lang="en-US" dirty="0" err="1"/>
              <a:t>nuqtali</a:t>
            </a:r>
            <a:r>
              <a:rPr lang="en-US" dirty="0"/>
              <a:t> </a:t>
            </a:r>
            <a:r>
              <a:rPr lang="en-US" dirty="0" err="1"/>
              <a:t>diodning</a:t>
            </a:r>
            <a:r>
              <a:rPr lang="en-US" dirty="0"/>
              <a:t> volt-</a:t>
            </a:r>
            <a:r>
              <a:rPr lang="en-US" dirty="0" err="1"/>
              <a:t>amper</a:t>
            </a:r>
            <a:r>
              <a:rPr lang="en-US" dirty="0"/>
              <a:t> </a:t>
            </a:r>
            <a:r>
              <a:rPr lang="en-US" dirty="0" err="1"/>
              <a:t>xarakteristikasi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. </a:t>
            </a:r>
            <a:r>
              <a:rPr lang="en-US" dirty="0" err="1"/>
              <a:t>Atrof-muhitning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20°C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o‘tayotgan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i="1" dirty="0"/>
              <a:t>1 =</a:t>
            </a:r>
            <a:r>
              <a:rPr lang="en-US" dirty="0"/>
              <a:t> 400 A </a:t>
            </a:r>
            <a:r>
              <a:rPr lang="en-US" dirty="0" err="1"/>
              <a:t>dan</a:t>
            </a:r>
            <a:r>
              <a:rPr lang="en-US" dirty="0"/>
              <a:t> ham </a:t>
            </a:r>
            <a:r>
              <a:rPr lang="en-US" dirty="0" err="1"/>
              <a:t>oshishi</a:t>
            </a:r>
            <a:r>
              <a:rPr lang="en-US" dirty="0"/>
              <a:t> mumkin18-rasmda </a:t>
            </a:r>
            <a:r>
              <a:rPr lang="en-US" dirty="0" err="1"/>
              <a:t>nuqtali</a:t>
            </a:r>
            <a:r>
              <a:rPr lang="en-US" dirty="0"/>
              <a:t> </a:t>
            </a:r>
            <a:r>
              <a:rPr lang="en-US" dirty="0" err="1"/>
              <a:t>diodning</a:t>
            </a:r>
            <a:r>
              <a:rPr lang="en-US" dirty="0"/>
              <a:t> volt-</a:t>
            </a:r>
            <a:r>
              <a:rPr lang="en-US" dirty="0" err="1"/>
              <a:t>amper</a:t>
            </a:r>
            <a:r>
              <a:rPr lang="en-US" dirty="0"/>
              <a:t> </a:t>
            </a:r>
            <a:r>
              <a:rPr lang="en-US" dirty="0" err="1"/>
              <a:t>xarakteristikasi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. </a:t>
            </a:r>
            <a:r>
              <a:rPr lang="en-US" dirty="0" err="1"/>
              <a:t>Atrof-muhitning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20°C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10 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oshmaydi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15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35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95" y="1405656"/>
            <a:ext cx="5692446" cy="4195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909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Quyidagi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jadvalda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nuqtali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yalpoqli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diodlarning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asosiy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ish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kattaliklari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keltirilgan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Picture 432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77" y="1853248"/>
            <a:ext cx="10679502" cy="4288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80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973" y="1457696"/>
            <a:ext cx="8946541" cy="4195481"/>
          </a:xfrm>
        </p:spPr>
        <p:txBody>
          <a:bodyPr/>
          <a:lstStyle/>
          <a:p>
            <a:r>
              <a:rPr lang="en-US" dirty="0"/>
              <a:t>Agar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kuchlanishni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etilgan</a:t>
            </a:r>
            <a:r>
              <a:rPr lang="en-US" dirty="0"/>
              <a:t> </a:t>
            </a:r>
            <a:r>
              <a:rPr lang="en-US" dirty="0" err="1"/>
              <a:t>qiymatidan</a:t>
            </a:r>
            <a:r>
              <a:rPr lang="en-US" dirty="0"/>
              <a:t> </a:t>
            </a:r>
            <a:r>
              <a:rPr lang="en-US" dirty="0" err="1"/>
              <a:t>oshirsak</a:t>
            </a:r>
            <a:r>
              <a:rPr lang="en-US" dirty="0"/>
              <a:t> (</a:t>
            </a:r>
            <a:r>
              <a:rPr lang="en-US" dirty="0" err="1"/>
              <a:t>jadvalda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),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oshadi</a:t>
            </a:r>
            <a:r>
              <a:rPr lang="en-US" dirty="0"/>
              <a:t>, </a:t>
            </a:r>
            <a:r>
              <a:rPr lang="en-US" dirty="0" err="1"/>
              <a:t>diodning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ko‘tarilib</a:t>
            </a:r>
            <a:r>
              <a:rPr lang="en-US" dirty="0"/>
              <a:t> </a:t>
            </a:r>
            <a:r>
              <a:rPr lang="en-US" dirty="0" err="1"/>
              <a:t>shikastlanadi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teshilish</a:t>
            </a:r>
            <a:r>
              <a:rPr lang="en-US" dirty="0"/>
              <a:t> </a:t>
            </a:r>
            <a:r>
              <a:rPr lang="en-US" dirty="0" err="1"/>
              <a:t>yuz</a:t>
            </a:r>
            <a:r>
              <a:rPr lang="en-US" dirty="0"/>
              <a:t> </a:t>
            </a:r>
            <a:r>
              <a:rPr lang="en-US" dirty="0" err="1"/>
              <a:t>berib</a:t>
            </a:r>
            <a:r>
              <a:rPr lang="en-US" dirty="0"/>
              <a:t>,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yemiriladi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haroratning</a:t>
            </a:r>
            <a:r>
              <a:rPr lang="en-US" dirty="0"/>
              <a:t> </a:t>
            </a:r>
            <a:r>
              <a:rPr lang="en-US" dirty="0" err="1"/>
              <a:t>yo‘l</a:t>
            </a:r>
            <a:r>
              <a:rPr lang="en-US" dirty="0"/>
              <a:t> </a:t>
            </a:r>
            <a:r>
              <a:rPr lang="en-US" dirty="0" err="1"/>
              <a:t>qo‘yib</a:t>
            </a:r>
            <a:r>
              <a:rPr lang="en-US" dirty="0"/>
              <a:t> </a:t>
            </a:r>
            <a:r>
              <a:rPr lang="en-US" dirty="0" err="1"/>
              <a:t>bo‘lmaydigan</a:t>
            </a:r>
            <a:r>
              <a:rPr lang="en-US" dirty="0"/>
              <a:t> </a:t>
            </a:r>
            <a:r>
              <a:rPr lang="en-US" dirty="0" err="1"/>
              <a:t>qiymatgacha</a:t>
            </a:r>
            <a:r>
              <a:rPr lang="en-US" dirty="0"/>
              <a:t> </a:t>
            </a:r>
            <a:r>
              <a:rPr lang="en-US" dirty="0" err="1"/>
              <a:t>ko‘tarilishining</a:t>
            </a:r>
            <a:r>
              <a:rPr lang="en-US" dirty="0"/>
              <a:t> </a:t>
            </a:r>
            <a:r>
              <a:rPr lang="en-US" dirty="0" err="1"/>
              <a:t>oldini</a:t>
            </a:r>
            <a:r>
              <a:rPr lang="en-US" dirty="0"/>
              <a:t> </a:t>
            </a:r>
            <a:r>
              <a:rPr lang="en-US" dirty="0" err="1"/>
              <a:t>olsak</a:t>
            </a:r>
            <a:r>
              <a:rPr lang="en-US" dirty="0"/>
              <a:t>,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kuchlanishda</a:t>
            </a:r>
            <a:r>
              <a:rPr lang="en-US" dirty="0"/>
              <a:t> </a:t>
            </a:r>
            <a:r>
              <a:rPr lang="en-US" dirty="0" err="1"/>
              <a:t>ishlashi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i="1" dirty="0" err="1"/>
              <a:t>stabilitron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. Bu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mexanizmlarning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qiymatdan</a:t>
            </a:r>
            <a:r>
              <a:rPr lang="en-US" dirty="0"/>
              <a:t> </a:t>
            </a:r>
            <a:r>
              <a:rPr lang="en-US" dirty="0" err="1"/>
              <a:t>oshib</a:t>
            </a:r>
            <a:r>
              <a:rPr lang="en-US" dirty="0"/>
              <a:t> </a:t>
            </a:r>
            <a:r>
              <a:rPr lang="en-US" dirty="0" err="1"/>
              <a:t>ketmasligini</a:t>
            </a:r>
            <a:r>
              <a:rPr lang="en-US" dirty="0"/>
              <a:t> </a:t>
            </a:r>
            <a:r>
              <a:rPr lang="en-US" dirty="0" err="1"/>
              <a:t>ta’minlaydi</a:t>
            </a:r>
            <a:r>
              <a:rPr lang="en-US" dirty="0"/>
              <a:t>. </a:t>
            </a:r>
            <a:r>
              <a:rPr lang="en-US" dirty="0" err="1"/>
              <a:t>Demak</a:t>
            </a:r>
            <a:r>
              <a:rPr lang="en-US" dirty="0"/>
              <a:t>, </a:t>
            </a:r>
            <a:r>
              <a:rPr lang="en-US" dirty="0" err="1"/>
              <a:t>stabilitron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mexanizm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qismining</a:t>
            </a:r>
            <a:r>
              <a:rPr lang="en-US" dirty="0"/>
              <a:t> </a:t>
            </a:r>
            <a:r>
              <a:rPr lang="en-US" dirty="0" err="1"/>
              <a:t>kuchlanishini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kattalikdan</a:t>
            </a:r>
            <a:r>
              <a:rPr lang="en-US" dirty="0"/>
              <a:t> </a:t>
            </a:r>
            <a:r>
              <a:rPr lang="en-US" dirty="0" err="1"/>
              <a:t>oshmasligini</a:t>
            </a:r>
            <a:r>
              <a:rPr lang="en-US" dirty="0"/>
              <a:t> </a:t>
            </a:r>
            <a:r>
              <a:rPr lang="en-US" dirty="0" err="1"/>
              <a:t>ta’minlovchi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dirty="0" err="1"/>
              <a:t>ekan</a:t>
            </a:r>
            <a:r>
              <a:rPr lang="en-US" dirty="0"/>
              <a:t>. </a:t>
            </a:r>
            <a:r>
              <a:rPr lang="en-US" dirty="0" err="1"/>
              <a:t>Haroratning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qo‘yib</a:t>
            </a:r>
            <a:r>
              <a:rPr lang="en-US" dirty="0"/>
              <a:t> </a:t>
            </a:r>
            <a:r>
              <a:rPr lang="en-US" dirty="0" err="1"/>
              <a:t>bo‘lmaydigan</a:t>
            </a:r>
            <a:r>
              <a:rPr lang="en-US" dirty="0"/>
              <a:t> </a:t>
            </a:r>
            <a:r>
              <a:rPr lang="en-US" dirty="0" err="1"/>
              <a:t>qiymatgacha</a:t>
            </a:r>
            <a:r>
              <a:rPr lang="en-US" dirty="0"/>
              <a:t> </a:t>
            </a:r>
            <a:r>
              <a:rPr lang="en-US" dirty="0" err="1"/>
              <a:t>ko‘tarilishining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usullar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oldi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puflab</a:t>
            </a:r>
            <a:r>
              <a:rPr lang="en-US" dirty="0"/>
              <a:t> </a:t>
            </a:r>
            <a:r>
              <a:rPr lang="en-US" dirty="0" err="1"/>
              <a:t>stabilitron</a:t>
            </a:r>
            <a:r>
              <a:rPr lang="en-US" dirty="0"/>
              <a:t> </a:t>
            </a:r>
            <a:r>
              <a:rPr lang="en-US" dirty="0" err="1"/>
              <a:t>atrofini</a:t>
            </a:r>
            <a:r>
              <a:rPr lang="en-US" dirty="0"/>
              <a:t> </a:t>
            </a:r>
            <a:r>
              <a:rPr lang="en-US" dirty="0" err="1"/>
              <a:t>biroz</a:t>
            </a:r>
            <a:r>
              <a:rPr lang="en-US" dirty="0"/>
              <a:t> </a:t>
            </a:r>
            <a:r>
              <a:rPr lang="en-US" dirty="0" err="1"/>
              <a:t>sovitish</a:t>
            </a:r>
            <a:r>
              <a:rPr lang="en-US" dirty="0"/>
              <a:t>. </a:t>
            </a:r>
            <a:r>
              <a:rPr lang="en-US" dirty="0" err="1"/>
              <a:t>Diodlar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stabilitronlar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mexanizmlarda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qo‘llaniladi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TRANZISTORLAR </a:t>
            </a:r>
            <a:r>
              <a:rPr lang="ru-RU" b="1" dirty="0">
                <a:solidFill>
                  <a:srgbClr val="FFFF00"/>
                </a:solidFill>
              </a:rPr>
              <a:t>VA TRISTORLAR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06" y="1492370"/>
            <a:ext cx="10998679" cy="4756029"/>
          </a:xfrm>
        </p:spPr>
        <p:txBody>
          <a:bodyPr>
            <a:noAutofit/>
          </a:bodyPr>
          <a:lstStyle/>
          <a:p>
            <a:r>
              <a:rPr lang="ru-RU" sz="2800" dirty="0" err="1"/>
              <a:t>Tranzistor</a:t>
            </a:r>
            <a:r>
              <a:rPr lang="ru-RU" sz="2800" dirty="0"/>
              <a:t> – </a:t>
            </a:r>
            <a:r>
              <a:rPr lang="ru-RU" sz="2800" dirty="0" err="1"/>
              <a:t>ikki</a:t>
            </a:r>
            <a:r>
              <a:rPr lang="ru-RU" sz="2800" dirty="0"/>
              <a:t> </a:t>
            </a:r>
            <a:r>
              <a:rPr lang="ru-RU" sz="2800" dirty="0" err="1"/>
              <a:t>va</a:t>
            </a:r>
            <a:r>
              <a:rPr lang="ru-RU" sz="2800" dirty="0"/>
              <a:t> </a:t>
            </a:r>
            <a:r>
              <a:rPr lang="ru-RU" sz="2800" dirty="0" err="1"/>
              <a:t>undan</a:t>
            </a:r>
            <a:r>
              <a:rPr lang="ru-RU" sz="2800" dirty="0"/>
              <a:t> </a:t>
            </a:r>
            <a:r>
              <a:rPr lang="ru-RU" sz="2800" dirty="0" err="1"/>
              <a:t>ortiq</a:t>
            </a:r>
            <a:r>
              <a:rPr lang="ru-RU" sz="2800" dirty="0"/>
              <a:t> </a:t>
            </a:r>
            <a:r>
              <a:rPr lang="ru-RU" sz="2800" i="1" dirty="0"/>
              <a:t>p-n-</a:t>
            </a:r>
            <a:r>
              <a:rPr lang="ru-RU" sz="2800" dirty="0" err="1"/>
              <a:t>o‘tishdan</a:t>
            </a:r>
            <a:r>
              <a:rPr lang="ru-RU" sz="2800" dirty="0"/>
              <a:t> </a:t>
            </a:r>
            <a:r>
              <a:rPr lang="ru-RU" sz="2800" dirty="0" err="1"/>
              <a:t>tuzilgan</a:t>
            </a:r>
            <a:r>
              <a:rPr lang="ru-RU" sz="2800" dirty="0"/>
              <a:t> </a:t>
            </a:r>
            <a:r>
              <a:rPr lang="ru-RU" sz="2800" dirty="0" err="1"/>
              <a:t>yarimo‘tkazgich</a:t>
            </a:r>
            <a:r>
              <a:rPr lang="ru-RU" sz="2800" dirty="0"/>
              <a:t> </a:t>
            </a:r>
            <a:r>
              <a:rPr lang="ru-RU" sz="2800" dirty="0" err="1"/>
              <a:t>asbob</a:t>
            </a:r>
            <a:r>
              <a:rPr lang="ru-RU" sz="2800" dirty="0"/>
              <a:t> </a:t>
            </a:r>
            <a:r>
              <a:rPr lang="ru-RU" sz="2800" dirty="0" err="1"/>
              <a:t>bo‘lib</a:t>
            </a:r>
            <a:r>
              <a:rPr lang="ru-RU" sz="2800" dirty="0"/>
              <a:t>, </a:t>
            </a:r>
            <a:r>
              <a:rPr lang="ru-RU" sz="2800" dirty="0" err="1"/>
              <a:t>signalni</a:t>
            </a:r>
            <a:r>
              <a:rPr lang="ru-RU" sz="2800" dirty="0"/>
              <a:t> </a:t>
            </a:r>
            <a:r>
              <a:rPr lang="ru-RU" sz="2800" dirty="0" err="1"/>
              <a:t>kuchaytirish</a:t>
            </a:r>
            <a:r>
              <a:rPr lang="ru-RU" sz="2800" dirty="0"/>
              <a:t> </a:t>
            </a:r>
            <a:r>
              <a:rPr lang="ru-RU" sz="2800" dirty="0" err="1"/>
              <a:t>yoki</a:t>
            </a:r>
            <a:r>
              <a:rPr lang="ru-RU" sz="2800" dirty="0"/>
              <a:t> </a:t>
            </a:r>
            <a:r>
              <a:rPr lang="ru-RU" sz="2800" dirty="0" err="1"/>
              <a:t>signalni</a:t>
            </a:r>
            <a:r>
              <a:rPr lang="ru-RU" sz="2800" dirty="0"/>
              <a:t> </a:t>
            </a:r>
            <a:r>
              <a:rPr lang="ru-RU" sz="2800" dirty="0" err="1"/>
              <a:t>shakllantirish</a:t>
            </a:r>
            <a:r>
              <a:rPr lang="ru-RU" sz="2800" dirty="0"/>
              <a:t> </a:t>
            </a:r>
            <a:r>
              <a:rPr lang="ru-RU" sz="2800" dirty="0" err="1"/>
              <a:t>uchun</a:t>
            </a:r>
            <a:r>
              <a:rPr lang="ru-RU" sz="2800" dirty="0"/>
              <a:t> </a:t>
            </a:r>
            <a:r>
              <a:rPr lang="ru-RU" sz="2800" dirty="0" err="1"/>
              <a:t>xizmat</a:t>
            </a:r>
            <a:r>
              <a:rPr lang="ru-RU" sz="2800" dirty="0"/>
              <a:t> </a:t>
            </a:r>
            <a:r>
              <a:rPr lang="ru-RU" sz="2800" dirty="0" err="1"/>
              <a:t>qiladi</a:t>
            </a:r>
            <a:r>
              <a:rPr lang="ru-RU" sz="2800" dirty="0"/>
              <a:t>. </a:t>
            </a:r>
            <a:r>
              <a:rPr lang="en-US" sz="2800" dirty="0"/>
              <a:t>Signal </a:t>
            </a:r>
            <a:r>
              <a:rPr lang="en-US" sz="2800" dirty="0" err="1"/>
              <a:t>axborot</a:t>
            </a:r>
            <a:r>
              <a:rPr lang="en-US" sz="2800" dirty="0"/>
              <a:t> </a:t>
            </a:r>
            <a:r>
              <a:rPr lang="en-US" sz="2800" dirty="0" err="1"/>
              <a:t>tashuvchi</a:t>
            </a:r>
            <a:r>
              <a:rPr lang="en-US" sz="2800" dirty="0"/>
              <a:t> </a:t>
            </a:r>
            <a:r>
              <a:rPr lang="en-US" sz="2800" dirty="0" err="1"/>
              <a:t>elektr</a:t>
            </a:r>
            <a:r>
              <a:rPr lang="en-US" sz="2800" dirty="0"/>
              <a:t> </a:t>
            </a:r>
            <a:r>
              <a:rPr lang="en-US" sz="2800" dirty="0" err="1"/>
              <a:t>kattalik</a:t>
            </a:r>
            <a:r>
              <a:rPr lang="en-US" sz="2800" dirty="0"/>
              <a:t>, </a:t>
            </a:r>
            <a:r>
              <a:rPr lang="en-US" sz="2800" dirty="0" err="1"/>
              <a:t>tok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kuchlanish</a:t>
            </a:r>
            <a:r>
              <a:rPr lang="en-US" sz="2800" dirty="0"/>
              <a:t> </a:t>
            </a:r>
            <a:r>
              <a:rPr lang="en-US" sz="2800" dirty="0" err="1"/>
              <a:t>bo‘lishi</a:t>
            </a:r>
            <a:r>
              <a:rPr lang="en-US" sz="2800" dirty="0"/>
              <a:t> </a:t>
            </a:r>
            <a:r>
              <a:rPr lang="en-US" sz="2800" dirty="0" err="1"/>
              <a:t>mumkin</a:t>
            </a:r>
            <a:r>
              <a:rPr lang="en-US" sz="2800" dirty="0"/>
              <a:t>. </a:t>
            </a:r>
            <a:r>
              <a:rPr lang="en-US" sz="2800" dirty="0" err="1"/>
              <a:t>Axborot</a:t>
            </a:r>
            <a:r>
              <a:rPr lang="en-US" sz="2800" dirty="0"/>
              <a:t> </a:t>
            </a:r>
            <a:r>
              <a:rPr lang="en-US" sz="2800" dirty="0" err="1"/>
              <a:t>tok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kuchlanishning</a:t>
            </a:r>
            <a:r>
              <a:rPr lang="en-US" sz="2800" dirty="0"/>
              <a:t> </a:t>
            </a:r>
            <a:r>
              <a:rPr lang="en-US" sz="2800" dirty="0" err="1"/>
              <a:t>amplitudasi</a:t>
            </a:r>
            <a:r>
              <a:rPr lang="en-US" sz="2800" dirty="0"/>
              <a:t>, </a:t>
            </a:r>
            <a:r>
              <a:rPr lang="en-US" sz="2800" dirty="0" err="1"/>
              <a:t>chastotasi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boshlangich</a:t>
            </a:r>
            <a:r>
              <a:rPr lang="en-US" sz="2800" dirty="0"/>
              <a:t> </a:t>
            </a:r>
            <a:r>
              <a:rPr lang="en-US" sz="2800" dirty="0" err="1"/>
              <a:t>fazasi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, </a:t>
            </a:r>
            <a:r>
              <a:rPr lang="en-US" sz="2800" dirty="0" err="1"/>
              <a:t>masalan</a:t>
            </a:r>
            <a:r>
              <a:rPr lang="en-US" sz="2800" dirty="0"/>
              <a:t>, </a:t>
            </a:r>
            <a:r>
              <a:rPr lang="en-US" sz="2800" dirty="0" err="1"/>
              <a:t>ovoz</a:t>
            </a:r>
            <a:r>
              <a:rPr lang="en-US" sz="2800" dirty="0"/>
              <a:t> </a:t>
            </a:r>
            <a:r>
              <a:rPr lang="en-US" sz="2800" dirty="0" err="1"/>
              <a:t>elektromagnit</a:t>
            </a:r>
            <a:r>
              <a:rPr lang="en-US" sz="2800" dirty="0"/>
              <a:t> </a:t>
            </a:r>
            <a:r>
              <a:rPr lang="en-US" sz="2800" dirty="0" err="1"/>
              <a:t>amplitudasi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ifodalanadi</a:t>
            </a:r>
            <a:r>
              <a:rPr lang="en-US" sz="2800" dirty="0"/>
              <a:t>. Bu </a:t>
            </a:r>
            <a:r>
              <a:rPr lang="en-US" sz="2800" dirty="0" err="1"/>
              <a:t>elektromagnit</a:t>
            </a:r>
            <a:r>
              <a:rPr lang="en-US" sz="2800" dirty="0"/>
              <a:t> </a:t>
            </a:r>
            <a:r>
              <a:rPr lang="en-US" sz="2800" dirty="0" err="1"/>
              <a:t>to‘lqin</a:t>
            </a:r>
            <a:r>
              <a:rPr lang="en-US" sz="2800" dirty="0"/>
              <a:t> </a:t>
            </a:r>
            <a:r>
              <a:rPr lang="en-US" sz="2800" dirty="0" err="1"/>
              <a:t>alohida</a:t>
            </a:r>
            <a:r>
              <a:rPr lang="en-US" sz="2800" dirty="0"/>
              <a:t> </a:t>
            </a:r>
            <a:r>
              <a:rPr lang="en-US" sz="2800" dirty="0" err="1"/>
              <a:t>qabul</a:t>
            </a:r>
            <a:r>
              <a:rPr lang="en-US" sz="2800" dirty="0"/>
              <a:t> </a:t>
            </a:r>
            <a:r>
              <a:rPr lang="en-US" sz="2800" dirty="0" err="1"/>
              <a:t>qiluvchi</a:t>
            </a:r>
            <a:r>
              <a:rPr lang="en-US" sz="2800" dirty="0"/>
              <a:t> </a:t>
            </a:r>
            <a:r>
              <a:rPr lang="en-US" sz="2800" dirty="0" err="1"/>
              <a:t>mexanizm</a:t>
            </a:r>
            <a:r>
              <a:rPr lang="en-US" sz="2800" dirty="0"/>
              <a:t> </a:t>
            </a:r>
            <a:r>
              <a:rPr lang="en-US" sz="2800" dirty="0" err="1"/>
              <a:t>yordamida</a:t>
            </a:r>
            <a:r>
              <a:rPr lang="en-US" sz="2800" dirty="0"/>
              <a:t> </a:t>
            </a:r>
            <a:r>
              <a:rPr lang="en-US" sz="2800" dirty="0" err="1"/>
              <a:t>tok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kuchlanishga</a:t>
            </a:r>
            <a:r>
              <a:rPr lang="en-US" sz="2800" dirty="0"/>
              <a:t> </a:t>
            </a:r>
            <a:r>
              <a:rPr lang="en-US" sz="2800" dirty="0" err="1"/>
              <a:t>aylantiriladi</a:t>
            </a:r>
            <a:r>
              <a:rPr lang="en-US" sz="2800" dirty="0"/>
              <a:t>. Bu signal </a:t>
            </a:r>
            <a:r>
              <a:rPr lang="en-US" sz="2800" dirty="0" err="1"/>
              <a:t>kuchaytiriladi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qator</a:t>
            </a:r>
            <a:r>
              <a:rPr lang="en-US" sz="2800" dirty="0"/>
              <a:t> </a:t>
            </a:r>
            <a:r>
              <a:rPr lang="en-US" sz="2800" dirty="0" err="1"/>
              <a:t>qayta</a:t>
            </a:r>
            <a:r>
              <a:rPr lang="en-US" sz="2800" dirty="0"/>
              <a:t> </a:t>
            </a:r>
            <a:r>
              <a:rPr lang="en-US" sz="2800" dirty="0" err="1"/>
              <a:t>ishlashlardan</a:t>
            </a:r>
            <a:r>
              <a:rPr lang="en-US" sz="2800" dirty="0"/>
              <a:t> </a:t>
            </a:r>
            <a:r>
              <a:rPr lang="en-US" sz="2800" dirty="0" err="1"/>
              <a:t>keyin</a:t>
            </a:r>
            <a:r>
              <a:rPr lang="en-US" sz="2800" dirty="0"/>
              <a:t> </a:t>
            </a:r>
            <a:r>
              <a:rPr lang="en-US" sz="2800" dirty="0" err="1"/>
              <a:t>radiodinamik</a:t>
            </a:r>
            <a:r>
              <a:rPr lang="en-US" sz="2800" dirty="0"/>
              <a:t> </a:t>
            </a:r>
            <a:r>
              <a:rPr lang="en-US" sz="2800" dirty="0" err="1"/>
              <a:t>mexanizmda</a:t>
            </a:r>
            <a:r>
              <a:rPr lang="en-US" sz="2800" dirty="0"/>
              <a:t> </a:t>
            </a:r>
            <a:r>
              <a:rPr lang="en-US" sz="2800" dirty="0" err="1"/>
              <a:t>ovozga</a:t>
            </a:r>
            <a:r>
              <a:rPr lang="en-US" sz="2800" dirty="0"/>
              <a:t> </a:t>
            </a:r>
            <a:r>
              <a:rPr lang="en-US" sz="2800" dirty="0" err="1"/>
              <a:t>aylantiriladi</a:t>
            </a:r>
            <a:r>
              <a:rPr lang="en-US" sz="2800" dirty="0"/>
              <a:t>. </a:t>
            </a:r>
            <a:endParaRPr lang="ru-RU" sz="2800" dirty="0"/>
          </a:p>
          <a:p>
            <a:r>
              <a:rPr lang="en-US" sz="2800" dirty="0"/>
              <a:t> 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613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42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566" y="1390624"/>
            <a:ext cx="8947150" cy="3915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038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54178"/>
            <a:ext cx="8946541" cy="4195481"/>
          </a:xfrm>
        </p:spPr>
        <p:txBody>
          <a:bodyPr/>
          <a:lstStyle/>
          <a:p>
            <a:r>
              <a:rPr lang="ru-RU" dirty="0"/>
              <a:t> </a:t>
            </a:r>
          </a:p>
          <a:p>
            <a:r>
              <a:rPr lang="en-US" dirty="0" err="1"/>
              <a:t>Tranzistorlar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i="1" dirty="0"/>
              <a:t>p-n-</a:t>
            </a:r>
            <a:r>
              <a:rPr lang="en-US" dirty="0" err="1"/>
              <a:t>o‘tishdan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o‘tishlar</a:t>
            </a:r>
            <a:r>
              <a:rPr lang="en-US" dirty="0"/>
              <a:t> </a:t>
            </a:r>
            <a:r>
              <a:rPr lang="en-US" dirty="0" err="1"/>
              <a:t>navbatlashib</a:t>
            </a:r>
            <a:r>
              <a:rPr lang="en-US" dirty="0"/>
              <a:t> </a:t>
            </a:r>
            <a:r>
              <a:rPr lang="en-US" dirty="0" err="1"/>
              <a:t>kelishiga</a:t>
            </a:r>
            <a:r>
              <a:rPr lang="en-US" dirty="0"/>
              <a:t>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turga</a:t>
            </a:r>
            <a:r>
              <a:rPr lang="en-US" dirty="0"/>
              <a:t> </a:t>
            </a:r>
            <a:r>
              <a:rPr lang="en-US" dirty="0" err="1"/>
              <a:t>bo‘linadi</a:t>
            </a:r>
            <a:r>
              <a:rPr lang="en-US" dirty="0"/>
              <a:t>: </a:t>
            </a:r>
            <a:r>
              <a:rPr lang="en-US" i="1" dirty="0"/>
              <a:t>p-n-p-</a:t>
            </a:r>
            <a:r>
              <a:rPr lang="en-US" dirty="0" err="1"/>
              <a:t>tranzistor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i="1" dirty="0"/>
              <a:t> n-p-n-</a:t>
            </a:r>
            <a:r>
              <a:rPr lang="en-US" dirty="0" err="1"/>
              <a:t>tranzistor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Tranzistorlarda</a:t>
            </a:r>
            <a:r>
              <a:rPr lang="en-US" dirty="0"/>
              <a:t> </a:t>
            </a:r>
            <a:r>
              <a:rPr lang="en-US" dirty="0" err="1"/>
              <a:t>uchta</a:t>
            </a:r>
            <a:r>
              <a:rPr lang="en-US" dirty="0"/>
              <a:t> </a:t>
            </a:r>
            <a:r>
              <a:rPr lang="en-US" dirty="0" err="1"/>
              <a:t>qatlam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o‘rtadagi</a:t>
            </a:r>
            <a:r>
              <a:rPr lang="en-US" dirty="0"/>
              <a:t> </a:t>
            </a:r>
            <a:r>
              <a:rPr lang="en-US" dirty="0" err="1"/>
              <a:t>qatlam</a:t>
            </a:r>
            <a:r>
              <a:rPr lang="en-US" dirty="0"/>
              <a:t> </a:t>
            </a:r>
            <a:r>
              <a:rPr lang="en-US" i="1" dirty="0" err="1"/>
              <a:t>baza</a:t>
            </a:r>
            <a:r>
              <a:rPr lang="en-US" dirty="0"/>
              <a:t> deb,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tomondagisi</a:t>
            </a:r>
            <a:r>
              <a:rPr lang="en-US" dirty="0"/>
              <a:t> </a:t>
            </a:r>
            <a:r>
              <a:rPr lang="en-US" i="1" dirty="0"/>
              <a:t>emitter </a:t>
            </a:r>
            <a:r>
              <a:rPr lang="en-US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kollektor</a:t>
            </a:r>
            <a:r>
              <a:rPr lang="en-US" i="1" dirty="0"/>
              <a:t> </a:t>
            </a:r>
            <a:r>
              <a:rPr lang="en-US" dirty="0"/>
              <a:t>deb </a:t>
            </a:r>
            <a:r>
              <a:rPr lang="en-US" dirty="0" err="1"/>
              <a:t>ataladi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Emitter </a:t>
            </a:r>
            <a:r>
              <a:rPr lang="en-US" dirty="0" err="1"/>
              <a:t>qatlarni</a:t>
            </a:r>
            <a:r>
              <a:rPr lang="en-US" dirty="0"/>
              <a:t> </a:t>
            </a:r>
            <a:r>
              <a:rPr lang="en-US" dirty="0" err="1"/>
              <a:t>zaryadlangan</a:t>
            </a:r>
            <a:r>
              <a:rPr lang="en-US" dirty="0"/>
              <a:t> </a:t>
            </a:r>
            <a:r>
              <a:rPr lang="en-US" dirty="0" err="1"/>
              <a:t>zarrachalar</a:t>
            </a:r>
            <a:r>
              <a:rPr lang="en-US" dirty="0"/>
              <a:t> (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teshiklar</a:t>
            </a:r>
            <a:r>
              <a:rPr lang="en-US" dirty="0"/>
              <a:t>)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ta’minlovchi</a:t>
            </a:r>
            <a:r>
              <a:rPr lang="en-US" dirty="0"/>
              <a:t> </a:t>
            </a:r>
            <a:r>
              <a:rPr lang="en-US" dirty="0" err="1"/>
              <a:t>qatlamdir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Kollektor</a:t>
            </a:r>
            <a:r>
              <a:rPr lang="en-US" dirty="0"/>
              <a:t> – </a:t>
            </a:r>
            <a:r>
              <a:rPr lang="en-US" dirty="0" err="1"/>
              <a:t>zaryadlarni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qiluvchi</a:t>
            </a:r>
            <a:r>
              <a:rPr lang="en-US" dirty="0"/>
              <a:t> </a:t>
            </a:r>
            <a:r>
              <a:rPr lang="en-US" dirty="0" err="1"/>
              <a:t>qatlam</a:t>
            </a:r>
            <a:r>
              <a:rPr lang="en-US" dirty="0"/>
              <a:t>. 19-rasmda </a:t>
            </a:r>
            <a:r>
              <a:rPr lang="en-US" i="1" dirty="0"/>
              <a:t>p-n-p-</a:t>
            </a:r>
            <a:r>
              <a:rPr lang="en-US" dirty="0" err="1"/>
              <a:t>triodning</a:t>
            </a:r>
            <a:r>
              <a:rPr lang="en-US" dirty="0"/>
              <a:t> </a:t>
            </a:r>
            <a:r>
              <a:rPr lang="en-US" dirty="0" err="1"/>
              <a:t>qatlamlari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shartli</a:t>
            </a:r>
            <a:r>
              <a:rPr lang="en-US" dirty="0"/>
              <a:t> </a:t>
            </a:r>
            <a:r>
              <a:rPr lang="en-US" dirty="0" err="1"/>
              <a:t>belgilanishi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199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612</Words>
  <Application>Microsoft Office PowerPoint</Application>
  <PresentationFormat>Произвольный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YARIM O‘TKAZGICHLI ASBOBLAR  </vt:lpstr>
      <vt:lpstr>Презентация PowerPoint</vt:lpstr>
      <vt:lpstr>Презентация PowerPoint</vt:lpstr>
      <vt:lpstr>Презентация PowerPoint</vt:lpstr>
      <vt:lpstr>Quyidagi jadvalda nuqtali va yalpoqli diodlarning asosiy ish kattaliklari keltirilgan.  </vt:lpstr>
      <vt:lpstr>Презентация PowerPoint</vt:lpstr>
      <vt:lpstr>     TRANZISTORLAR VA TRISTORLAR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Электрик</dc:creator>
  <cp:lastModifiedBy>Elektrik</cp:lastModifiedBy>
  <cp:revision>9</cp:revision>
  <dcterms:created xsi:type="dcterms:W3CDTF">2021-11-30T10:16:20Z</dcterms:created>
  <dcterms:modified xsi:type="dcterms:W3CDTF">2023-07-05T10:02:52Z</dcterms:modified>
</cp:coreProperties>
</file>