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B4D89-0921-4080-8DEB-07FFB23CB849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4B83-33E7-4C03-8663-080B11615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52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B4D89-0921-4080-8DEB-07FFB23CB849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4B83-33E7-4C03-8663-080B11615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779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B4D89-0921-4080-8DEB-07FFB23CB849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4B83-33E7-4C03-8663-080B11615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120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B4D89-0921-4080-8DEB-07FFB23CB849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4B83-33E7-4C03-8663-080B11615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389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B4D89-0921-4080-8DEB-07FFB23CB849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4B83-33E7-4C03-8663-080B11615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148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B4D89-0921-4080-8DEB-07FFB23CB849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4B83-33E7-4C03-8663-080B11615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851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B4D89-0921-4080-8DEB-07FFB23CB849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4B83-33E7-4C03-8663-080B11615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252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B4D89-0921-4080-8DEB-07FFB23CB849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4B83-33E7-4C03-8663-080B11615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943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B4D89-0921-4080-8DEB-07FFB23CB849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4B83-33E7-4C03-8663-080B11615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420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B4D89-0921-4080-8DEB-07FFB23CB849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4B83-33E7-4C03-8663-080B11615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242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B4D89-0921-4080-8DEB-07FFB23CB849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4B83-33E7-4C03-8663-080B11615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973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B4D89-0921-4080-8DEB-07FFB23CB849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A4B83-33E7-4C03-8663-080B116159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048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en-US" sz="4000" b="1" dirty="0" err="1" smtClean="0"/>
              <a:t>Mavzu</a:t>
            </a:r>
            <a:r>
              <a:rPr lang="en-US" sz="4000" b="1" dirty="0" smtClean="0"/>
              <a:t>: word </a:t>
            </a:r>
            <a:r>
              <a:rPr lang="en-US" sz="4000" b="1" dirty="0" err="1" smtClean="0"/>
              <a:t>dasturining</a:t>
            </a:r>
            <a:r>
              <a:rPr lang="en-US" sz="4000" b="1" dirty="0" smtClean="0"/>
              <a:t> </a:t>
            </a:r>
            <a:r>
              <a:rPr lang="ru-RU" sz="4000" b="1" dirty="0" smtClean="0"/>
              <a:t>главная </a:t>
            </a:r>
            <a:r>
              <a:rPr lang="en-US" sz="4000" b="1" dirty="0" err="1" smtClean="0"/>
              <a:t>bo’limi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4148207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51296" y="1859343"/>
            <a:ext cx="9144000" cy="2387600"/>
          </a:xfrm>
        </p:spPr>
        <p:txBody>
          <a:bodyPr>
            <a:noAutofit/>
          </a:bodyPr>
          <a:lstStyle/>
          <a:p>
            <a:r>
              <a:rPr lang="ru-RU" sz="4000" dirty="0"/>
              <a:t>Буфер обмена </a:t>
            </a:r>
            <a:r>
              <a:rPr lang="en-US" sz="4000" dirty="0" err="1"/>
              <a:t>bo’limida</a:t>
            </a:r>
            <a:r>
              <a:rPr lang="en-US" sz="4000" dirty="0"/>
              <a:t> </a:t>
            </a:r>
            <a:r>
              <a:rPr lang="en-US" sz="4000" dirty="0" err="1"/>
              <a:t>matnni</a:t>
            </a:r>
            <a:r>
              <a:rPr lang="en-US" sz="4000" dirty="0"/>
              <a:t> </a:t>
            </a:r>
            <a:r>
              <a:rPr lang="en-US" sz="4000" dirty="0" err="1"/>
              <a:t>bir</a:t>
            </a:r>
            <a:r>
              <a:rPr lang="en-US" sz="4000" dirty="0"/>
              <a:t> </a:t>
            </a:r>
            <a:r>
              <a:rPr lang="en-US" sz="4000" dirty="0" err="1"/>
              <a:t>qismidan</a:t>
            </a:r>
            <a:r>
              <a:rPr lang="en-US" sz="4000" dirty="0"/>
              <a:t> </a:t>
            </a:r>
            <a:r>
              <a:rPr lang="en-US" sz="4000" dirty="0" err="1"/>
              <a:t>nusxa</a:t>
            </a:r>
            <a:r>
              <a:rPr lang="en-US" sz="4000" dirty="0"/>
              <a:t> </a:t>
            </a:r>
            <a:r>
              <a:rPr lang="en-US" sz="4000" dirty="0" err="1"/>
              <a:t>olish</a:t>
            </a:r>
            <a:r>
              <a:rPr lang="en-US" sz="4000" dirty="0"/>
              <a:t>, </a:t>
            </a:r>
            <a:r>
              <a:rPr lang="en-US" sz="4000" dirty="0" err="1"/>
              <a:t>qirqish</a:t>
            </a:r>
            <a:r>
              <a:rPr lang="en-US" sz="4000" dirty="0"/>
              <a:t> </a:t>
            </a:r>
            <a:r>
              <a:rPr lang="en-US" sz="4000" dirty="0" err="1"/>
              <a:t>va</a:t>
            </a:r>
            <a:r>
              <a:rPr lang="en-US" sz="4000" dirty="0"/>
              <a:t> </a:t>
            </a:r>
            <a:r>
              <a:rPr lang="en-US" sz="4000" dirty="0" err="1"/>
              <a:t>istalgan</a:t>
            </a:r>
            <a:r>
              <a:rPr lang="en-US" sz="4000" dirty="0"/>
              <a:t> </a:t>
            </a:r>
            <a:r>
              <a:rPr lang="en-US" sz="4000" dirty="0" err="1"/>
              <a:t>joyga</a:t>
            </a:r>
            <a:r>
              <a:rPr lang="en-US" sz="4000" dirty="0"/>
              <a:t> </a:t>
            </a:r>
            <a:r>
              <a:rPr lang="en-US" sz="4000" dirty="0" err="1"/>
              <a:t>qo’yish</a:t>
            </a:r>
            <a:r>
              <a:rPr lang="en-US" sz="4000" dirty="0"/>
              <a:t> </a:t>
            </a:r>
            <a:r>
              <a:rPr lang="en-US" sz="4000" dirty="0" err="1"/>
              <a:t>imkoniyatlari</a:t>
            </a:r>
            <a:r>
              <a:rPr lang="en-US" sz="4000" dirty="0"/>
              <a:t> </a:t>
            </a:r>
            <a:r>
              <a:rPr lang="en-US" sz="4000" dirty="0" err="1"/>
              <a:t>mavjud</a:t>
            </a:r>
            <a:r>
              <a:rPr lang="en-US" sz="4000" dirty="0"/>
              <a:t>.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en-US" sz="4000" dirty="0"/>
              <a:t> 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3399572" y="3509963"/>
            <a:ext cx="5880906" cy="312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269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949419"/>
            <a:ext cx="10515600" cy="2241597"/>
          </a:xfrm>
        </p:spPr>
        <p:txBody>
          <a:bodyPr>
            <a:noAutofit/>
          </a:bodyPr>
          <a:lstStyle/>
          <a:p>
            <a:r>
              <a:rPr lang="ru-RU" sz="3200" dirty="0"/>
              <a:t>ШРИФТ </a:t>
            </a:r>
            <a:r>
              <a:rPr lang="en-US" sz="3200" dirty="0" err="1"/>
              <a:t>bo’limida</a:t>
            </a:r>
            <a:r>
              <a:rPr lang="en-US" sz="3200" dirty="0"/>
              <a:t> </a:t>
            </a:r>
            <a:r>
              <a:rPr lang="en-US" sz="3200" dirty="0" err="1"/>
              <a:t>yozilgan</a:t>
            </a:r>
            <a:r>
              <a:rPr lang="en-US" sz="3200" dirty="0"/>
              <a:t> </a:t>
            </a:r>
            <a:r>
              <a:rPr lang="en-US" sz="3200" dirty="0" err="1"/>
              <a:t>matni</a:t>
            </a:r>
            <a:r>
              <a:rPr lang="en-US" sz="3200" dirty="0"/>
              <a:t> </a:t>
            </a:r>
            <a:r>
              <a:rPr lang="en-US" sz="3200" dirty="0" err="1"/>
              <a:t>shriftini</a:t>
            </a:r>
            <a:r>
              <a:rPr lang="en-US" sz="3200" dirty="0"/>
              <a:t> </a:t>
            </a:r>
            <a:r>
              <a:rPr lang="en-US" sz="3200" dirty="0" err="1"/>
              <a:t>o’zgartirish</a:t>
            </a:r>
            <a:r>
              <a:rPr lang="en-US" sz="3200" dirty="0"/>
              <a:t>, kata-</a:t>
            </a:r>
            <a:r>
              <a:rPr lang="en-US" sz="3200" dirty="0" err="1"/>
              <a:t>kichik</a:t>
            </a:r>
            <a:r>
              <a:rPr lang="en-US" sz="3200" dirty="0"/>
              <a:t> </a:t>
            </a:r>
            <a:r>
              <a:rPr lang="en-US" sz="3200" dirty="0" err="1"/>
              <a:t>qilish,qalin</a:t>
            </a:r>
            <a:r>
              <a:rPr lang="en-US" sz="3200" dirty="0"/>
              <a:t> </a:t>
            </a:r>
            <a:r>
              <a:rPr lang="en-US" sz="3200" dirty="0" err="1"/>
              <a:t>qilish</a:t>
            </a:r>
            <a:r>
              <a:rPr lang="en-US" sz="3200" dirty="0"/>
              <a:t>, </a:t>
            </a:r>
            <a:r>
              <a:rPr lang="en-US" sz="3200" dirty="0" err="1"/>
              <a:t>yotiqroq</a:t>
            </a:r>
            <a:r>
              <a:rPr lang="en-US" sz="3200" dirty="0"/>
              <a:t> </a:t>
            </a:r>
            <a:r>
              <a:rPr lang="en-US" sz="3200" dirty="0" err="1"/>
              <a:t>qilish</a:t>
            </a:r>
            <a:r>
              <a:rPr lang="en-US" sz="3200" dirty="0"/>
              <a:t>, </a:t>
            </a:r>
            <a:r>
              <a:rPr lang="en-US" sz="3200" dirty="0" err="1"/>
              <a:t>so’zlarni</a:t>
            </a:r>
            <a:r>
              <a:rPr lang="en-US" sz="3200" dirty="0"/>
              <a:t> </a:t>
            </a:r>
            <a:r>
              <a:rPr lang="en-US" sz="3200" dirty="0" err="1"/>
              <a:t>tagiga</a:t>
            </a:r>
            <a:r>
              <a:rPr lang="en-US" sz="3200" dirty="0"/>
              <a:t> </a:t>
            </a:r>
            <a:r>
              <a:rPr lang="en-US" sz="3200" dirty="0" err="1"/>
              <a:t>chizish</a:t>
            </a:r>
            <a:r>
              <a:rPr lang="en-US" sz="3200" dirty="0"/>
              <a:t> </a:t>
            </a:r>
            <a:r>
              <a:rPr lang="en-US" sz="3200" dirty="0" err="1"/>
              <a:t>kabi</a:t>
            </a:r>
            <a:r>
              <a:rPr lang="en-US" sz="3200" dirty="0"/>
              <a:t> </a:t>
            </a:r>
            <a:r>
              <a:rPr lang="en-US" sz="3200" dirty="0" err="1"/>
              <a:t>yozuv</a:t>
            </a:r>
            <a:r>
              <a:rPr lang="en-US" sz="3200" dirty="0"/>
              <a:t> </a:t>
            </a:r>
            <a:r>
              <a:rPr lang="en-US" sz="3200" dirty="0" err="1"/>
              <a:t>bilan</a:t>
            </a:r>
            <a:r>
              <a:rPr lang="en-US" sz="3200" dirty="0"/>
              <a:t> </a:t>
            </a:r>
            <a:r>
              <a:rPr lang="en-US" sz="3200" dirty="0" err="1"/>
              <a:t>bog’liq</a:t>
            </a:r>
            <a:r>
              <a:rPr lang="en-US" sz="3200" dirty="0"/>
              <a:t> </a:t>
            </a:r>
            <a:r>
              <a:rPr lang="en-US" sz="3200" dirty="0" err="1"/>
              <a:t>bo’lgan</a:t>
            </a:r>
            <a:r>
              <a:rPr lang="en-US" sz="3200" dirty="0"/>
              <a:t> </a:t>
            </a:r>
            <a:r>
              <a:rPr lang="en-US" sz="3200" dirty="0" err="1"/>
              <a:t>amalarni</a:t>
            </a:r>
            <a:r>
              <a:rPr lang="en-US" sz="3200" dirty="0"/>
              <a:t> </a:t>
            </a:r>
            <a:r>
              <a:rPr lang="en-US" sz="3200" dirty="0" err="1"/>
              <a:t>bajarish</a:t>
            </a:r>
            <a:r>
              <a:rPr lang="en-US" sz="3200" dirty="0"/>
              <a:t> </a:t>
            </a:r>
            <a:r>
              <a:rPr lang="en-US" sz="3200" dirty="0" err="1"/>
              <a:t>mumkin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en-US" sz="3200" dirty="0"/>
              <a:t> 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2746168" y="3191016"/>
            <a:ext cx="6699663" cy="23909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2153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41597"/>
          </a:xfrm>
        </p:spPr>
        <p:txBody>
          <a:bodyPr>
            <a:normAutofit fontScale="90000"/>
          </a:bodyPr>
          <a:lstStyle/>
          <a:p>
            <a:r>
              <a:rPr lang="ru-RU" dirty="0"/>
              <a:t>АБЗАЦ </a:t>
            </a:r>
            <a:r>
              <a:rPr lang="en-US" dirty="0" err="1"/>
              <a:t>bo’limida</a:t>
            </a:r>
            <a:r>
              <a:rPr lang="en-US" dirty="0"/>
              <a:t> </a:t>
            </a:r>
            <a:r>
              <a:rPr lang="en-US" dirty="0" err="1"/>
              <a:t>matnni</a:t>
            </a:r>
            <a:r>
              <a:rPr lang="en-US" dirty="0"/>
              <a:t> </a:t>
            </a:r>
            <a:r>
              <a:rPr lang="en-US" dirty="0" err="1"/>
              <a:t>o’ngdan</a:t>
            </a:r>
            <a:r>
              <a:rPr lang="en-US" dirty="0"/>
              <a:t> </a:t>
            </a:r>
            <a:r>
              <a:rPr lang="en-US" dirty="0" err="1"/>
              <a:t>chapdan</a:t>
            </a:r>
            <a:r>
              <a:rPr lang="en-US" dirty="0"/>
              <a:t> </a:t>
            </a:r>
            <a:r>
              <a:rPr lang="en-US" dirty="0" err="1"/>
              <a:t>yozish</a:t>
            </a:r>
            <a:r>
              <a:rPr lang="en-US" dirty="0"/>
              <a:t>, </a:t>
            </a:r>
            <a:r>
              <a:rPr lang="en-US" dirty="0" err="1"/>
              <a:t>ikki</a:t>
            </a:r>
            <a:r>
              <a:rPr lang="en-US" dirty="0"/>
              <a:t> yon </a:t>
            </a:r>
            <a:r>
              <a:rPr lang="en-US" dirty="0" err="1"/>
              <a:t>tomon</a:t>
            </a:r>
            <a:r>
              <a:rPr lang="en-US" dirty="0"/>
              <a:t> </a:t>
            </a:r>
            <a:r>
              <a:rPr lang="en-US" dirty="0" err="1"/>
              <a:t>bo’yicha</a:t>
            </a:r>
            <a:r>
              <a:rPr lang="en-US" dirty="0"/>
              <a:t> </a:t>
            </a:r>
            <a:r>
              <a:rPr lang="en-US" dirty="0" err="1"/>
              <a:t>rostlash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shunga</a:t>
            </a:r>
            <a:r>
              <a:rPr lang="en-US" dirty="0"/>
              <a:t> </a:t>
            </a:r>
            <a:r>
              <a:rPr lang="en-US" dirty="0" err="1"/>
              <a:t>o’xshash</a:t>
            </a:r>
            <a:r>
              <a:rPr lang="en-US" dirty="0"/>
              <a:t> </a:t>
            </a:r>
            <a:r>
              <a:rPr lang="en-US" dirty="0" err="1"/>
              <a:t>amallarni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3123915" y="3302602"/>
            <a:ext cx="5944169" cy="2825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900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679023"/>
            <a:ext cx="10515600" cy="1736630"/>
          </a:xfrm>
        </p:spPr>
        <p:txBody>
          <a:bodyPr>
            <a:normAutofit fontScale="90000"/>
          </a:bodyPr>
          <a:lstStyle/>
          <a:p>
            <a:r>
              <a:rPr lang="ru-RU" sz="4000" dirty="0"/>
              <a:t>Стили </a:t>
            </a:r>
            <a:r>
              <a:rPr lang="en-US" sz="4000" dirty="0" err="1"/>
              <a:t>bo’limida</a:t>
            </a:r>
            <a:r>
              <a:rPr lang="en-US" sz="4000" dirty="0"/>
              <a:t> </a:t>
            </a:r>
            <a:r>
              <a:rPr lang="en-US" sz="4000" dirty="0" err="1"/>
              <a:t>matnimizga</a:t>
            </a:r>
            <a:r>
              <a:rPr lang="en-US" sz="4000" dirty="0"/>
              <a:t> </a:t>
            </a:r>
            <a:r>
              <a:rPr lang="en-US" sz="4000" dirty="0" err="1"/>
              <a:t>har</a:t>
            </a:r>
            <a:r>
              <a:rPr lang="en-US" sz="4000" dirty="0"/>
              <a:t> </a:t>
            </a:r>
            <a:r>
              <a:rPr lang="en-US" sz="4000" dirty="0" err="1"/>
              <a:t>xil</a:t>
            </a:r>
            <a:r>
              <a:rPr lang="en-US" sz="4000" dirty="0"/>
              <a:t> </a:t>
            </a:r>
            <a:r>
              <a:rPr lang="en-US" sz="4000" dirty="0" err="1"/>
              <a:t>ko’rinish</a:t>
            </a:r>
            <a:r>
              <a:rPr lang="en-US" sz="4000" dirty="0"/>
              <a:t> </a:t>
            </a:r>
            <a:r>
              <a:rPr lang="en-US" sz="4000" dirty="0" err="1"/>
              <a:t>berish</a:t>
            </a:r>
            <a:r>
              <a:rPr lang="en-US" sz="4000" dirty="0"/>
              <a:t> </a:t>
            </a:r>
            <a:r>
              <a:rPr lang="en-US" sz="4000" dirty="0" err="1"/>
              <a:t>mumkin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2439295" y="2907682"/>
            <a:ext cx="7313409" cy="1541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476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5364" y="2507823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dirty="0" err="1" smtClean="0"/>
              <a:t>E’tiboringiz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uchun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rahmat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6465261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80</Words>
  <Application>Microsoft Office PowerPoint</Application>
  <PresentationFormat>Широкоэкранный</PresentationFormat>
  <Paragraphs>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Mavzu: word dasturining главная bo’limi</vt:lpstr>
      <vt:lpstr>Буфер обмена bo’limida matnni bir qismidan nusxa olish, qirqish va istalgan joyga qo’yish imkoniyatlari mavjud.   </vt:lpstr>
      <vt:lpstr>ШРИФТ bo’limida yozilgan matni shriftini o’zgartirish, kata-kichik qilish,qalin qilish, yotiqroq qilish, so’zlarni tagiga chizish kabi yozuv bilan bog’liq bo’lgan amalarni bajarish mumkin   </vt:lpstr>
      <vt:lpstr>АБЗАЦ bo’limida matnni o’ngdan chapdan yozish, ikki yon tomon bo’yicha rostlash va boshqa shunga o’xshash amallarni amalga oshirish mumkin. </vt:lpstr>
      <vt:lpstr>Стили bo’limida matnimizga har xil ko’rinish berish mumkin </vt:lpstr>
      <vt:lpstr>E’tiboringiz uchun rahmat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word dasturining главная bo’limi</dc:title>
  <dc:creator>Норбобоев</dc:creator>
  <cp:lastModifiedBy>Норбобоев</cp:lastModifiedBy>
  <cp:revision>2</cp:revision>
  <dcterms:created xsi:type="dcterms:W3CDTF">2023-07-17T11:36:53Z</dcterms:created>
  <dcterms:modified xsi:type="dcterms:W3CDTF">2023-07-17T11:51:49Z</dcterms:modified>
</cp:coreProperties>
</file>