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59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64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83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62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98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73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07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61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2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18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91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B93B7-5E55-4799-B960-4722CCE3FF87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D9EFB-90B4-433E-9444-33F74AC85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7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459" y="989463"/>
            <a:ext cx="11641541" cy="2845558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Mavzu</a:t>
            </a:r>
            <a:r>
              <a:rPr lang="en-US" sz="5400" dirty="0" smtClean="0"/>
              <a:t>: Word </a:t>
            </a:r>
            <a:r>
              <a:rPr lang="en-US" sz="5400" dirty="0" err="1" smtClean="0"/>
              <a:t>dasturining</a:t>
            </a:r>
            <a:r>
              <a:rPr lang="en-US" sz="5400" dirty="0" smtClean="0"/>
              <a:t> </a:t>
            </a:r>
            <a:r>
              <a:rPr lang="ru-RU" sz="5400" dirty="0" smtClean="0"/>
              <a:t>вставка </a:t>
            </a:r>
            <a:r>
              <a:rPr lang="en-US" sz="5400" dirty="0" err="1" smtClean="0"/>
              <a:t>bo’limi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72267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8845" y="1716206"/>
            <a:ext cx="3932237" cy="3811588"/>
          </a:xfrm>
        </p:spPr>
        <p:txBody>
          <a:bodyPr/>
          <a:lstStyle/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Страницы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va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таблицы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bo’limlarida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yangi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list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yaratish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tekstimizga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titul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yaratish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tablitsa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ya’ni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kichik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jadvallar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yaratishimiz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mumkin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3127" y="1811740"/>
            <a:ext cx="5763948" cy="38115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376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Иллюстрации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bo’limida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biz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kompyuterimizda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bor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rasmlarni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word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dasturiga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o’tkazishimiz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inyernetdan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yuklashimiz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turli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figuralarni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joylashimiz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diagrammalar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tuzishimiz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ekranni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rasmga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olish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kabi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amallarni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bajarishimiz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mumkin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7343" y="2057400"/>
            <a:ext cx="6400800" cy="28639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673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695477"/>
            <a:ext cx="3932237" cy="3811588"/>
          </a:xfrm>
        </p:spPr>
        <p:txBody>
          <a:bodyPr/>
          <a:lstStyle/>
          <a:p>
            <a:r>
              <a:rPr lang="ru-RU" sz="3600" b="1" dirty="0">
                <a:solidFill>
                  <a:schemeClr val="accent5">
                    <a:lumMod val="50000"/>
                  </a:schemeClr>
                </a:solidFill>
              </a:rPr>
              <a:t>Надстройки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bo’limida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internet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orqali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malumotlarni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wordga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ko’chirish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mumkin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82559" y="2343940"/>
            <a:ext cx="5149797" cy="25146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167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614150"/>
            <a:ext cx="4892272" cy="5254388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Мультимедиа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bo’limidan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wordga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internetdan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video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yuklash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mumkin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cc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</a:rPr>
              <a:t>ылки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bo’limidan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har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qanday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ko’rinishdagi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hujjatlarni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havolasini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joylashtirish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va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u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bilan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ko’plab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amallarni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amalga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oshirishimiz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mumkin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примечания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bo’limi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asosan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ustozlarimiz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uchun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qulay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Chunki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wordda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bajargan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ishimizdagi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xatoliklarimizni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ko’rsatish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uchun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</a:rPr>
              <a:t>mo’ljallangan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48233" y="2216989"/>
            <a:ext cx="5261546" cy="24778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0387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543050"/>
            <a:ext cx="3932237" cy="4325938"/>
          </a:xfrm>
        </p:spPr>
        <p:txBody>
          <a:bodyPr/>
          <a:lstStyle/>
          <a:p>
            <a:r>
              <a:rPr lang="ru-RU" sz="3600" b="1" dirty="0">
                <a:solidFill>
                  <a:schemeClr val="accent5">
                    <a:lumMod val="50000"/>
                  </a:schemeClr>
                </a:solidFill>
              </a:rPr>
              <a:t>Колонтитулы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bo’limida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listlarga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nomer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berish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kolontitul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yozish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kabi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amallarni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</a:rPr>
              <a:t>bajaramiz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6588" y="1871663"/>
            <a:ext cx="4341924" cy="24098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480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643062"/>
            <a:ext cx="3932237" cy="4225925"/>
          </a:xfrm>
        </p:spPr>
        <p:txBody>
          <a:bodyPr/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bo’limida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yozgan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matnimiz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bilan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ishlaymiz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ya’ni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uni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dizayni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foni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bilan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ishlaymiz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символы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bo’limida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klaviaturada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yo’q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bo’lgan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har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xil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belgilarni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yozishimiz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matematik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formulalar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yaratishimiz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mumkin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97307" y="2319276"/>
            <a:ext cx="6346993" cy="23955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769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39" y="2228850"/>
            <a:ext cx="10129838" cy="1600200"/>
          </a:xfrm>
        </p:spPr>
        <p:txBody>
          <a:bodyPr>
            <a:normAutofit/>
          </a:bodyPr>
          <a:lstStyle/>
          <a:p>
            <a:r>
              <a:rPr lang="en-US" sz="7200" b="1" u="sng" dirty="0" err="1" smtClean="0"/>
              <a:t>E’tiboringiz</a:t>
            </a:r>
            <a:r>
              <a:rPr lang="en-US" sz="7200" b="1" u="sng" dirty="0" smtClean="0"/>
              <a:t> </a:t>
            </a:r>
            <a:r>
              <a:rPr lang="en-US" sz="7200" b="1" u="sng" dirty="0" err="1" smtClean="0"/>
              <a:t>uchun</a:t>
            </a:r>
            <a:r>
              <a:rPr lang="en-US" sz="7200" b="1" u="sng" dirty="0" smtClean="0"/>
              <a:t> </a:t>
            </a:r>
            <a:r>
              <a:rPr lang="en-US" sz="7200" b="1" u="sng" dirty="0" err="1" smtClean="0"/>
              <a:t>rahmat</a:t>
            </a:r>
            <a:endParaRPr lang="ru-RU" sz="7200" b="1" u="sng" dirty="0"/>
          </a:p>
        </p:txBody>
      </p:sp>
    </p:spTree>
    <p:extLst>
      <p:ext uri="{BB962C8B-B14F-4D97-AF65-F5344CB8AC3E}">
        <p14:creationId xmlns:p14="http://schemas.microsoft.com/office/powerpoint/2010/main" val="25412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146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Mavzu: Word dasturining вставка bo’limi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E’tiboringiz uchun rahmat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Word dasturining вставка bo’limi</dc:title>
  <dc:creator>Норбобоев</dc:creator>
  <cp:lastModifiedBy>Норбобоев</cp:lastModifiedBy>
  <cp:revision>3</cp:revision>
  <dcterms:created xsi:type="dcterms:W3CDTF">2023-07-20T09:53:28Z</dcterms:created>
  <dcterms:modified xsi:type="dcterms:W3CDTF">2023-07-20T10:12:38Z</dcterms:modified>
</cp:coreProperties>
</file>