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93B7-5E55-4799-B960-4722CCE3FF87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9EFB-90B4-433E-9444-33F74AC85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599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93B7-5E55-4799-B960-4722CCE3FF87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9EFB-90B4-433E-9444-33F74AC85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64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93B7-5E55-4799-B960-4722CCE3FF87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9EFB-90B4-433E-9444-33F74AC85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836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93B7-5E55-4799-B960-4722CCE3FF87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9EFB-90B4-433E-9444-33F74AC85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623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93B7-5E55-4799-B960-4722CCE3FF87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9EFB-90B4-433E-9444-33F74AC85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984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93B7-5E55-4799-B960-4722CCE3FF87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9EFB-90B4-433E-9444-33F74AC85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73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93B7-5E55-4799-B960-4722CCE3FF87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9EFB-90B4-433E-9444-33F74AC85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077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93B7-5E55-4799-B960-4722CCE3FF87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9EFB-90B4-433E-9444-33F74AC85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615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93B7-5E55-4799-B960-4722CCE3FF87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9EFB-90B4-433E-9444-33F74AC85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426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93B7-5E55-4799-B960-4722CCE3FF87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9EFB-90B4-433E-9444-33F74AC85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185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93B7-5E55-4799-B960-4722CCE3FF87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9EFB-90B4-433E-9444-33F74AC85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911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B93B7-5E55-4799-B960-4722CCE3FF87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D9EFB-90B4-433E-9444-33F74AC85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77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0459" y="989463"/>
            <a:ext cx="11641541" cy="2845558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Mavzu</a:t>
            </a:r>
            <a:r>
              <a:rPr lang="en-US" sz="5400" dirty="0" smtClean="0"/>
              <a:t>: Word </a:t>
            </a:r>
            <a:r>
              <a:rPr lang="en-US" sz="5400" dirty="0" err="1" smtClean="0"/>
              <a:t>dasturining</a:t>
            </a:r>
            <a:r>
              <a:rPr lang="en-US" sz="5400" dirty="0" smtClean="0"/>
              <a:t> </a:t>
            </a:r>
            <a:r>
              <a:rPr lang="ru-RU" sz="5400" dirty="0" smtClean="0"/>
              <a:t>вставка </a:t>
            </a:r>
            <a:r>
              <a:rPr lang="en-US" sz="5400" dirty="0" err="1" smtClean="0"/>
              <a:t>bo’limi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72267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98845" y="1716206"/>
            <a:ext cx="3932237" cy="3811588"/>
          </a:xfrm>
        </p:spPr>
        <p:txBody>
          <a:bodyPr/>
          <a:lstStyle/>
          <a:p>
            <a:r>
              <a:rPr lang="ru-RU" sz="3200" b="1" dirty="0">
                <a:solidFill>
                  <a:schemeClr val="accent5">
                    <a:lumMod val="50000"/>
                  </a:schemeClr>
                </a:solidFill>
              </a:rPr>
              <a:t>Страницы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5">
                    <a:lumMod val="50000"/>
                  </a:schemeClr>
                </a:solidFill>
              </a:rPr>
              <a:t>va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</a:rPr>
              <a:t>таблицы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5">
                    <a:lumMod val="50000"/>
                  </a:schemeClr>
                </a:solidFill>
              </a:rPr>
              <a:t>bo’limlarida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5">
                    <a:lumMod val="50000"/>
                  </a:schemeClr>
                </a:solidFill>
              </a:rPr>
              <a:t>yangi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 list </a:t>
            </a:r>
            <a:r>
              <a:rPr lang="en-US" sz="3200" dirty="0" err="1">
                <a:solidFill>
                  <a:schemeClr val="accent5">
                    <a:lumMod val="50000"/>
                  </a:schemeClr>
                </a:solidFill>
              </a:rPr>
              <a:t>yaratish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sz="3200" dirty="0" err="1">
                <a:solidFill>
                  <a:schemeClr val="accent5">
                    <a:lumMod val="50000"/>
                  </a:schemeClr>
                </a:solidFill>
              </a:rPr>
              <a:t>tekstimizga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5">
                    <a:lumMod val="50000"/>
                  </a:schemeClr>
                </a:solidFill>
              </a:rPr>
              <a:t>titul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5">
                    <a:lumMod val="50000"/>
                  </a:schemeClr>
                </a:solidFill>
              </a:rPr>
              <a:t>yaratish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sz="3200" dirty="0" err="1">
                <a:solidFill>
                  <a:schemeClr val="accent5">
                    <a:lumMod val="50000"/>
                  </a:schemeClr>
                </a:solidFill>
              </a:rPr>
              <a:t>tablitsa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5">
                    <a:lumMod val="50000"/>
                  </a:schemeClr>
                </a:solidFill>
              </a:rPr>
              <a:t>ya’ni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5">
                    <a:lumMod val="50000"/>
                  </a:schemeClr>
                </a:solidFill>
              </a:rPr>
              <a:t>kichik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5">
                    <a:lumMod val="50000"/>
                  </a:schemeClr>
                </a:solidFill>
              </a:rPr>
              <a:t>jadvallar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5">
                    <a:lumMod val="50000"/>
                  </a:schemeClr>
                </a:solidFill>
              </a:rPr>
              <a:t>yaratishimiz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5">
                    <a:lumMod val="50000"/>
                  </a:schemeClr>
                </a:solidFill>
              </a:rPr>
              <a:t>mumkin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ru-RU" sz="32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73127" y="1811740"/>
            <a:ext cx="5763948" cy="38115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7376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Иллюстрации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</a:rPr>
              <a:t>bo’limida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 biz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</a:rPr>
              <a:t>kompyuterimizda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</a:rPr>
              <a:t>bor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</a:rPr>
              <a:t>rasmlarni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 word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</a:rPr>
              <a:t>dasturiga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</a:rPr>
              <a:t>o’tkazishimiz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</a:rPr>
              <a:t>inyernetdan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</a:rPr>
              <a:t>yuklashimiz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</a:rPr>
              <a:t>turli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</a:rPr>
              <a:t>figuralarni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</a:rPr>
              <a:t>joylashimiz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</a:rPr>
              <a:t>diagrammalar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</a:rPr>
              <a:t>tuzishimiz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</a:rPr>
              <a:t>ekranni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</a:rPr>
              <a:t>rasmga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</a:rPr>
              <a:t>olish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</a:rPr>
              <a:t>kabi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</a:rPr>
              <a:t>amallarni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</a:rPr>
              <a:t>bajarishimiz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</a:rPr>
              <a:t>mumkin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ru-RU" sz="28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27343" y="2057400"/>
            <a:ext cx="6400800" cy="286390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4673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1695477"/>
            <a:ext cx="3932237" cy="3811588"/>
          </a:xfrm>
        </p:spPr>
        <p:txBody>
          <a:bodyPr/>
          <a:lstStyle/>
          <a:p>
            <a:r>
              <a:rPr lang="ru-RU" sz="3600" b="1" dirty="0">
                <a:solidFill>
                  <a:schemeClr val="accent5">
                    <a:lumMod val="50000"/>
                  </a:schemeClr>
                </a:solidFill>
              </a:rPr>
              <a:t>Надстройки</a:t>
            </a:r>
            <a:r>
              <a:rPr lang="ru-RU" sz="36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</a:rPr>
              <a:t>bo’limida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 internet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</a:rPr>
              <a:t>orqali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</a:rPr>
              <a:t>malumotlarni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</a:rPr>
              <a:t>wordga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</a:rPr>
              <a:t>ko’chirish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</a:rPr>
              <a:t>mumkin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ru-RU" sz="36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82559" y="2343940"/>
            <a:ext cx="5149797" cy="25146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9167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614150"/>
            <a:ext cx="4892272" cy="5254388"/>
          </a:xfrm>
        </p:spPr>
        <p:txBody>
          <a:bodyPr>
            <a:normAutofit fontScale="92500" lnSpcReduction="10000"/>
          </a:bodyPr>
          <a:lstStyle/>
          <a:p>
            <a:r>
              <a:rPr lang="ru-RU" sz="3200" b="1" dirty="0">
                <a:solidFill>
                  <a:schemeClr val="accent5">
                    <a:lumMod val="50000"/>
                  </a:schemeClr>
                </a:solidFill>
              </a:rPr>
              <a:t>Мультимедиа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5">
                    <a:lumMod val="50000"/>
                  </a:schemeClr>
                </a:solidFill>
              </a:rPr>
              <a:t>bo’limidan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5">
                    <a:lumMod val="50000"/>
                  </a:schemeClr>
                </a:solidFill>
              </a:rPr>
              <a:t>wordga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5">
                    <a:lumMod val="50000"/>
                  </a:schemeClr>
                </a:solidFill>
              </a:rPr>
              <a:t>internetdan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 video </a:t>
            </a:r>
            <a:r>
              <a:rPr lang="en-US" sz="3200" dirty="0" err="1">
                <a:solidFill>
                  <a:schemeClr val="accent5">
                    <a:lumMod val="50000"/>
                  </a:schemeClr>
                </a:solidFill>
              </a:rPr>
              <a:t>yuklash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5">
                    <a:lumMod val="50000"/>
                  </a:schemeClr>
                </a:solidFill>
              </a:rPr>
              <a:t>mumkin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</a:rPr>
              <a:t>cc</a:t>
            </a:r>
            <a:r>
              <a:rPr lang="ru-RU" sz="3200" b="1" dirty="0" err="1">
                <a:solidFill>
                  <a:schemeClr val="accent5">
                    <a:lumMod val="50000"/>
                  </a:schemeClr>
                </a:solidFill>
              </a:rPr>
              <a:t>ылки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5">
                    <a:lumMod val="50000"/>
                  </a:schemeClr>
                </a:solidFill>
              </a:rPr>
              <a:t>bo’limidan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5">
                    <a:lumMod val="50000"/>
                  </a:schemeClr>
                </a:solidFill>
              </a:rPr>
              <a:t>har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5">
                    <a:lumMod val="50000"/>
                  </a:schemeClr>
                </a:solidFill>
              </a:rPr>
              <a:t>qanday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5">
                    <a:lumMod val="50000"/>
                  </a:schemeClr>
                </a:solidFill>
              </a:rPr>
              <a:t>ko’rinishdagi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5">
                    <a:lumMod val="50000"/>
                  </a:schemeClr>
                </a:solidFill>
              </a:rPr>
              <a:t>hujjatlarni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5">
                    <a:lumMod val="50000"/>
                  </a:schemeClr>
                </a:solidFill>
              </a:rPr>
              <a:t>havolasini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5">
                    <a:lumMod val="50000"/>
                  </a:schemeClr>
                </a:solidFill>
              </a:rPr>
              <a:t>joylashtirish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5">
                    <a:lumMod val="50000"/>
                  </a:schemeClr>
                </a:solidFill>
              </a:rPr>
              <a:t>va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 u </a:t>
            </a:r>
            <a:r>
              <a:rPr lang="en-US" sz="3200" dirty="0" err="1">
                <a:solidFill>
                  <a:schemeClr val="accent5">
                    <a:lumMod val="50000"/>
                  </a:schemeClr>
                </a:solidFill>
              </a:rPr>
              <a:t>bilan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5">
                    <a:lumMod val="50000"/>
                  </a:schemeClr>
                </a:solidFill>
              </a:rPr>
              <a:t>ko’plab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5">
                    <a:lumMod val="50000"/>
                  </a:schemeClr>
                </a:solidFill>
              </a:rPr>
              <a:t>amallarni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5">
                    <a:lumMod val="50000"/>
                  </a:schemeClr>
                </a:solidFill>
              </a:rPr>
              <a:t>amalga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5">
                    <a:lumMod val="50000"/>
                  </a:schemeClr>
                </a:solidFill>
              </a:rPr>
              <a:t>oshirishimiz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5">
                    <a:lumMod val="50000"/>
                  </a:schemeClr>
                </a:solidFill>
              </a:rPr>
              <a:t>mumkin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</a:rPr>
              <a:t>примечания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5">
                    <a:lumMod val="50000"/>
                  </a:schemeClr>
                </a:solidFill>
              </a:rPr>
              <a:t>bo’limi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5">
                    <a:lumMod val="50000"/>
                  </a:schemeClr>
                </a:solidFill>
              </a:rPr>
              <a:t>asosan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5">
                    <a:lumMod val="50000"/>
                  </a:schemeClr>
                </a:solidFill>
              </a:rPr>
              <a:t>ustozlarimiz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5">
                    <a:lumMod val="50000"/>
                  </a:schemeClr>
                </a:solidFill>
              </a:rPr>
              <a:t>uchun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5">
                    <a:lumMod val="50000"/>
                  </a:schemeClr>
                </a:solidFill>
              </a:rPr>
              <a:t>qulay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en-US" sz="3200" dirty="0" err="1">
                <a:solidFill>
                  <a:schemeClr val="accent5">
                    <a:lumMod val="50000"/>
                  </a:schemeClr>
                </a:solidFill>
              </a:rPr>
              <a:t>Chunki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5">
                    <a:lumMod val="50000"/>
                  </a:schemeClr>
                </a:solidFill>
              </a:rPr>
              <a:t>wordda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5">
                    <a:lumMod val="50000"/>
                  </a:schemeClr>
                </a:solidFill>
              </a:rPr>
              <a:t>bajargan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5">
                    <a:lumMod val="50000"/>
                  </a:schemeClr>
                </a:solidFill>
              </a:rPr>
              <a:t>ishimizdagi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5">
                    <a:lumMod val="50000"/>
                  </a:schemeClr>
                </a:solidFill>
              </a:rPr>
              <a:t>xatoliklarimizni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5">
                    <a:lumMod val="50000"/>
                  </a:schemeClr>
                </a:solidFill>
              </a:rPr>
              <a:t>ko’rsatish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5">
                    <a:lumMod val="50000"/>
                  </a:schemeClr>
                </a:solidFill>
              </a:rPr>
              <a:t>uchun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5">
                    <a:lumMod val="50000"/>
                  </a:schemeClr>
                </a:solidFill>
              </a:rPr>
              <a:t>mo’ljallangan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. </a:t>
            </a:r>
            <a:endParaRPr lang="ru-RU" sz="32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48233" y="2216989"/>
            <a:ext cx="5261546" cy="247784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0387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1543050"/>
            <a:ext cx="3932237" cy="4325938"/>
          </a:xfrm>
        </p:spPr>
        <p:txBody>
          <a:bodyPr/>
          <a:lstStyle/>
          <a:p>
            <a:r>
              <a:rPr lang="ru-RU" sz="3600" b="1" dirty="0">
                <a:solidFill>
                  <a:schemeClr val="accent5">
                    <a:lumMod val="50000"/>
                  </a:schemeClr>
                </a:solidFill>
              </a:rPr>
              <a:t>Колонтитулы</a:t>
            </a:r>
            <a:r>
              <a:rPr lang="ru-RU" sz="36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</a:rPr>
              <a:t>bo’limida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</a:rPr>
              <a:t>listlarga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</a:rPr>
              <a:t>nomer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</a:rPr>
              <a:t>berish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</a:rPr>
              <a:t>kolontitul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</a:rPr>
              <a:t>yozish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</a:rPr>
              <a:t>kabi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</a:rPr>
              <a:t>amallarni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</a:rPr>
              <a:t>bajaramiz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ru-RU" sz="36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16588" y="1871663"/>
            <a:ext cx="4341924" cy="24098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0480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1643062"/>
            <a:ext cx="3932237" cy="4225925"/>
          </a:xfrm>
        </p:spPr>
        <p:txBody>
          <a:bodyPr/>
          <a:lstStyle/>
          <a:p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</a:rPr>
              <a:t>bo’limida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</a:rPr>
              <a:t>yozgan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</a:rPr>
              <a:t>matnimiz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</a:rPr>
              <a:t>bilan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</a:rPr>
              <a:t>ishlaymiz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</a:rPr>
              <a:t>ya’ni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</a:rPr>
              <a:t>uni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</a:rPr>
              <a:t>dizayni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</a:rPr>
              <a:t>foni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</a:rPr>
              <a:t>bilan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</a:rPr>
              <a:t>ishlaymiz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символы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</a:rPr>
              <a:t>bo’limida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</a:rPr>
              <a:t>klaviaturada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</a:rPr>
              <a:t>yo’q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</a:rPr>
              <a:t>bo’lgan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</a:rPr>
              <a:t>har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</a:rPr>
              <a:t>xil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</a:rPr>
              <a:t>belgilarni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</a:rPr>
              <a:t>yozishimiz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</a:rPr>
              <a:t>matematik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</a:rPr>
              <a:t>formulalar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</a:rPr>
              <a:t>yaratishimiz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</a:rPr>
              <a:t>mumkin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ru-RU" sz="28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97307" y="2319276"/>
            <a:ext cx="6346993" cy="239559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8769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39" y="2228850"/>
            <a:ext cx="10129838" cy="1600200"/>
          </a:xfrm>
        </p:spPr>
        <p:txBody>
          <a:bodyPr>
            <a:normAutofit/>
          </a:bodyPr>
          <a:lstStyle/>
          <a:p>
            <a:r>
              <a:rPr lang="en-US" sz="7200" b="1" u="sng" dirty="0" err="1" smtClean="0"/>
              <a:t>E’tiboringiz</a:t>
            </a:r>
            <a:r>
              <a:rPr lang="en-US" sz="7200" b="1" u="sng" dirty="0" smtClean="0"/>
              <a:t> </a:t>
            </a:r>
            <a:r>
              <a:rPr lang="en-US" sz="7200" b="1" u="sng" dirty="0" err="1" smtClean="0"/>
              <a:t>uchun</a:t>
            </a:r>
            <a:r>
              <a:rPr lang="en-US" sz="7200" b="1" u="sng" dirty="0" smtClean="0"/>
              <a:t> </a:t>
            </a:r>
            <a:r>
              <a:rPr lang="en-US" sz="7200" b="1" u="sng" dirty="0" err="1" smtClean="0"/>
              <a:t>rahmat</a:t>
            </a:r>
            <a:endParaRPr lang="ru-RU" sz="7200" b="1" u="sng" dirty="0"/>
          </a:p>
        </p:txBody>
      </p:sp>
    </p:spTree>
    <p:extLst>
      <p:ext uri="{BB962C8B-B14F-4D97-AF65-F5344CB8AC3E}">
        <p14:creationId xmlns:p14="http://schemas.microsoft.com/office/powerpoint/2010/main" val="25412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146</Words>
  <Application>Microsoft Office PowerPoint</Application>
  <PresentationFormat>Широкоэкранный</PresentationFormat>
  <Paragraphs>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Mavzu: Word dasturining вставка bo’limi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E’tiboringiz uchun rahmat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Mavzu: Word dasturining вставка bo’limi</dc:title>
  <dc:creator>Норбобоев</dc:creator>
  <cp:lastModifiedBy>Норбобоев</cp:lastModifiedBy>
  <cp:revision>3</cp:revision>
  <dcterms:created xsi:type="dcterms:W3CDTF">2023-07-20T09:53:28Z</dcterms:created>
  <dcterms:modified xsi:type="dcterms:W3CDTF">2023-07-20T10:12:38Z</dcterms:modified>
</cp:coreProperties>
</file>