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05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43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16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2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0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21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5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7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03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20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4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2A210-E039-4072-B485-C2F402901350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1D211-DC7B-4FC0-8F3E-9140CD10A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98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 err="1" smtClean="0"/>
              <a:t>dasturida</a:t>
            </a:r>
            <a:r>
              <a:rPr lang="en-US" dirty="0" smtClean="0"/>
              <a:t> </a:t>
            </a:r>
            <a:r>
              <a:rPr lang="en-US" dirty="0" err="1" smtClean="0"/>
              <a:t>tilni</a:t>
            </a:r>
            <a:r>
              <a:rPr lang="en-US" dirty="0" smtClean="0"/>
              <a:t> </a:t>
            </a:r>
            <a:r>
              <a:rPr lang="en-US" dirty="0" err="1" smtClean="0"/>
              <a:t>o’zgartirish</a:t>
            </a:r>
            <a:r>
              <a:rPr lang="en-US" dirty="0"/>
              <a:t> </a:t>
            </a:r>
            <a:r>
              <a:rPr lang="en-US" dirty="0" err="1" smtClean="0"/>
              <a:t>lotin</a:t>
            </a:r>
            <a:r>
              <a:rPr lang="en-US" dirty="0" smtClean="0"/>
              <a:t>, </a:t>
            </a:r>
            <a:r>
              <a:rPr lang="en-US" dirty="0" err="1" smtClean="0"/>
              <a:t>kiril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44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9-qadam;  Startup </a:t>
            </a:r>
            <a:r>
              <a:rPr lang="en-US" sz="2400" b="1" dirty="0" err="1" smtClean="0"/>
              <a:t>nomli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papkaga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UzTransLiterator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nomli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faylni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internetdan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yuklab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papkaga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tashlaymiz</a:t>
            </a:r>
            <a:endParaRPr lang="ru-RU" sz="2400" b="1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2560" y="609600"/>
            <a:ext cx="6422651" cy="1838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5242560" y="3513455"/>
            <a:ext cx="6766186" cy="23555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063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2651760"/>
            <a:ext cx="9435465" cy="3811588"/>
          </a:xfrm>
        </p:spPr>
        <p:txBody>
          <a:bodyPr>
            <a:normAutofit/>
          </a:bodyPr>
          <a:lstStyle/>
          <a:p>
            <a:r>
              <a:rPr lang="en-US" sz="6600" b="1" dirty="0" err="1" smtClean="0"/>
              <a:t>E’tiboringiz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uchum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rahmat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4628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1-qadam: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1689153"/>
            <a:ext cx="6172200" cy="3470168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z-Cyrl-UZ" dirty="0" smtClean="0"/>
              <a:t>Этот комп</a:t>
            </a:r>
            <a:r>
              <a:rPr lang="ru-RU" dirty="0" err="1" smtClean="0"/>
              <a:t>ыютер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kiramiz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87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2-qadam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 </a:t>
            </a:r>
            <a:r>
              <a:rPr lang="en-US" dirty="0" err="1" smtClean="0"/>
              <a:t>diskga</a:t>
            </a:r>
            <a:r>
              <a:rPr lang="en-US" dirty="0" smtClean="0"/>
              <a:t> </a:t>
            </a:r>
            <a:r>
              <a:rPr lang="en-US" dirty="0" err="1" smtClean="0"/>
              <a:t>kiramiz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1689153"/>
            <a:ext cx="6172200" cy="347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1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3-qadam: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1689153"/>
            <a:ext cx="6172200" cy="3470168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 smtClean="0"/>
              <a:t>полъзовотли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7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4-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qadam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Komyuter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akkountingiz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nomi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yozilgan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papkaga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kiramiz</a:t>
            </a:r>
            <a:endParaRPr lang="ru-RU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7469" y="1678676"/>
            <a:ext cx="5022376" cy="30025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331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5- </a:t>
            </a:r>
            <a:r>
              <a:rPr lang="en-US" sz="3200" b="1" dirty="0" err="1" smtClean="0"/>
              <a:t>qadam</a:t>
            </a:r>
            <a:r>
              <a:rPr lang="en-US" sz="3200" b="1" dirty="0" smtClean="0"/>
              <a:t>; </a:t>
            </a:r>
            <a:r>
              <a:rPr lang="en-US" sz="3200" b="1" dirty="0" err="1" smtClean="0"/>
              <a:t>APPData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nomli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papkaga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kiramiz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3961" y="1600200"/>
            <a:ext cx="6080760" cy="36728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043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6-qadam; Roaming </a:t>
            </a:r>
            <a:r>
              <a:rPr lang="en-US" sz="3200" b="1" dirty="0" err="1" smtClean="0"/>
              <a:t>nomli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papkaga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kiramiz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2120" y="2316480"/>
            <a:ext cx="6160699" cy="20345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050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7-qadam; Microsoft </a:t>
            </a:r>
            <a:r>
              <a:rPr lang="en-US" sz="3200" b="1" dirty="0" err="1" smtClean="0"/>
              <a:t>nomli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papkaga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kiramiz</a:t>
            </a:r>
            <a:r>
              <a:rPr lang="en-US" sz="3200" b="1" dirty="0" smtClean="0"/>
              <a:t>.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1585" y="956084"/>
            <a:ext cx="5533655" cy="51703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45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8-qadam; Word </a:t>
            </a:r>
            <a:r>
              <a:rPr lang="en-US" sz="3200" b="1" dirty="0" err="1" smtClean="0"/>
              <a:t>nomli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papkaga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kiramiz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9280" y="1310640"/>
            <a:ext cx="5559675" cy="3886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4005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71</Words>
  <Application>Microsoft Office PowerPoint</Application>
  <PresentationFormat>Широкоэкранный</PresentationFormat>
  <Paragraphs>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Word dasturida tilni o’zgartirish lotin, kiril</vt:lpstr>
      <vt:lpstr>1-qadam:</vt:lpstr>
      <vt:lpstr>2-qadam</vt:lpstr>
      <vt:lpstr>3-qadam: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dasturida tilni o’zgartirish lotin, kiril</dc:title>
  <dc:creator>Норбобоев</dc:creator>
  <cp:lastModifiedBy>Норбобоев</cp:lastModifiedBy>
  <cp:revision>5</cp:revision>
  <dcterms:created xsi:type="dcterms:W3CDTF">2023-07-17T04:02:49Z</dcterms:created>
  <dcterms:modified xsi:type="dcterms:W3CDTF">2023-07-17T10:49:54Z</dcterms:modified>
</cp:coreProperties>
</file>