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D27B-3FE4-4E28-9226-1C4B66514BE9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4E0-7C26-4405-B8DA-41F9087983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297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D27B-3FE4-4E28-9226-1C4B66514BE9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4E0-7C26-4405-B8DA-41F9087983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435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D27B-3FE4-4E28-9226-1C4B66514BE9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4E0-7C26-4405-B8DA-41F9087983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924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D27B-3FE4-4E28-9226-1C4B66514BE9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4E0-7C26-4405-B8DA-41F9087983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41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D27B-3FE4-4E28-9226-1C4B66514BE9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4E0-7C26-4405-B8DA-41F9087983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28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D27B-3FE4-4E28-9226-1C4B66514BE9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4E0-7C26-4405-B8DA-41F9087983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70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D27B-3FE4-4E28-9226-1C4B66514BE9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4E0-7C26-4405-B8DA-41F9087983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920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D27B-3FE4-4E28-9226-1C4B66514BE9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4E0-7C26-4405-B8DA-41F9087983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45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D27B-3FE4-4E28-9226-1C4B66514BE9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4E0-7C26-4405-B8DA-41F9087983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36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D27B-3FE4-4E28-9226-1C4B66514BE9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4E0-7C26-4405-B8DA-41F9087983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96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D27B-3FE4-4E28-9226-1C4B66514BE9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4E0-7C26-4405-B8DA-41F9087983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179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D27B-3FE4-4E28-9226-1C4B66514BE9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D64E0-7C26-4405-B8DA-41F9087983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66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508" y="2398642"/>
            <a:ext cx="10515600" cy="1325563"/>
          </a:xfrm>
        </p:spPr>
        <p:txBody>
          <a:bodyPr/>
          <a:lstStyle/>
          <a:p>
            <a:r>
              <a:rPr lang="en-US" dirty="0" err="1"/>
              <a:t>Mavzu</a:t>
            </a:r>
            <a:r>
              <a:rPr lang="en-US" dirty="0"/>
              <a:t>; Word </a:t>
            </a:r>
            <a:r>
              <a:rPr lang="en-US" dirty="0" err="1"/>
              <a:t>dasturida</a:t>
            </a:r>
            <a:r>
              <a:rPr lang="en-US" dirty="0"/>
              <a:t> </a:t>
            </a:r>
            <a:r>
              <a:rPr lang="en-US" dirty="0" err="1"/>
              <a:t>mundarija</a:t>
            </a:r>
            <a:r>
              <a:rPr lang="en-US" dirty="0"/>
              <a:t> </a:t>
            </a:r>
            <a:r>
              <a:rPr lang="en-US" dirty="0" err="1"/>
              <a:t>yaratish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002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9292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Ixtiyoriy</a:t>
            </a:r>
            <a:r>
              <a:rPr lang="en-US" dirty="0"/>
              <a:t> </a:t>
            </a:r>
            <a:r>
              <a:rPr lang="en-US" dirty="0" err="1"/>
              <a:t>tekst</a:t>
            </a:r>
            <a:r>
              <a:rPr lang="en-US" dirty="0"/>
              <a:t> </a:t>
            </a:r>
            <a:r>
              <a:rPr lang="en-US" dirty="0" err="1"/>
              <a:t>kiritib</a:t>
            </a:r>
            <a:r>
              <a:rPr lang="en-US" dirty="0"/>
              <a:t> </a:t>
            </a:r>
            <a:r>
              <a:rPr lang="en-US" dirty="0" err="1"/>
              <a:t>olamiz</a:t>
            </a:r>
            <a:r>
              <a:rPr lang="en-US" dirty="0"/>
              <a:t>. </a:t>
            </a:r>
            <a:r>
              <a:rPr lang="en-US" dirty="0" err="1"/>
              <a:t>Buning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=lorem(</a:t>
            </a:r>
            <a:r>
              <a:rPr lang="en-US" dirty="0" err="1"/>
              <a:t>x,y</a:t>
            </a:r>
            <a:r>
              <a:rPr lang="en-US" dirty="0"/>
              <a:t>)  deb </a:t>
            </a:r>
            <a:r>
              <a:rPr lang="en-US" dirty="0" err="1"/>
              <a:t>yozib</a:t>
            </a:r>
            <a:r>
              <a:rPr lang="en-US" dirty="0"/>
              <a:t>, </a:t>
            </a:r>
            <a:r>
              <a:rPr lang="en-US" dirty="0" err="1"/>
              <a:t>qavs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ixtiyoriy</a:t>
            </a:r>
            <a:r>
              <a:rPr lang="en-US" dirty="0"/>
              <a:t> </a:t>
            </a:r>
            <a:r>
              <a:rPr lang="en-US" dirty="0" err="1"/>
              <a:t>raqam</a:t>
            </a:r>
            <a:r>
              <a:rPr lang="en-US" dirty="0"/>
              <a:t> </a:t>
            </a:r>
            <a:r>
              <a:rPr lang="en-US" dirty="0" err="1"/>
              <a:t>kiritamiz</a:t>
            </a:r>
            <a:r>
              <a:rPr lang="en-US" dirty="0"/>
              <a:t>. 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dirty="0"/>
              <a:t> </a:t>
            </a:r>
            <a:r>
              <a:rPr lang="en-US" dirty="0" err="1"/>
              <a:t>abzastlar</a:t>
            </a:r>
            <a:r>
              <a:rPr lang="en-US" dirty="0"/>
              <a:t> </a:t>
            </a:r>
            <a:r>
              <a:rPr lang="en-US" dirty="0" err="1"/>
              <a:t>soni</a:t>
            </a:r>
            <a:r>
              <a:rPr lang="en-US" dirty="0"/>
              <a:t>, </a:t>
            </a:r>
            <a:r>
              <a:rPr lang="en-US" b="1" dirty="0"/>
              <a:t>Y</a:t>
            </a:r>
            <a:r>
              <a:rPr lang="en-US" dirty="0"/>
              <a:t> </a:t>
            </a:r>
            <a:r>
              <a:rPr lang="en-US" dirty="0" err="1"/>
              <a:t>so’zlar</a:t>
            </a:r>
            <a:r>
              <a:rPr lang="en-US" dirty="0"/>
              <a:t> </a:t>
            </a:r>
            <a:r>
              <a:rPr lang="en-US" dirty="0" err="1"/>
              <a:t>soni</a:t>
            </a:r>
            <a:r>
              <a:rPr lang="en-US" dirty="0"/>
              <a:t>. </a:t>
            </a:r>
            <a:r>
              <a:rPr lang="en-US" dirty="0" err="1"/>
              <a:t>So’ngra</a:t>
            </a:r>
            <a:r>
              <a:rPr lang="en-US" dirty="0"/>
              <a:t> </a:t>
            </a:r>
            <a:r>
              <a:rPr lang="en-US" dirty="0" err="1"/>
              <a:t>Enterni</a:t>
            </a:r>
            <a:r>
              <a:rPr lang="en-US" dirty="0"/>
              <a:t> </a:t>
            </a:r>
            <a:r>
              <a:rPr lang="en-US" dirty="0" err="1"/>
              <a:t>bosamiz</a:t>
            </a:r>
            <a:r>
              <a:rPr lang="en-US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8943" y="2506662"/>
            <a:ext cx="6494113" cy="435133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87561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Matnni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bir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qismini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belgilab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ko’rinishini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ЗАГОЛОВОК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1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shriftiga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o’zgartiramiz</a:t>
            </a:r>
            <a:endParaRPr lang="ru-RU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1694" y="2095713"/>
            <a:ext cx="10604311" cy="262641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3168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2443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Endi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har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bir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listga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raqam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berib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olamiz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Bu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uchun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tekstimiz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pastiga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marta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bosamiz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;</a:t>
            </a:r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ru-RU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7389" y="2702257"/>
            <a:ext cx="7497221" cy="181645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76957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</a:t>
            </a:r>
            <a:r>
              <a:rPr lang="en-US" dirty="0"/>
              <a:t> </a:t>
            </a:r>
            <a:r>
              <a:rPr lang="ru-RU" b="1" dirty="0"/>
              <a:t>номер страницы</a:t>
            </a:r>
            <a:r>
              <a:rPr lang="ru-RU" dirty="0"/>
              <a:t> </a:t>
            </a:r>
            <a:r>
              <a:rPr lang="en-US" dirty="0" err="1"/>
              <a:t>bo’limiga</a:t>
            </a:r>
            <a:r>
              <a:rPr lang="en-US" dirty="0"/>
              <a:t> </a:t>
            </a:r>
            <a:r>
              <a:rPr lang="en-US" dirty="0" err="1"/>
              <a:t>kiramiz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1756" y="1928658"/>
            <a:ext cx="3716554" cy="2994497"/>
          </a:xfrm>
          <a:prstGeom prst="rect">
            <a:avLst/>
          </a:prstGeom>
        </p:spPr>
      </p:pic>
      <p:cxnSp>
        <p:nvCxnSpPr>
          <p:cNvPr id="6" name="Прямая со стрелкой 5"/>
          <p:cNvCxnSpPr/>
          <p:nvPr/>
        </p:nvCxnSpPr>
        <p:spPr>
          <a:xfrm flipH="1" flipV="1">
            <a:off x="5650173" y="4148919"/>
            <a:ext cx="3302758" cy="68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6590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1215" y="500062"/>
            <a:ext cx="10515600" cy="1325563"/>
          </a:xfrm>
        </p:spPr>
        <p:txBody>
          <a:bodyPr/>
          <a:lstStyle/>
          <a:p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ketma</a:t>
            </a:r>
            <a:r>
              <a:rPr lang="en-US" dirty="0"/>
              <a:t> </a:t>
            </a:r>
            <a:r>
              <a:rPr lang="en-US" dirty="0" err="1"/>
              <a:t>ketlikni</a:t>
            </a:r>
            <a:r>
              <a:rPr lang="en-US" dirty="0"/>
              <a:t> </a:t>
            </a:r>
            <a:r>
              <a:rPr lang="en-US" dirty="0" err="1"/>
              <a:t>bajaramiz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4580" y="2379179"/>
            <a:ext cx="3315408" cy="3175460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/>
          <a:stretch>
            <a:fillRect/>
          </a:stretch>
        </p:blipFill>
        <p:spPr>
          <a:xfrm>
            <a:off x="4899996" y="1214120"/>
            <a:ext cx="5940425" cy="5643880"/>
          </a:xfrm>
          <a:prstGeom prst="rect">
            <a:avLst/>
          </a:prstGeom>
        </p:spPr>
      </p:pic>
      <p:cxnSp>
        <p:nvCxnSpPr>
          <p:cNvPr id="7" name="Прямая со стрелкой 6"/>
          <p:cNvCxnSpPr/>
          <p:nvPr/>
        </p:nvCxnSpPr>
        <p:spPr>
          <a:xfrm flipH="1">
            <a:off x="9198591" y="3643952"/>
            <a:ext cx="2606722" cy="218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565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va</a:t>
            </a:r>
            <a:r>
              <a:rPr lang="en-US" dirty="0"/>
              <a:t> </a:t>
            </a:r>
            <a:r>
              <a:rPr lang="ru-RU" dirty="0"/>
              <a:t>ссылки </a:t>
            </a:r>
            <a:r>
              <a:rPr lang="en-US" dirty="0" err="1"/>
              <a:t>bo</a:t>
            </a:r>
            <a:r>
              <a:rPr lang="ru-RU" dirty="0"/>
              <a:t>’</a:t>
            </a:r>
            <a:r>
              <a:rPr lang="en-US" dirty="0" err="1"/>
              <a:t>limiga</a:t>
            </a:r>
            <a:r>
              <a:rPr lang="en-US" dirty="0"/>
              <a:t> o</a:t>
            </a:r>
            <a:r>
              <a:rPr lang="ru-RU" dirty="0"/>
              <a:t>’</a:t>
            </a:r>
            <a:r>
              <a:rPr lang="en-US" dirty="0" err="1"/>
              <a:t>tib</a:t>
            </a:r>
            <a:r>
              <a:rPr lang="en-US" dirty="0"/>
              <a:t> </a:t>
            </a:r>
            <a:r>
              <a:rPr lang="ru-RU" sz="4800" b="1" dirty="0"/>
              <a:t>оглавление</a:t>
            </a:r>
            <a:r>
              <a:rPr lang="ru-RU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bosamiz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77199" y="1593612"/>
            <a:ext cx="3237602" cy="5032375"/>
          </a:xfrm>
          <a:prstGeom prst="rect">
            <a:avLst/>
          </a:prstGeom>
        </p:spPr>
      </p:pic>
      <p:cxnSp>
        <p:nvCxnSpPr>
          <p:cNvPr id="8" name="Прямая со стрелкой 7"/>
          <p:cNvCxnSpPr/>
          <p:nvPr/>
        </p:nvCxnSpPr>
        <p:spPr>
          <a:xfrm>
            <a:off x="2920621" y="2074460"/>
            <a:ext cx="1678675" cy="27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 flipV="1">
            <a:off x="6769290" y="3480179"/>
            <a:ext cx="2538483" cy="1241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076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6373" y="2576062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E’TIBORINGIZ UCHUN RAHMAT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33681840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89</Words>
  <Application>Microsoft Office PowerPoint</Application>
  <PresentationFormat>Широкоэкранный</PresentationFormat>
  <Paragraphs>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Mavzu; Word dasturida mundarija yaratish </vt:lpstr>
      <vt:lpstr>Ixtiyoriy tekst kiritib olamiz. Buning uchun =lorem(x,y)  deb yozib, qavs ichiga ixtiyoriy raqam kiritamiz.  Bunda X abzastlar soni, Y so’zlar soni. So’ngra Enterni bosamiz. </vt:lpstr>
      <vt:lpstr> Matnni bir qismini belgilab, uni ko’rinishini ЗАГОЛОВОК 1 shriftiga o’zgartiramiz</vt:lpstr>
      <vt:lpstr>Endi har bir listga raqam berib olamiz, Bu uchun tekstimiz pastiga 2 marta bosamiz; </vt:lpstr>
      <vt:lpstr>va номер страницы bo’limiga kiramiz </vt:lpstr>
      <vt:lpstr>Ushbu ketma ketlikni bajaramiz </vt:lpstr>
      <vt:lpstr>va ссылки bo’limiga o’tib оглавление ni bosamiz</vt:lpstr>
      <vt:lpstr>E’TIBORINGIZ UCHUN RAHMAT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Mavzu; Word dasturida mundarija yaratish </dc:title>
  <dc:creator>Норбобоев</dc:creator>
  <cp:lastModifiedBy>Норбобоев</cp:lastModifiedBy>
  <cp:revision>3</cp:revision>
  <dcterms:created xsi:type="dcterms:W3CDTF">2023-07-14T11:10:00Z</dcterms:created>
  <dcterms:modified xsi:type="dcterms:W3CDTF">2023-07-14T11:35:51Z</dcterms:modified>
</cp:coreProperties>
</file>