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err="1"/>
              <a:t>Vattmetr</a:t>
            </a:r>
            <a:r>
              <a:rPr lang="en-US" sz="2800" dirty="0"/>
              <a:t> </a:t>
            </a:r>
            <a:r>
              <a:rPr lang="en-US" sz="2800" dirty="0" err="1"/>
              <a:t>yordamida</a:t>
            </a:r>
            <a:r>
              <a:rPr lang="en-US" sz="2800" dirty="0"/>
              <a:t> </a:t>
            </a:r>
            <a:r>
              <a:rPr lang="en-US" sz="2800" dirty="0" err="1"/>
              <a:t>o’zgaruvchan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o’zgarmas</a:t>
            </a:r>
            <a:r>
              <a:rPr lang="en-US" sz="2800" dirty="0"/>
              <a:t> </a:t>
            </a:r>
            <a:r>
              <a:rPr lang="en-US" sz="2800" dirty="0" err="1"/>
              <a:t>quvvatni</a:t>
            </a:r>
            <a:r>
              <a:rPr lang="en-US" sz="2800" dirty="0"/>
              <a:t> </a:t>
            </a:r>
            <a:r>
              <a:rPr lang="en-US" sz="2800" dirty="0" err="1"/>
              <a:t>o’lchash</a:t>
            </a:r>
            <a:r>
              <a:rPr lang="en-US" sz="2800" dirty="0"/>
              <a:t>.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fazali</a:t>
            </a:r>
            <a:r>
              <a:rPr lang="en-US" sz="2800" dirty="0"/>
              <a:t>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ko’p</a:t>
            </a:r>
            <a:r>
              <a:rPr lang="en-US" sz="2800" dirty="0"/>
              <a:t> </a:t>
            </a:r>
            <a:r>
              <a:rPr lang="en-US" sz="2800" dirty="0" err="1"/>
              <a:t>fazali</a:t>
            </a:r>
            <a:r>
              <a:rPr lang="en-US" sz="2800" dirty="0"/>
              <a:t> </a:t>
            </a:r>
            <a:r>
              <a:rPr lang="en-US" sz="2800" dirty="0" err="1"/>
              <a:t>quvvatni</a:t>
            </a:r>
            <a:r>
              <a:rPr lang="en-US" sz="2800" dirty="0"/>
              <a:t> </a:t>
            </a:r>
            <a:r>
              <a:rPr lang="en-US" sz="2800" dirty="0" err="1"/>
              <a:t>o’lchash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err="1"/>
              <a:t>Tarmoqdan</a:t>
            </a:r>
            <a:r>
              <a:rPr lang="en-US" dirty="0"/>
              <a:t> </a:t>
            </a:r>
            <a:r>
              <a:rPr lang="en-US" dirty="0" err="1"/>
              <a:t>kelayotgan</a:t>
            </a:r>
            <a:r>
              <a:rPr lang="en-US" dirty="0"/>
              <a:t> </a:t>
            </a:r>
            <a:r>
              <a:rPr lang="en-US" dirty="0" err="1"/>
              <a:t>quvvatni</a:t>
            </a:r>
            <a:r>
              <a:rPr lang="en-US" dirty="0"/>
              <a:t> </a:t>
            </a:r>
            <a:r>
              <a:rPr lang="en-US" dirty="0" err="1"/>
              <a:t>o’lchash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84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pPr latinLnBrk="1"/>
            <a:r>
              <a:rPr lang="en-US" dirty="0"/>
              <a:t>Biz </a:t>
            </a:r>
            <a:r>
              <a:rPr lang="en-US" dirty="0" err="1"/>
              <a:t>tarmoqdan</a:t>
            </a:r>
            <a:r>
              <a:rPr lang="en-US" dirty="0"/>
              <a:t> </a:t>
            </a:r>
            <a:r>
              <a:rPr lang="en-US" dirty="0" err="1"/>
              <a:t>kelayotgan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tok</a:t>
            </a:r>
            <a:r>
              <a:rPr lang="en-US" dirty="0" smtClean="0"/>
              <a:t>   </a:t>
            </a:r>
            <a:r>
              <a:rPr lang="en-US" dirty="0" err="1" smtClean="0"/>
              <a:t>kuchini</a:t>
            </a:r>
            <a:r>
              <a:rPr lang="en-US" dirty="0" smtClean="0"/>
              <a:t> </a:t>
            </a:r>
            <a:r>
              <a:rPr lang="en-US" dirty="0" err="1"/>
              <a:t>o’lchashimiz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kelayotgan</a:t>
            </a:r>
            <a:r>
              <a:rPr lang="en-US" dirty="0"/>
              <a:t> </a:t>
            </a:r>
            <a:r>
              <a:rPr lang="en-US" dirty="0" err="1"/>
              <a:t>quvvatni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bilib</a:t>
            </a:r>
            <a:r>
              <a:rPr lang="en-US" dirty="0" smtClean="0"/>
              <a:t> </a:t>
            </a:r>
            <a:r>
              <a:rPr lang="en-US" dirty="0" err="1"/>
              <a:t>ilishimiz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malaka</a:t>
            </a:r>
            <a:r>
              <a:rPr lang="en-US" dirty="0" smtClean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 </a:t>
            </a:r>
            <a:r>
              <a:rPr lang="en-US" dirty="0" err="1"/>
              <a:t>Kelayotgan</a:t>
            </a:r>
            <a:r>
              <a:rPr lang="en-US" dirty="0"/>
              <a:t> </a:t>
            </a:r>
            <a:r>
              <a:rPr lang="en-US" dirty="0" err="1"/>
              <a:t>quvvatni</a:t>
            </a:r>
            <a:r>
              <a:rPr lang="en-US" dirty="0"/>
              <a:t> </a:t>
            </a:r>
            <a:r>
              <a:rPr lang="en-US" dirty="0" err="1"/>
              <a:t>bilish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ishlayotgan</a:t>
            </a:r>
            <a:r>
              <a:rPr lang="en-US" dirty="0"/>
              <a:t> </a:t>
            </a:r>
            <a:r>
              <a:rPr lang="en-US" dirty="0" err="1"/>
              <a:t>sxemani</a:t>
            </a: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/>
              <a:t>samarasini</a:t>
            </a:r>
            <a:r>
              <a:rPr lang="en-US" dirty="0" smtClean="0"/>
              <a:t> </a:t>
            </a:r>
            <a:r>
              <a:rPr lang="en-US" dirty="0" err="1"/>
              <a:t>belgilab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kam</a:t>
            </a:r>
            <a:r>
              <a:rPr lang="en-US" dirty="0" smtClean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tarmoqlarga</a:t>
            </a:r>
            <a:r>
              <a:rPr lang="en-US" dirty="0"/>
              <a:t> kata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jixoz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ulasak</a:t>
            </a:r>
            <a:r>
              <a:rPr lang="en-US" dirty="0" smtClean="0"/>
              <a:t> </a:t>
            </a:r>
            <a:r>
              <a:rPr lang="en-US" dirty="0" err="1"/>
              <a:t>ulangan</a:t>
            </a:r>
            <a:r>
              <a:rPr lang="en-US" dirty="0"/>
              <a:t> joy </a:t>
            </a:r>
            <a:r>
              <a:rPr lang="en-US" dirty="0" err="1"/>
              <a:t>qizib</a:t>
            </a:r>
            <a:r>
              <a:rPr lang="en-US" dirty="0"/>
              <a:t> </a:t>
            </a:r>
            <a:r>
              <a:rPr lang="en-US" dirty="0" err="1"/>
              <a:t>erib</a:t>
            </a:r>
            <a:r>
              <a:rPr lang="en-US" dirty="0"/>
              <a:t> </a:t>
            </a:r>
            <a:r>
              <a:rPr lang="en-US" dirty="0" err="1"/>
              <a:t>ketish</a:t>
            </a:r>
            <a:r>
              <a:rPr lang="en-US" dirty="0"/>
              <a:t> </a:t>
            </a:r>
            <a:r>
              <a:rPr lang="en-US" dirty="0" err="1"/>
              <a:t>xolatlari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yuzaga</a:t>
            </a:r>
            <a:r>
              <a:rPr lang="en-US" dirty="0" smtClean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xolatlar</a:t>
            </a:r>
            <a:r>
              <a:rPr lang="en-US" dirty="0"/>
              <a:t> </a:t>
            </a:r>
            <a:r>
              <a:rPr lang="en-US" dirty="0" err="1"/>
              <a:t>yuzaga</a:t>
            </a: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kelmaslik</a:t>
            </a:r>
            <a:r>
              <a:rPr lang="en-US" dirty="0" smtClean="0"/>
              <a:t> </a:t>
            </a:r>
            <a:r>
              <a:rPr lang="en-US" dirty="0" err="1"/>
              <a:t>uchun</a:t>
            </a:r>
            <a:r>
              <a:rPr lang="en-US" dirty="0"/>
              <a:t> biz </a:t>
            </a:r>
            <a:r>
              <a:rPr lang="en-US" dirty="0" err="1"/>
              <a:t>albatta</a:t>
            </a:r>
            <a:r>
              <a:rPr lang="en-US" dirty="0"/>
              <a:t> </a:t>
            </a:r>
            <a:r>
              <a:rPr lang="en-US" dirty="0" err="1" smtClean="0"/>
              <a:t>tarmoqdan</a:t>
            </a:r>
            <a:r>
              <a:rPr lang="en-US" dirty="0" smtClean="0"/>
              <a:t>             </a:t>
            </a:r>
            <a:r>
              <a:rPr lang="en-US" dirty="0" err="1"/>
              <a:t>kelayotgan</a:t>
            </a:r>
            <a:r>
              <a:rPr lang="en-US" dirty="0"/>
              <a:t> </a:t>
            </a:r>
            <a:r>
              <a:rPr lang="en-US" dirty="0" err="1"/>
              <a:t>quvvatni</a:t>
            </a:r>
            <a:r>
              <a:rPr lang="en-US" dirty="0"/>
              <a:t> </a:t>
            </a:r>
            <a:r>
              <a:rPr lang="en-US" dirty="0" err="1"/>
              <a:t>o’lchab</a:t>
            </a:r>
            <a:r>
              <a:rPr lang="en-US" dirty="0"/>
              <a:t> </a:t>
            </a:r>
            <a:r>
              <a:rPr lang="en-US" dirty="0" err="1"/>
              <a:t>bilib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 smtClean="0"/>
              <a:t>kerak</a:t>
            </a:r>
            <a:r>
              <a:rPr lang="en-US" dirty="0" smtClean="0"/>
              <a:t>   </a:t>
            </a:r>
            <a:r>
              <a:rPr lang="en-US" dirty="0" err="1" smtClean="0"/>
              <a:t>bo’ladi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580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нурбек маннонов\улчов асбоблари\кувват\image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104456" cy="3528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нурбек маннонов\улчов асбоблари\кувват\скачанные файлы (1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68960"/>
            <a:ext cx="4104456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927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нурбек маннонов\улчов асбоблари\кувват\images (3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7272808" cy="5688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109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нурбек маннонов\улчов асбоблари\кувват\images (7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7056784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774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88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Vattmetr yordamida o’zgaruvchan va o’zgarmas quvvatni o’lchash. Bir fazali va ko’p fazali quvvatni o’lchash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Vattmetr yordamida o’zgaruvchan va o’zgarmas quvvatni o’lchash. Bir fazali va ko’p fazali quvvatni o’lchash</dc:title>
  <dc:creator>Elektrik</dc:creator>
  <cp:lastModifiedBy>Elektrik</cp:lastModifiedBy>
  <cp:revision>2</cp:revision>
  <dcterms:created xsi:type="dcterms:W3CDTF">2023-07-21T11:26:52Z</dcterms:created>
  <dcterms:modified xsi:type="dcterms:W3CDTF">2023-07-21T11:30:56Z</dcterms:modified>
</cp:coreProperties>
</file>