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EEF1-93C5-4E4C-B5C5-A379A003171A}" type="datetimeFigureOut">
              <a:rPr lang="ru-RU" smtClean="0"/>
              <a:t>10.07.2023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C161703-42E3-43F4-B39E-51D9E55AE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4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EEF1-93C5-4E4C-B5C5-A379A003171A}" type="datetimeFigureOut">
              <a:rPr lang="ru-RU" smtClean="0"/>
              <a:t>10.07.2023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161703-42E3-43F4-B39E-51D9E55AE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288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EEF1-93C5-4E4C-B5C5-A379A003171A}" type="datetimeFigureOut">
              <a:rPr lang="ru-RU" smtClean="0"/>
              <a:t>10.07.2023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161703-42E3-43F4-B39E-51D9E55AED2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198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EEF1-93C5-4E4C-B5C5-A379A003171A}" type="datetimeFigureOut">
              <a:rPr lang="ru-RU" smtClean="0"/>
              <a:t>10.07.2023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161703-42E3-43F4-B39E-51D9E55AE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413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EEF1-93C5-4E4C-B5C5-A379A003171A}" type="datetimeFigureOut">
              <a:rPr lang="ru-RU" smtClean="0"/>
              <a:t>10.07.2023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161703-42E3-43F4-B39E-51D9E55AED2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362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EEF1-93C5-4E4C-B5C5-A379A003171A}" type="datetimeFigureOut">
              <a:rPr lang="ru-RU" smtClean="0"/>
              <a:t>10.07.2023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161703-42E3-43F4-B39E-51D9E55AE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406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EEF1-93C5-4E4C-B5C5-A379A003171A}" type="datetimeFigureOut">
              <a:rPr lang="ru-RU" smtClean="0"/>
              <a:t>10.07.2023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1703-42E3-43F4-B39E-51D9E55AE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49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EEF1-93C5-4E4C-B5C5-A379A003171A}" type="datetimeFigureOut">
              <a:rPr lang="ru-RU" smtClean="0"/>
              <a:t>10.07.2023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1703-42E3-43F4-B39E-51D9E55AE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20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EEF1-93C5-4E4C-B5C5-A379A003171A}" type="datetimeFigureOut">
              <a:rPr lang="ru-RU" smtClean="0"/>
              <a:t>10.07.2023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1703-42E3-43F4-B39E-51D9E55AE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732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EEF1-93C5-4E4C-B5C5-A379A003171A}" type="datetimeFigureOut">
              <a:rPr lang="ru-RU" smtClean="0"/>
              <a:t>10.07.2023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161703-42E3-43F4-B39E-51D9E55AE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48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EEF1-93C5-4E4C-B5C5-A379A003171A}" type="datetimeFigureOut">
              <a:rPr lang="ru-RU" smtClean="0"/>
              <a:t>10.07.2023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C161703-42E3-43F4-B39E-51D9E55AE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14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EEF1-93C5-4E4C-B5C5-A379A003171A}" type="datetimeFigureOut">
              <a:rPr lang="ru-RU" smtClean="0"/>
              <a:t>10.07.2023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C161703-42E3-43F4-B39E-51D9E55AE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807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EEF1-93C5-4E4C-B5C5-A379A003171A}" type="datetimeFigureOut">
              <a:rPr lang="ru-RU" smtClean="0"/>
              <a:t>10.07.2023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1703-42E3-43F4-B39E-51D9E55AE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49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EEF1-93C5-4E4C-B5C5-A379A003171A}" type="datetimeFigureOut">
              <a:rPr lang="ru-RU" smtClean="0"/>
              <a:t>10.07.2023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1703-42E3-43F4-B39E-51D9E55AE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1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EEF1-93C5-4E4C-B5C5-A379A003171A}" type="datetimeFigureOut">
              <a:rPr lang="ru-RU" smtClean="0"/>
              <a:t>10.07.2023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1703-42E3-43F4-B39E-51D9E55AE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9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EEF1-93C5-4E4C-B5C5-A379A003171A}" type="datetimeFigureOut">
              <a:rPr lang="ru-RU" smtClean="0"/>
              <a:t>10.07.2023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161703-42E3-43F4-B39E-51D9E55AE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804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7EEF1-93C5-4E4C-B5C5-A379A003171A}" type="datetimeFigureOut">
              <a:rPr lang="ru-RU" smtClean="0"/>
              <a:t>10.07.2023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C161703-42E3-43F4-B39E-51D9E55AE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33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304800" y="333375"/>
            <a:ext cx="11887200" cy="640270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z-Cyrl-UZ" sz="4000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uz-Cyrl-UZ" sz="4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z-Cyrl-UZ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Mexanik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uz-Latn-UZ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zatmalar </a:t>
            </a:r>
            <a:r>
              <a:rPr lang="uz-Latn-UZ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qutisi</a:t>
            </a:r>
          </a:p>
          <a:p>
            <a:pPr algn="ctr"/>
            <a:r>
              <a:rPr lang="uz-Latn-UZ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z-Latn-UZ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715963"/>
            <a:r>
              <a:rPr lang="en-US" sz="35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1.Uzatmalar </a:t>
            </a:r>
            <a:r>
              <a:rPr lang="en-US" sz="35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qutisi.Uzatmalar</a:t>
            </a:r>
            <a:r>
              <a:rPr lang="en-US" sz="35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qutisining</a:t>
            </a:r>
            <a:r>
              <a:rPr lang="en-US" sz="35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qonstruksiyasi</a:t>
            </a:r>
            <a:r>
              <a:rPr lang="en-US" sz="35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5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715963"/>
            <a:r>
              <a:rPr lang="en-US" sz="35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2.Pog’onasiz </a:t>
            </a:r>
            <a:r>
              <a:rPr lang="en-US" sz="35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uzatmalar</a:t>
            </a:r>
            <a:r>
              <a:rPr lang="en-US" sz="35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qutisining</a:t>
            </a:r>
            <a:r>
              <a:rPr lang="en-US" sz="35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tuzilishi</a:t>
            </a:r>
            <a:r>
              <a:rPr lang="en-US" sz="35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5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ishlash</a:t>
            </a:r>
            <a:r>
              <a:rPr lang="en-US" sz="35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uslubi</a:t>
            </a:r>
            <a:r>
              <a:rPr lang="en-US" sz="35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5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715963"/>
            <a:r>
              <a:rPr lang="en-US" sz="35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3.Sinxronizatorlarning </a:t>
            </a:r>
            <a:r>
              <a:rPr lang="en-US" sz="35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tuzilishi</a:t>
            </a:r>
            <a:r>
              <a:rPr lang="en-US" sz="35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5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ishlash</a:t>
            </a:r>
            <a:r>
              <a:rPr lang="en-US" sz="35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uslubi</a:t>
            </a:r>
            <a:endParaRPr lang="ru-RU" sz="35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059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75360"/>
            <a:ext cx="11247120" cy="5715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z-Cyrl-U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Nazorat savollari</a:t>
            </a:r>
            <a:r>
              <a:rPr lang="uz-Cyrl-UZ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Uzatmalar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qutisining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vazifasi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nima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Uzatmalar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qutisi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detallardan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tashkil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topgan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valli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uzatmalar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qutisi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qaysi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turdagi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avtomobillarda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qo’llaniladi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Uzatmalar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qutisida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sinxranizatorning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vazifasi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Uzatmalar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qutisida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fiksatorning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vazifasi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Uzatmalar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qutisi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qulfining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vazifasi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oddiy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sxemasi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ishlashi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z-Cyrl-UZ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477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 noGrp="1"/>
          </p:cNvSpPr>
          <p:nvPr>
            <p:ph idx="1"/>
          </p:nvPr>
        </p:nvSpPr>
        <p:spPr>
          <a:xfrm>
            <a:off x="1798320" y="1341120"/>
            <a:ext cx="9706292" cy="4570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ln>
                  <a:noFill/>
                </a:ln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ln>
                  <a:noFill/>
                </a:ln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ln>
                  <a:noFill/>
                </a:ln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ln>
                  <a:noFill/>
                </a:ln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ln>
                  <a:noFill/>
                </a:ln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altLang="ko-KR" sz="7000" spc="-50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  <a:effectLst>
                  <a:reflection blurRad="12700" stA="14000" endPos="60000" dist="60007" dir="5400000" sy="-100000" algn="bl" rotWithShape="0"/>
                </a:effectLst>
                <a:latin typeface="Arial" panose="020B0604020202020204" pitchFamily="34" charset="0"/>
                <a:ea typeface="Kozuka Gothic Pro M" pitchFamily="34" charset="-128"/>
                <a:cs typeface="Arial" panose="020B0604020202020204" pitchFamily="34" charset="0"/>
              </a:rPr>
              <a:t>Thank You</a:t>
            </a:r>
            <a:endParaRPr lang="ko-KR" altLang="en-US" sz="7000" spc="-50" dirty="0" smtClean="0">
              <a:ln w="10541" cmpd="sng">
                <a:noFill/>
                <a:prstDash val="solid"/>
              </a:ln>
              <a:solidFill>
                <a:srgbClr val="002060"/>
              </a:solidFill>
              <a:effectLst>
                <a:reflection blurRad="12700" stA="14000" endPos="60000" dist="60007" dir="5400000" sy="-100000" algn="bl" rotWithShape="0"/>
              </a:effectLst>
              <a:latin typeface="Arial" panose="020B0604020202020204" pitchFamily="34" charset="0"/>
              <a:ea typeface="문체부 제목 돋음체" panose="020B0609000101010101" pitchFamily="49" charset="-127"/>
              <a:cs typeface="Arial" panose="020B0604020202020204" pitchFamily="34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US" altLang="ko-KR" sz="7000" b="1" spc="-50" dirty="0" err="1" smtClean="0">
                <a:ln w="10541" cmpd="sng">
                  <a:noFill/>
                  <a:prstDash val="solid"/>
                </a:ln>
                <a:solidFill>
                  <a:srgbClr val="7030A0"/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Rahmat</a:t>
            </a:r>
            <a:endParaRPr lang="ko-KR" altLang="en-US" sz="7000" b="1" spc="-50" dirty="0" smtClean="0">
              <a:ln w="10541" cmpd="sng">
                <a:noFill/>
                <a:prstDash val="solid"/>
              </a:ln>
              <a:solidFill>
                <a:srgbClr val="7030A0"/>
              </a:solidFill>
              <a:latin typeface="Arial" panose="020B0604020202020204" pitchFamily="34" charset="0"/>
              <a:ea typeface="돋움" panose="020B0600000101010101" pitchFamily="50" charset="-127"/>
              <a:cs typeface="Arial" panose="020B0604020202020204" pitchFamily="34" charset="0"/>
            </a:endParaRPr>
          </a:p>
          <a:p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460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995160"/>
          </a:xfrm>
        </p:spPr>
        <p:txBody>
          <a:bodyPr>
            <a:normAutofit/>
          </a:bodyPr>
          <a:lstStyle/>
          <a:p>
            <a:pPr marL="0" indent="898525" algn="just">
              <a:buNone/>
            </a:pPr>
            <a:r>
              <a:rPr lang="en-US" sz="25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Vazifasi</a:t>
            </a:r>
            <a:r>
              <a:rPr lang="en-US" sz="25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898525" algn="just">
              <a:buNone/>
            </a:pP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uzatishlar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sonini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kopaytirish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kamaytirish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yo‘li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avtomobil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tezligini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yetaklovchi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g‘ildiraklardagi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tortish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kuchini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miqdorini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‘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zgartirish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898525" algn="just">
              <a:buNone/>
            </a:pP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dvigateldan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kelayotgan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burovchi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momentni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yo‘nalishini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o‘zgar­tirish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avtomobilni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orqaga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yurishini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ta’minlash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898525" algn="just">
              <a:buNone/>
            </a:pP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dvigatel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tirsakli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valini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yetakchi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g‘ildiraklardan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uzoq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muddatga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ajratib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qo‘yishni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ta’minlaydi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898525" algn="just">
              <a:buNone/>
            </a:pP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Uzatmalar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qutisining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uzatishlar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yetakchi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yetakla­nuvchi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vallarining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aylanish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chastotalarining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nisbatiga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Uzatishlar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sonini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o‘zgartirishning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zarurligi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yo‘l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sharoitiga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bog‘liq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bo‘lgan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avtomobil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harakatiga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qarshilik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kuchlari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diapazonda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o‘zgaradi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porshenli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dvigatelning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burovchi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momenti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yuqori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yonilg‘i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uzatilganda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bor-yo‘g‘i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10-30%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o‘zgarishi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Avtomobil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joyidan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o‘zalishida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tez-tezlanish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harakatiga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sezilarli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qarshilik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kuchlarini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yengish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to‘liq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yuqoriga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qilganda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dvigatelning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maksimal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momentiga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to‘g‘ri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keladigan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qiymatga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qaraganda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tortish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kuchi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necha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katta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bo‘lishi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Tortish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kuchini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bunday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kupaytirishni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uzatishlar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soninini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o‘zgartirish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ta’minlanadi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898525" algn="just">
              <a:buNone/>
            </a:pPr>
            <a:endParaRPr lang="ru-RU" sz="2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126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2004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1616075">
              <a:buNone/>
            </a:pPr>
            <a:endParaRPr lang="uz-Latn-UZ" sz="30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616075">
              <a:buNone/>
            </a:pPr>
            <a:endParaRPr lang="uz-Latn-UZ" sz="3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616075">
              <a:buNone/>
            </a:pPr>
            <a:endParaRPr lang="uz-Latn-UZ" sz="30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616075">
              <a:buNone/>
            </a:pPr>
            <a:endParaRPr lang="uz-Latn-UZ" sz="3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616075">
              <a:buNone/>
            </a:pPr>
            <a:endParaRPr lang="uz-Latn-UZ" sz="30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616075">
              <a:buNone/>
            </a:pPr>
            <a:endParaRPr lang="uz-Latn-UZ" sz="3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616075">
              <a:buNone/>
            </a:pPr>
            <a:endParaRPr lang="uz-Latn-UZ" sz="30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616075">
              <a:buNone/>
            </a:pPr>
            <a:endParaRPr lang="uz-Latn-UZ" sz="3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616075">
              <a:buNone/>
            </a:pPr>
            <a:endParaRPr lang="uz-Latn-UZ" sz="30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616075">
              <a:buNone/>
            </a:pPr>
            <a:r>
              <a:rPr lang="en-US" sz="3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z-Latn-UZ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.1</a:t>
            </a:r>
            <a:r>
              <a:rPr lang="en-US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rasm</a:t>
            </a:r>
            <a:r>
              <a:rPr lang="en-US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Yetakchi</a:t>
            </a:r>
            <a:r>
              <a:rPr lang="en-US" sz="3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(A) </a:t>
            </a:r>
            <a:r>
              <a:rPr lang="en-US" sz="3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yetaklanuvchi</a:t>
            </a:r>
            <a:r>
              <a:rPr lang="en-US" sz="3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(B) </a:t>
            </a:r>
            <a:r>
              <a:rPr lang="en-US" sz="30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vallar</a:t>
            </a:r>
            <a:r>
              <a:rPr lang="en-US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z-Latn-UZ" sz="3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616075">
              <a:buNone/>
            </a:pPr>
            <a:r>
              <a:rPr lang="en-US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1-yetaklovi</a:t>
            </a:r>
            <a:r>
              <a:rPr lang="uz-Latn-UZ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0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en-US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uz-Latn-UZ" sz="3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Latn-UZ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2-uzatmalar</a:t>
            </a:r>
            <a:r>
              <a:rPr lang="uz-Latn-UZ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0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qutisining</a:t>
            </a:r>
            <a:r>
              <a:rPr lang="en-US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richagi</a:t>
            </a:r>
            <a:r>
              <a:rPr lang="en-US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uz-Latn-UZ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3-vilkalari;</a:t>
            </a:r>
            <a:r>
              <a:rPr lang="uz-Latn-UZ" sz="3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z-Latn-UZ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0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yetaklanuvchi</a:t>
            </a:r>
            <a:r>
              <a:rPr lang="en-US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en-US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uz-Latn-UZ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5-trasmission</a:t>
            </a:r>
            <a:r>
              <a:rPr lang="uz-Latn-UZ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moyni</a:t>
            </a:r>
            <a:r>
              <a:rPr lang="en-US" sz="3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Latn-UZ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to‘kish</a:t>
            </a:r>
            <a:r>
              <a:rPr lang="en-US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Latn-UZ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jumragi</a:t>
            </a:r>
            <a:r>
              <a:rPr lang="en-US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uz-Latn-UZ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6-oraliq </a:t>
            </a:r>
            <a:r>
              <a:rPr lang="en-US" sz="30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en-US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uz-Latn-UZ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7-qobig‘i</a:t>
            </a:r>
            <a:r>
              <a:rPr lang="en-US" sz="3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WINDOWS\Temp\FineReader11\media\image53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580" y="640080"/>
            <a:ext cx="8244839" cy="43792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5024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" y="137160"/>
            <a:ext cx="12176760" cy="6720840"/>
          </a:xfrm>
        </p:spPr>
        <p:txBody>
          <a:bodyPr>
            <a:normAutofit/>
          </a:bodyPr>
          <a:lstStyle/>
          <a:p>
            <a:pPr marL="0" indent="808038" algn="just">
              <a:buNone/>
            </a:pP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Avtomobil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uzatmalar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qutisining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tishli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mexanizmlari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odatda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silindrik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tishli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g‘ildiraklardan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iborat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qo‘zg’almas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geometrik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o‘qli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planetar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qilib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tayyorlanadi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Ikkita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ilashib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turgan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tishli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g‘ildiraklarning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kichgini-shesternya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kattasini-g‘ildirak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deb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ataladi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(3.2-rasm).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808038" algn="just">
              <a:buNone/>
            </a:pP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Ishlash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prinsipi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Tishli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uzatmalarda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burovchi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moment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miqdori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yo‘nalishi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xil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tishlar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soniga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bo‘lgan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tishli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shesternya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tishli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g‘ildiraklarni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o‘zaro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ilashishi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hisobiga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turli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miqdordagi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uzatishlar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sonini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hosil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hisobiga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oshiriladi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tishli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shesternya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tishli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g‘ildirak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burovchi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moment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uzatilganda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miqdori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marotaba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oshadi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chunki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uzatishlar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soniga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lekin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ikkinchi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valning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aylanishlar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soni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marotaba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birinchi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valning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aylanishar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soniga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nisbatan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kamayadi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(3.2-rasm).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808038" algn="just">
              <a:buNone/>
            </a:pP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618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1826240" cy="6858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uz-Latn-UZ" sz="30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z-Latn-UZ" sz="3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z-Latn-UZ" sz="30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z-Latn-UZ" sz="3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z-Latn-UZ" sz="30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z-Latn-UZ" sz="3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z-Latn-UZ" sz="30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z-Latn-UZ" sz="3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z-Latn-UZ" sz="30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z-Latn-UZ" sz="3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z-Latn-UZ" sz="30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z-Latn-UZ" sz="30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3.2-rasm</a:t>
            </a:r>
            <a:r>
              <a:rPr lang="en-US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Uzatishlar</a:t>
            </a:r>
            <a:r>
              <a:rPr lang="en-US" sz="3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sonining</a:t>
            </a:r>
            <a:r>
              <a:rPr lang="en-US" sz="3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o‘zgarishi</a:t>
            </a:r>
            <a:r>
              <a:rPr lang="en-US" sz="3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WINDOWS\Temp\FineReader11\media\image54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240" y="0"/>
            <a:ext cx="9509760" cy="60807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8491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625475" algn="just">
              <a:buNone/>
            </a:pP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Dvigateldan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kelayotgan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burovchi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momentning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yo‘nalishini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o‘zgar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tirish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sxemasi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3.3-rasmda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keltirilgan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Dvigateldan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kelayotgan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burovchi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moment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birlamchi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yetaklovchi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shesternyadan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orali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valga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uzatiladi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so‘ngra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burovchi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moment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oraga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yurishni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ta’minlash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shesternyasidan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o‘tadi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yo‘nalishini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o‘zgartiradi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yo‘nalishi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o‘zgargan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burovchi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moment (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yetaklanuvchi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ikkilamchi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valdan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yetaklovchi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g‘ildiraklarga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yetkaziladi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z-Latn-UZ" sz="25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625475" algn="just">
              <a:buNone/>
            </a:pPr>
            <a:endParaRPr lang="uz-Latn-UZ" sz="25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625475" algn="just">
              <a:buNone/>
            </a:pPr>
            <a:endParaRPr lang="uz-Latn-UZ" sz="25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625475" algn="just">
              <a:buNone/>
            </a:pPr>
            <a:endParaRPr lang="uz-Latn-UZ" sz="25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625475" algn="just">
              <a:buNone/>
            </a:pPr>
            <a:endParaRPr lang="uz-Latn-UZ" sz="25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625475" algn="just">
              <a:buNone/>
            </a:pPr>
            <a:endParaRPr lang="uz-Latn-UZ" sz="25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625475" algn="just">
              <a:buNone/>
            </a:pPr>
            <a:endParaRPr lang="uz-Latn-UZ" sz="25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625475" algn="just">
              <a:buNone/>
            </a:pPr>
            <a:endParaRPr lang="uz-Latn-UZ" sz="25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625475" algn="ctr">
              <a:buNone/>
            </a:pPr>
            <a:endParaRPr lang="uz-Latn-UZ" sz="25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625475" algn="ctr">
              <a:buNone/>
            </a:pPr>
            <a:endParaRPr lang="uz-Latn-UZ" sz="25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625475" algn="ctr">
              <a:buNone/>
            </a:pPr>
            <a:r>
              <a:rPr lang="en-US" sz="25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3.3-rasm</a:t>
            </a:r>
            <a:r>
              <a:rPr lang="en-US" sz="25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5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Burovchi</a:t>
            </a:r>
            <a:r>
              <a:rPr lang="en-US" sz="25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moment </a:t>
            </a:r>
            <a:r>
              <a:rPr lang="en-US" sz="25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yo‘nalishining</a:t>
            </a:r>
            <a:r>
              <a:rPr lang="en-US" sz="25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o‘zgarishi</a:t>
            </a:r>
            <a:r>
              <a:rPr lang="en-US" sz="25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625475" algn="just">
              <a:buNone/>
            </a:pPr>
            <a:endParaRPr lang="ru-RU" sz="2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625475" algn="just">
              <a:buNone/>
            </a:pPr>
            <a:endParaRPr lang="ru-RU" sz="2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WINDOWS\Temp\FineReader11\media\image55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480" y="1859279"/>
            <a:ext cx="8092440" cy="42062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4457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808038" algn="just">
              <a:buNone/>
            </a:pP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z-Cyrl-U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o`g’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uzatmali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uzatmalar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utisi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(3.4 -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rasm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uchta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yetakchi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(1),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yetaklanuvchi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(4)</a:t>
            </a:r>
            <a:r>
              <a:rPr lang="uz-Cyrl-U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orali</a:t>
            </a:r>
            <a:r>
              <a:rPr lang="uz-Cyrl-U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(6)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vallardan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iborat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Yetakchi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ilashish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muftasidan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arakatga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keltiriladi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ketingi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uchida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enli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shesternya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z-Cyrl-UZ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bor.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Yetakchi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yetaklanuvchi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vallar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o`q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chizi</a:t>
            </a:r>
            <a:r>
              <a:rPr lang="uz-Cyrl-U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turadi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808038" algn="just">
              <a:buNone/>
            </a:pPr>
            <a:endParaRPr lang="uz-Latn-UZ" sz="24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808038" algn="just">
              <a:buNone/>
            </a:pPr>
            <a:endParaRPr lang="uz-Latn-UZ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808038" algn="just">
              <a:buNone/>
            </a:pPr>
            <a:endParaRPr lang="uz-Latn-UZ" sz="24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808038" algn="just">
              <a:buNone/>
            </a:pPr>
            <a:endParaRPr lang="uz-Latn-UZ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808038" algn="just">
              <a:buNone/>
            </a:pPr>
            <a:endParaRPr lang="uz-Latn-UZ" sz="24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808038" algn="just">
              <a:buNone/>
            </a:pPr>
            <a:endParaRPr lang="uz-Latn-UZ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808038" algn="just">
              <a:buNone/>
            </a:pPr>
            <a:endParaRPr lang="uz-Latn-UZ" sz="24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808038" algn="just">
              <a:buNone/>
            </a:pPr>
            <a:endParaRPr lang="uz-Latn-UZ" sz="24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808038" algn="ctr">
              <a:buNone/>
            </a:pPr>
            <a:r>
              <a:rPr lang="en-GB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 </a:t>
            </a:r>
            <a:r>
              <a:rPr lang="en-GB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rasm</a:t>
            </a:r>
            <a:r>
              <a:rPr lang="en-GB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z-Cyrl-U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o`g’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uzatmali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uzatmalar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utisi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808038" algn="just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To`g’ri uzatmali (a) va bir necha juft shesternyali ilashadigan (b) uzatmalar qutisining sxemasi: 1</a:t>
            </a:r>
            <a:r>
              <a:rPr lang="en-GB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yetakchi</a:t>
            </a:r>
            <a:r>
              <a:rPr lang="en-GB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en-GB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2, 3, 5, 9, 10 </a:t>
            </a:r>
            <a:r>
              <a:rPr lang="en-GB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GB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– </a:t>
            </a:r>
            <a:r>
              <a:rPr lang="en-GB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shesternyalar</a:t>
            </a:r>
            <a:r>
              <a:rPr lang="en-GB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4 – </a:t>
            </a:r>
            <a:r>
              <a:rPr lang="en-GB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yetaklanuvchi</a:t>
            </a:r>
            <a:r>
              <a:rPr lang="en-GB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en-GB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uz-Cyrl-UZ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va 8 – oraliq val; 7 – karetka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808038" algn="just">
              <a:buNone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181- расм"/>
          <p:cNvPicPr/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720" y="1219200"/>
            <a:ext cx="7940040" cy="391668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2913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7" t="19901" r="9837" b="30400"/>
          <a:stretch>
            <a:fillRect/>
          </a:stretch>
        </p:blipFill>
        <p:spPr bwMode="auto">
          <a:xfrm>
            <a:off x="716280" y="634691"/>
            <a:ext cx="11064240" cy="4844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1419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715963" algn="just">
              <a:buNone/>
            </a:pP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Sinxronizator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muftasi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gupchagining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halqalar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bir-birlari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uchta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qovak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qaydlanuvchi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barmoqlar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birlashgan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barmoqning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kovagida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qaydlanuvchi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sharchalar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prujinalar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urnatilgan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Halqaga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tayanch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kirg’izilkan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bulib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sharchalarning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qadalib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turishini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ta’minlaydi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Sinxronizator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uzatmalar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olishda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qushiluvchi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shesternyalar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xuddi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shesternya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singari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konussimon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yo’zali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chiziqlarga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sinxronizatorlar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muftasini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chapga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surilganda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konussimon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halqa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mufta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siljib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shesternyaning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konussimon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yo’zali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chiqiqlariga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tirmashadi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Leqin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zumda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mufta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shesternyaning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Burchak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tezliklari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bir-biridan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farqlanishlari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sababli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biqrlovchi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barmoqlar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halqa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birgaliqda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muftaga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nisbatan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burilib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teshiqlariga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siqiladi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Natijada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mufta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barmoqlarning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biqrlovchi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yuniqchalariga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ilashib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ya’ni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biqrlanib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yusinda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siljishiga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oshiqcha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kuch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sarflansa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qushuvchi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shesternya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tomon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batafsil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olmaydi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715963" algn="just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Ammo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tarzda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hosil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qilingan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kuch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birga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xaydovchi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tomonidan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muftani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surishga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sarflangan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kuch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halqani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shesternyaning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konus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yo’zali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chiqiqlariga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siqa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boshlaydi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Natijasida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ular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orasida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ilashish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kuchayib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qushuvchi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shesternya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muftaning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Burchak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tezliklari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barobarlashadi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715963" algn="just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Shunda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mufta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diskning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teshiklaridagi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bikrlovchi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barmoqlarning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tiralish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kuchi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pasayib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muftaning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barmoqlarga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nisbatan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erkin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surilishiga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imkon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yaratadi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tishli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gardishi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shesternyaning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ichki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mayda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tishlari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bemalol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shovqinsiz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ilashadi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715963" algn="just">
              <a:buNone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79793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</TotalTime>
  <Words>581</Words>
  <Application>Microsoft Office PowerPoint</Application>
  <PresentationFormat>Произвольный</PresentationFormat>
  <Paragraphs>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Акмал</dc:creator>
  <cp:lastModifiedBy>Bayramali</cp:lastModifiedBy>
  <cp:revision>8</cp:revision>
  <dcterms:created xsi:type="dcterms:W3CDTF">2020-04-22T12:54:27Z</dcterms:created>
  <dcterms:modified xsi:type="dcterms:W3CDTF">2023-07-10T03:38:43Z</dcterms:modified>
</cp:coreProperties>
</file>