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sldIdLst>
    <p:sldId id="272" r:id="rId2"/>
    <p:sldId id="269" r:id="rId3"/>
    <p:sldId id="268" r:id="rId4"/>
    <p:sldId id="267" r:id="rId5"/>
    <p:sldId id="270" r:id="rId6"/>
    <p:sldId id="271" r:id="rId7"/>
    <p:sldId id="273" r:id="rId8"/>
    <p:sldId id="27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-114" y="-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75AED-6605-4009-A6E3-CBB25A520E93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7613A-DE4A-47CA-91F6-7156810480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808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7613A-DE4A-47CA-91F6-71568104809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010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7613A-DE4A-47CA-91F6-71568104809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228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7613A-DE4A-47CA-91F6-71568104809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235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7613A-DE4A-47CA-91F6-71568104809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15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73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6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4123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975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770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157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264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39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9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44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62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0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3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74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70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72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88185-ECD8-4A21-825F-D0BB4C8CF1CF}" type="datetimeFigureOut">
              <a:rPr lang="ru-RU" smtClean="0"/>
              <a:pPr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7990FA1-B63D-4F38-AAE8-B76D05A12E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2360" y="620358"/>
            <a:ext cx="9174679" cy="552226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Mavzu:Ilashish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muftasining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ajratish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yuritmasi</a:t>
            </a:r>
            <a:r>
              <a:rPr 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210833" y="1956195"/>
            <a:ext cx="9770333" cy="3880773"/>
          </a:xfrm>
        </p:spPr>
        <p:txBody>
          <a:bodyPr/>
          <a:lstStyle/>
          <a:p>
            <a:pPr marL="0" indent="0">
              <a:buNone/>
            </a:pPr>
            <a:r>
              <a:rPr lang="uz-Latn-U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uz-Cyrl-U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Friksion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diskli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ilashish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muftasining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Gidravlik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ilashish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muftasi</a:t>
            </a:r>
            <a:endParaRPr lang="ru-RU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lektromagnit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kukunli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ilashish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muftasi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237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666" y="367862"/>
            <a:ext cx="8596668" cy="420414"/>
          </a:xfrm>
        </p:spPr>
        <p:txBody>
          <a:bodyPr>
            <a:noAutofit/>
          </a:bodyPr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Friksion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diskli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ilashish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muftasining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762" y="872713"/>
            <a:ext cx="6372476" cy="5985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89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666" y="367862"/>
            <a:ext cx="8596668" cy="420414"/>
          </a:xfrm>
        </p:spPr>
        <p:txBody>
          <a:bodyPr>
            <a:noAutofit/>
          </a:bodyPr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Friksion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diskli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ilashish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muftasining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http://uz.denemetr.com/tw_files2/urls_8/70/d-69304/7z-docs/1_html_4c7ff869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161" y="910458"/>
            <a:ext cx="8668329" cy="586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79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666" y="367862"/>
            <a:ext cx="8596668" cy="420414"/>
          </a:xfrm>
        </p:spPr>
        <p:txBody>
          <a:bodyPr>
            <a:noAutofit/>
          </a:bodyPr>
          <a:lstStyle/>
          <a:p>
            <a:pPr algn="ctr"/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Friksion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diskli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ilashish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muftasining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10"/>
          <a:stretch>
            <a:fillRect/>
          </a:stretch>
        </p:blipFill>
        <p:spPr>
          <a:xfrm>
            <a:off x="3409896" y="918561"/>
            <a:ext cx="4577966" cy="5792402"/>
          </a:xfrm>
          <a:noFill/>
        </p:spPr>
      </p:pic>
    </p:spTree>
    <p:extLst>
      <p:ext uri="{BB962C8B-B14F-4D97-AF65-F5344CB8AC3E}">
        <p14:creationId xmlns:p14="http://schemas.microsoft.com/office/powerpoint/2010/main" val="330383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666" y="367862"/>
            <a:ext cx="8596668" cy="420414"/>
          </a:xfrm>
        </p:spPr>
        <p:txBody>
          <a:bodyPr>
            <a:noAutofit/>
          </a:bodyPr>
          <a:lstStyle/>
          <a:p>
            <a:pPr algn="ctr"/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lashish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muftasining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D:\кафедра\Разработки по IT\КонстрАсослари\Трансмиссия\Сцепление\0611\86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5417" y="895213"/>
            <a:ext cx="6081165" cy="5243384"/>
          </a:xfrm>
          <a:noFill/>
        </p:spPr>
      </p:pic>
      <p:sp>
        <p:nvSpPr>
          <p:cNvPr id="8" name="Прямоугольник 4"/>
          <p:cNvSpPr>
            <a:spLocks noChangeArrowheads="1"/>
          </p:cNvSpPr>
          <p:nvPr/>
        </p:nvSpPr>
        <p:spPr bwMode="auto">
          <a:xfrm>
            <a:off x="1944415" y="6245534"/>
            <a:ext cx="46560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0" eaLnBrk="1" hangingPunct="1"/>
            <a:r>
              <a:rPr lang="en-US" sz="1400" dirty="0" err="1"/>
              <a:t>G</a:t>
            </a:r>
            <a:r>
              <a:rPr lang="en-US" sz="1400" dirty="0" err="1" smtClean="0"/>
              <a:t>idravlik</a:t>
            </a:r>
            <a:r>
              <a:rPr lang="en-US" sz="1400" dirty="0" smtClean="0"/>
              <a:t> ( Avtomat </a:t>
            </a:r>
            <a:r>
              <a:rPr lang="en-US" sz="1400" dirty="0" err="1" smtClean="0"/>
              <a:t>uzatmalar</a:t>
            </a:r>
            <a:r>
              <a:rPr lang="en-US" sz="1400" dirty="0" smtClean="0"/>
              <a:t> </a:t>
            </a:r>
            <a:r>
              <a:rPr lang="en-US" sz="1400" dirty="0" err="1" smtClean="0"/>
              <a:t>qutisidagi</a:t>
            </a:r>
            <a:r>
              <a:rPr lang="en-US" sz="1400" dirty="0" smtClean="0"/>
              <a:t> </a:t>
            </a:r>
            <a:r>
              <a:rPr lang="en-US" sz="1400" dirty="0" err="1" smtClean="0"/>
              <a:t>gidrotransformator</a:t>
            </a:r>
            <a:r>
              <a:rPr lang="en-US" sz="1400" dirty="0" smtClean="0"/>
              <a:t> )</a:t>
            </a:r>
          </a:p>
          <a:p>
            <a:pPr eaLnBrk="1" hangingPunct="1"/>
            <a:endParaRPr lang="ru-RU" altLang="ru-RU" dirty="0"/>
          </a:p>
        </p:txBody>
      </p:sp>
      <p:sp>
        <p:nvSpPr>
          <p:cNvPr id="9" name="Прямоугольник 5"/>
          <p:cNvSpPr>
            <a:spLocks noChangeArrowheads="1"/>
          </p:cNvSpPr>
          <p:nvPr/>
        </p:nvSpPr>
        <p:spPr bwMode="auto">
          <a:xfrm>
            <a:off x="7010400" y="6245534"/>
            <a:ext cx="338393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dirty="0" err="1" smtClean="0"/>
              <a:t>elektromagnit</a:t>
            </a:r>
            <a:r>
              <a:rPr lang="en-US" sz="1600" dirty="0" smtClean="0"/>
              <a:t> (</a:t>
            </a:r>
            <a:r>
              <a:rPr lang="en-US" sz="1600" dirty="0" err="1" smtClean="0"/>
              <a:t>kukunli</a:t>
            </a:r>
            <a:r>
              <a:rPr lang="en-US" sz="1600" dirty="0" smtClean="0"/>
              <a:t>)</a:t>
            </a:r>
            <a:endParaRPr lang="ru-RU" altLang="ru-RU" sz="1600" dirty="0"/>
          </a:p>
        </p:txBody>
      </p:sp>
    </p:spTree>
    <p:extLst>
      <p:ext uri="{BB962C8B-B14F-4D97-AF65-F5344CB8AC3E}">
        <p14:creationId xmlns:p14="http://schemas.microsoft.com/office/powerpoint/2010/main" val="413594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0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151" y="2007477"/>
            <a:ext cx="2469001" cy="410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18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2824" y="2007476"/>
            <a:ext cx="5765370" cy="412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1818290" y="557047"/>
            <a:ext cx="85554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lvl="0" algn="ctr" eaLnBrk="1" hangingPunct="1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Gidravlik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ilashish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muftasi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Avtomat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uzatmalar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qutisidagi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gidrotransformator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33145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9965" y="263471"/>
            <a:ext cx="11329261" cy="6338807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To’rt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ilashish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muftasini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ajratish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richaglari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9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ignasimon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podshipnikli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o’qlar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siquvchi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disk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vilka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11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birlashtirilgan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g’ilofda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vilkalarning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tayanchi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bo’lib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vilkalarga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siquvchi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diskni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surishda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tebranma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harakat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qilishga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yo’l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qo’yadigan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sferik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gaykalar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xizmat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Ilashish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muftasini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yig’ishda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gaykalar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ajratish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richaglarining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xolati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rostlanadi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Ajratish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muftasi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foydalanish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jarayonida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to’ldirilmaydigan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moylash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materialining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doimiy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zaxirasiga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tayanch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podshipnik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7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ta’minlangan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Vilka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8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karter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10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vtulkalarda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aylanadi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O’rta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yetakchi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disk 13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richag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mexanizmi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15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o’rnatilgan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prujinasi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ilashish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muftasi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o’chirilishida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Z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simon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richagni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buradi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richag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maxovik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4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siquvchi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disk 5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tayanib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o’rta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yetakchi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disk 13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maxovik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siquvchi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diskdan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masofada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turishini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ta’minlaydi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O’chirish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richaglari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16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ilashish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muftasini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o’chirish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muftasi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podshipniki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10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tashqi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oboymasi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ilashish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muftasi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o’chirilishida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tayanadigan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tayanch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uzuk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9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biriktirilgan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520"/>
            <a:ext cx="11231880" cy="6187439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Ilashish</a:t>
            </a:r>
            <a:r>
              <a:rPr lang="en-US" sz="3200" dirty="0" smtClean="0"/>
              <a:t> </a:t>
            </a:r>
            <a:r>
              <a:rPr lang="en-US" sz="3200" dirty="0" err="1" smtClean="0"/>
              <a:t>muftasini</a:t>
            </a:r>
            <a:r>
              <a:rPr lang="en-US" sz="3200" dirty="0" smtClean="0"/>
              <a:t> </a:t>
            </a:r>
            <a:r>
              <a:rPr lang="en-US" sz="3200" dirty="0" err="1" smtClean="0"/>
              <a:t>asosiy</a:t>
            </a:r>
            <a:r>
              <a:rPr lang="en-US" sz="3200" dirty="0" smtClean="0"/>
              <a:t> </a:t>
            </a:r>
            <a:r>
              <a:rPr lang="en-US" sz="3200" dirty="0" err="1" smtClean="0"/>
              <a:t>aylanuvchi</a:t>
            </a:r>
            <a:r>
              <a:rPr lang="en-US" sz="3200" dirty="0" smtClean="0"/>
              <a:t> </a:t>
            </a:r>
            <a:r>
              <a:rPr lang="en-US" sz="3200" dirty="0" err="1" smtClean="0"/>
              <a:t>detallari</a:t>
            </a:r>
            <a:r>
              <a:rPr lang="en-US" sz="3200" dirty="0" smtClean="0"/>
              <a:t> </a:t>
            </a:r>
            <a:r>
              <a:rPr lang="en-US" sz="3200" dirty="0" err="1" smtClean="0"/>
              <a:t>statik</a:t>
            </a:r>
            <a:r>
              <a:rPr lang="en-US" sz="3200" dirty="0" smtClean="0"/>
              <a:t> </a:t>
            </a:r>
            <a:r>
              <a:rPr lang="en-US" sz="3200" dirty="0" err="1" smtClean="0"/>
              <a:t>balansga</a:t>
            </a:r>
            <a:r>
              <a:rPr lang="en-US" sz="3200" dirty="0" smtClean="0"/>
              <a:t> </a:t>
            </a:r>
            <a:r>
              <a:rPr lang="en-US" sz="3200" dirty="0" err="1" smtClean="0"/>
              <a:t>keltiriladi</a:t>
            </a:r>
            <a:r>
              <a:rPr lang="en-US" sz="3200" dirty="0" smtClean="0"/>
              <a:t>. </a:t>
            </a:r>
            <a:r>
              <a:rPr lang="en-US" sz="3200" dirty="0" err="1" smtClean="0"/>
              <a:t>Bundan</a:t>
            </a:r>
            <a:r>
              <a:rPr lang="en-US" sz="3200" dirty="0" smtClean="0"/>
              <a:t> </a:t>
            </a:r>
            <a:r>
              <a:rPr lang="en-US" sz="3200" dirty="0" err="1" smtClean="0"/>
              <a:t>tashqari</a:t>
            </a:r>
            <a:r>
              <a:rPr lang="en-US" sz="3200" dirty="0" smtClean="0"/>
              <a:t>, </a:t>
            </a:r>
            <a:r>
              <a:rPr lang="en-US" sz="3200" dirty="0" err="1" smtClean="0"/>
              <a:t>ilashish</a:t>
            </a:r>
            <a:r>
              <a:rPr lang="en-US" sz="3200" dirty="0" smtClean="0"/>
              <a:t> </a:t>
            </a:r>
            <a:r>
              <a:rPr lang="en-US" sz="3200" dirty="0" err="1" smtClean="0"/>
              <a:t>muftasini</a:t>
            </a:r>
            <a:r>
              <a:rPr lang="en-US" sz="3200" dirty="0" smtClean="0"/>
              <a:t> </a:t>
            </a:r>
            <a:r>
              <a:rPr lang="en-US" sz="3200" dirty="0" err="1" smtClean="0"/>
              <a:t>dvigatelning</a:t>
            </a:r>
            <a:r>
              <a:rPr lang="en-US" sz="3200" dirty="0" smtClean="0"/>
              <a:t> </a:t>
            </a:r>
            <a:r>
              <a:rPr lang="en-US" sz="3200" dirty="0" err="1" smtClean="0"/>
              <a:t>maxovigi</a:t>
            </a:r>
            <a:r>
              <a:rPr lang="en-US" sz="3200" dirty="0" smtClean="0"/>
              <a:t> </a:t>
            </a:r>
            <a:r>
              <a:rPr lang="en-US" sz="3200" dirty="0" err="1" smtClean="0"/>
              <a:t>va</a:t>
            </a:r>
            <a:r>
              <a:rPr lang="en-US" sz="3200" dirty="0" smtClean="0"/>
              <a:t> </a:t>
            </a:r>
            <a:r>
              <a:rPr lang="en-US" sz="3200" dirty="0" err="1" smtClean="0"/>
              <a:t>tirsakli</a:t>
            </a:r>
            <a:r>
              <a:rPr lang="en-US" sz="3200" dirty="0" smtClean="0"/>
              <a:t> </a:t>
            </a:r>
            <a:r>
              <a:rPr lang="en-US" sz="3200" dirty="0" err="1" smtClean="0"/>
              <a:t>vali</a:t>
            </a:r>
            <a:r>
              <a:rPr lang="en-US" sz="3200" dirty="0" smtClean="0"/>
              <a:t> </a:t>
            </a:r>
            <a:r>
              <a:rPr lang="en-US" sz="3200" dirty="0" err="1" smtClean="0"/>
              <a:t>bilan</a:t>
            </a:r>
            <a:r>
              <a:rPr lang="en-US" sz="3200" dirty="0" smtClean="0"/>
              <a:t> </a:t>
            </a:r>
            <a:r>
              <a:rPr lang="en-US" sz="3200" dirty="0" err="1" smtClean="0"/>
              <a:t>yig’ilganda</a:t>
            </a:r>
            <a:r>
              <a:rPr lang="en-US" sz="3200" dirty="0" smtClean="0"/>
              <a:t> </a:t>
            </a:r>
            <a:r>
              <a:rPr lang="en-US" sz="3200" dirty="0" err="1" smtClean="0"/>
              <a:t>balanslashtiriladi</a:t>
            </a:r>
            <a:r>
              <a:rPr lang="en-US" sz="3200" dirty="0" smtClean="0"/>
              <a:t>. </a:t>
            </a:r>
            <a:r>
              <a:rPr lang="en-US" sz="3200" dirty="0" err="1" smtClean="0"/>
              <a:t>Balans</a:t>
            </a:r>
            <a:r>
              <a:rPr lang="en-US" sz="3200" dirty="0" smtClean="0"/>
              <a:t> </a:t>
            </a:r>
            <a:r>
              <a:rPr lang="en-US" sz="3200" dirty="0" err="1" smtClean="0"/>
              <a:t>aniqligi</a:t>
            </a:r>
            <a:r>
              <a:rPr lang="en-US" sz="3200" dirty="0" smtClean="0"/>
              <a:t> </a:t>
            </a:r>
            <a:r>
              <a:rPr lang="en-US" sz="3200" dirty="0" err="1" smtClean="0"/>
              <a:t>ilashish</a:t>
            </a:r>
            <a:r>
              <a:rPr lang="en-US" sz="3200" dirty="0" smtClean="0"/>
              <a:t> </a:t>
            </a:r>
            <a:r>
              <a:rPr lang="en-US" sz="3200" dirty="0" err="1" smtClean="0"/>
              <a:t>muftasini</a:t>
            </a:r>
            <a:r>
              <a:rPr lang="en-US" sz="3200" dirty="0" smtClean="0"/>
              <a:t> </a:t>
            </a:r>
            <a:r>
              <a:rPr lang="en-US" sz="3200" dirty="0" err="1" smtClean="0"/>
              <a:t>o’lchamlari</a:t>
            </a:r>
            <a:r>
              <a:rPr lang="en-US" sz="3200" dirty="0" smtClean="0"/>
              <a:t> </a:t>
            </a:r>
            <a:r>
              <a:rPr lang="en-US" sz="3200" dirty="0" err="1" smtClean="0"/>
              <a:t>va</a:t>
            </a:r>
            <a:r>
              <a:rPr lang="en-US" sz="3200" dirty="0" smtClean="0"/>
              <a:t> </a:t>
            </a:r>
            <a:r>
              <a:rPr lang="en-US" sz="3200" dirty="0" err="1" smtClean="0"/>
              <a:t>dvigaiyelning</a:t>
            </a:r>
            <a:r>
              <a:rPr lang="en-US" sz="3200" dirty="0" smtClean="0"/>
              <a:t> </a:t>
            </a:r>
            <a:r>
              <a:rPr lang="en-US" sz="3200" dirty="0" err="1" smtClean="0"/>
              <a:t>tezligiga</a:t>
            </a:r>
            <a:r>
              <a:rPr lang="en-US" sz="3200" dirty="0" smtClean="0"/>
              <a:t> </a:t>
            </a:r>
            <a:r>
              <a:rPr lang="en-US" sz="3200" dirty="0" err="1" smtClean="0"/>
              <a:t>bog’liq</a:t>
            </a:r>
            <a:r>
              <a:rPr lang="en-US" sz="3200" dirty="0" smtClean="0"/>
              <a:t>. </a:t>
            </a:r>
            <a:r>
              <a:rPr lang="en-US" sz="3200" dirty="0" err="1" smtClean="0"/>
              <a:t>Siquvchi</a:t>
            </a:r>
            <a:r>
              <a:rPr lang="en-US" sz="3200" dirty="0" smtClean="0"/>
              <a:t> </a:t>
            </a:r>
            <a:r>
              <a:rPr lang="en-US" sz="3200" dirty="0" err="1" smtClean="0"/>
              <a:t>diskni</a:t>
            </a:r>
            <a:r>
              <a:rPr lang="en-US" sz="3200" dirty="0" smtClean="0"/>
              <a:t> </a:t>
            </a:r>
            <a:r>
              <a:rPr lang="en-US" sz="3200" dirty="0" err="1" smtClean="0"/>
              <a:t>g’ilof</a:t>
            </a:r>
            <a:r>
              <a:rPr lang="en-US" sz="3200" dirty="0" smtClean="0"/>
              <a:t> </a:t>
            </a:r>
            <a:r>
              <a:rPr lang="en-US" sz="3200" dirty="0" err="1" smtClean="0"/>
              <a:t>bilan</a:t>
            </a:r>
            <a:r>
              <a:rPr lang="en-US" sz="3200" dirty="0" smtClean="0"/>
              <a:t> </a:t>
            </a:r>
            <a:r>
              <a:rPr lang="en-US" sz="3200" dirty="0" err="1" smtClean="0"/>
              <a:t>jamlanmasini</a:t>
            </a:r>
            <a:r>
              <a:rPr lang="en-US" sz="3200" dirty="0" smtClean="0"/>
              <a:t> </a:t>
            </a:r>
            <a:r>
              <a:rPr lang="en-US" sz="3200" dirty="0" err="1" smtClean="0"/>
              <a:t>uning</a:t>
            </a:r>
            <a:r>
              <a:rPr lang="en-US" sz="3200" dirty="0" smtClean="0"/>
              <a:t> </a:t>
            </a:r>
            <a:r>
              <a:rPr lang="en-US" sz="3200" dirty="0" err="1" smtClean="0"/>
              <a:t>babishkalaridan</a:t>
            </a:r>
            <a:r>
              <a:rPr lang="en-US" sz="3200" dirty="0" smtClean="0"/>
              <a:t> </a:t>
            </a:r>
            <a:r>
              <a:rPr lang="en-US" sz="3200" dirty="0" err="1" smtClean="0"/>
              <a:t>metalni</a:t>
            </a:r>
            <a:r>
              <a:rPr lang="en-US" sz="3200" dirty="0" smtClean="0"/>
              <a:t> </a:t>
            </a:r>
            <a:r>
              <a:rPr lang="en-US" sz="3200" dirty="0" err="1" smtClean="0"/>
              <a:t>o’yib</a:t>
            </a:r>
            <a:r>
              <a:rPr lang="en-US" sz="3200" dirty="0" smtClean="0"/>
              <a:t> </a:t>
            </a:r>
            <a:r>
              <a:rPr lang="en-US" sz="3200" dirty="0" err="1" smtClean="0"/>
              <a:t>olib</a:t>
            </a:r>
            <a:r>
              <a:rPr lang="en-US" sz="3200" dirty="0" smtClean="0"/>
              <a:t> </a:t>
            </a:r>
            <a:r>
              <a:rPr lang="en-US" sz="3200" dirty="0" err="1" smtClean="0"/>
              <a:t>balanslashtiriladi</a:t>
            </a:r>
            <a:r>
              <a:rPr lang="en-US" sz="3200" dirty="0" smtClean="0"/>
              <a:t>, </a:t>
            </a:r>
            <a:r>
              <a:rPr lang="en-US" sz="3200" dirty="0" err="1" smtClean="0"/>
              <a:t>yetakchi</a:t>
            </a:r>
            <a:r>
              <a:rPr lang="en-US" sz="3200" dirty="0" smtClean="0"/>
              <a:t> </a:t>
            </a:r>
            <a:r>
              <a:rPr lang="en-US" sz="3200" dirty="0" err="1" smtClean="0"/>
              <a:t>diskka</a:t>
            </a:r>
            <a:r>
              <a:rPr lang="en-US" sz="3200" dirty="0" smtClean="0"/>
              <a:t> </a:t>
            </a:r>
            <a:r>
              <a:rPr lang="en-US" sz="3200" dirty="0" err="1" smtClean="0"/>
              <a:t>esa</a:t>
            </a:r>
            <a:r>
              <a:rPr lang="en-US" sz="3200" dirty="0" smtClean="0"/>
              <a:t> </a:t>
            </a:r>
            <a:r>
              <a:rPr lang="en-US" sz="3200" dirty="0" err="1" smtClean="0"/>
              <a:t>balanslovchi</a:t>
            </a:r>
            <a:r>
              <a:rPr lang="en-US" sz="3200" dirty="0" smtClean="0"/>
              <a:t> </a:t>
            </a:r>
            <a:r>
              <a:rPr lang="en-US" sz="3200" dirty="0" err="1" smtClean="0"/>
              <a:t>plastinalar</a:t>
            </a:r>
            <a:r>
              <a:rPr lang="en-US" sz="3200" dirty="0" smtClean="0"/>
              <a:t> 22 </a:t>
            </a:r>
            <a:r>
              <a:rPr lang="en-US" sz="3200" dirty="0" err="1" smtClean="0"/>
              <a:t>o’rnatiladi</a:t>
            </a:r>
            <a:r>
              <a:rPr lang="en-US" sz="3200" dirty="0" smtClean="0"/>
              <a:t>(3.7-rasm). </a:t>
            </a:r>
            <a:r>
              <a:rPr lang="en-US" sz="3200" dirty="0" err="1" smtClean="0"/>
              <a:t>Maxovikdan</a:t>
            </a:r>
            <a:r>
              <a:rPr lang="en-US" sz="3200" dirty="0" smtClean="0"/>
              <a:t> </a:t>
            </a:r>
            <a:r>
              <a:rPr lang="en-US" sz="3200" dirty="0" err="1" smtClean="0"/>
              <a:t>ilashish</a:t>
            </a:r>
            <a:r>
              <a:rPr lang="en-US" sz="3200" dirty="0" smtClean="0"/>
              <a:t> </a:t>
            </a:r>
            <a:r>
              <a:rPr lang="en-US" sz="3200" dirty="0" err="1" smtClean="0"/>
              <a:t>muftasini</a:t>
            </a:r>
            <a:r>
              <a:rPr lang="en-US" sz="3200" dirty="0" smtClean="0"/>
              <a:t> </a:t>
            </a:r>
            <a:r>
              <a:rPr lang="en-US" sz="3200" dirty="0" err="1" smtClean="0"/>
              <a:t>yechishda</a:t>
            </a:r>
            <a:r>
              <a:rPr lang="en-US" sz="3200" dirty="0" smtClean="0"/>
              <a:t> </a:t>
            </a:r>
            <a:r>
              <a:rPr lang="en-US" sz="3200" dirty="0" err="1" smtClean="0"/>
              <a:t>ularning</a:t>
            </a:r>
            <a:r>
              <a:rPr lang="en-US" sz="3200" dirty="0" smtClean="0"/>
              <a:t> </a:t>
            </a:r>
            <a:r>
              <a:rPr lang="en-US" sz="3200" dirty="0" err="1" smtClean="0"/>
              <a:t>o’zaro</a:t>
            </a:r>
            <a:r>
              <a:rPr lang="en-US" sz="3200" dirty="0" smtClean="0"/>
              <a:t> </a:t>
            </a:r>
            <a:r>
              <a:rPr lang="en-US" sz="3200" dirty="0" err="1" smtClean="0"/>
              <a:t>jamlangan</a:t>
            </a:r>
            <a:r>
              <a:rPr lang="en-US" sz="3200" dirty="0" smtClean="0"/>
              <a:t> </a:t>
            </a:r>
            <a:r>
              <a:rPr lang="en-US" sz="3200" dirty="0" err="1" smtClean="0"/>
              <a:t>xoldagi</a:t>
            </a:r>
            <a:r>
              <a:rPr lang="en-US" sz="3200" dirty="0" smtClean="0"/>
              <a:t> </a:t>
            </a:r>
            <a:r>
              <a:rPr lang="en-US" sz="3200" dirty="0" err="1" smtClean="0"/>
              <a:t>balansini</a:t>
            </a:r>
            <a:r>
              <a:rPr lang="en-US" sz="3200" dirty="0" smtClean="0"/>
              <a:t> </a:t>
            </a:r>
            <a:r>
              <a:rPr lang="en-US" sz="3200" dirty="0" err="1" smtClean="0"/>
              <a:t>buzmaslik</a:t>
            </a:r>
            <a:r>
              <a:rPr lang="en-US" sz="3200" dirty="0" smtClean="0"/>
              <a:t> </a:t>
            </a:r>
            <a:r>
              <a:rPr lang="en-US" sz="3200" dirty="0" err="1" smtClean="0"/>
              <a:t>uchun</a:t>
            </a:r>
            <a:r>
              <a:rPr lang="en-US" sz="3200" dirty="0" smtClean="0"/>
              <a:t> </a:t>
            </a:r>
            <a:r>
              <a:rPr lang="en-US" sz="3200" dirty="0" err="1" smtClean="0"/>
              <a:t>ularning</a:t>
            </a:r>
            <a:r>
              <a:rPr lang="en-US" sz="3200" dirty="0" smtClean="0"/>
              <a:t> </a:t>
            </a:r>
            <a:r>
              <a:rPr lang="en-US" sz="3200" dirty="0" err="1" smtClean="0"/>
              <a:t>o’zaro</a:t>
            </a:r>
            <a:r>
              <a:rPr lang="en-US" sz="3200" dirty="0" smtClean="0"/>
              <a:t> </a:t>
            </a:r>
            <a:r>
              <a:rPr lang="en-US" sz="3200" dirty="0" err="1" smtClean="0"/>
              <a:t>joylashishini</a:t>
            </a:r>
            <a:r>
              <a:rPr lang="en-US" sz="3200" dirty="0" smtClean="0"/>
              <a:t> </a:t>
            </a:r>
            <a:r>
              <a:rPr lang="en-US" sz="3200" dirty="0" err="1" smtClean="0"/>
              <a:t>belgilab</a:t>
            </a:r>
            <a:r>
              <a:rPr lang="en-US" sz="3200" dirty="0" smtClean="0"/>
              <a:t> </a:t>
            </a:r>
            <a:r>
              <a:rPr lang="en-US" sz="3200" dirty="0" err="1" smtClean="0"/>
              <a:t>olishi</a:t>
            </a:r>
            <a:r>
              <a:rPr lang="en-US" sz="3200" dirty="0" smtClean="0"/>
              <a:t> </a:t>
            </a:r>
            <a:r>
              <a:rPr lang="en-US" sz="3200" dirty="0" err="1" smtClean="0"/>
              <a:t>kerak</a:t>
            </a:r>
            <a:r>
              <a:rPr lang="en-US" sz="3200" dirty="0" smtClean="0"/>
              <a:t>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230</TotalTime>
  <Words>288</Words>
  <Application>Microsoft Office PowerPoint</Application>
  <PresentationFormat>Произвольный</PresentationFormat>
  <Paragraphs>22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Mavzu:Ilashish muftasining ajratish mexanizmi va yuritmasi. </vt:lpstr>
      <vt:lpstr>Friksion ikki diskli ilashish muftasining tuzilishi</vt:lpstr>
      <vt:lpstr>Friksion ikki diskli ilashish muftasining tuzilishi</vt:lpstr>
      <vt:lpstr>Friksion ikki diskli ilashish muftasining tuzilishi</vt:lpstr>
      <vt:lpstr>Ilashish muftasining turlari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Transmissiyaning vazifasi tuzilishi va ishlashi</dc:title>
  <dc:creator>Пользователь</dc:creator>
  <cp:lastModifiedBy>Bayramali</cp:lastModifiedBy>
  <cp:revision>65</cp:revision>
  <dcterms:created xsi:type="dcterms:W3CDTF">2019-08-16T04:59:11Z</dcterms:created>
  <dcterms:modified xsi:type="dcterms:W3CDTF">2023-07-02T08:00:36Z</dcterms:modified>
</cp:coreProperties>
</file>