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Uchta</a:t>
            </a:r>
            <a:r>
              <a:rPr lang="en-US" dirty="0"/>
              <a:t> start </a:t>
            </a:r>
            <a:r>
              <a:rPr lang="en-US" dirty="0" err="1"/>
              <a:t>tugmasi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iste’molchi</a:t>
            </a:r>
            <a:r>
              <a:rPr lang="en-US" dirty="0"/>
              <a:t> </a:t>
            </a:r>
            <a:r>
              <a:rPr lang="en-US" dirty="0" err="1"/>
              <a:t>ulab</a:t>
            </a:r>
            <a:r>
              <a:rPr lang="en-US" dirty="0"/>
              <a:t> </a:t>
            </a:r>
            <a:r>
              <a:rPr lang="en-US" dirty="0" err="1"/>
              <a:t>ishlatish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latinLnBrk="1"/>
            <a:r>
              <a:rPr lang="en-US" dirty="0" err="1"/>
              <a:t>Uchta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iste’molchilarni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nazorat</a:t>
            </a:r>
            <a:r>
              <a:rPr lang="en-US" dirty="0" smtClean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2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en-US" dirty="0" err="1"/>
              <a:t>Uchta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iste’molchini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qilishning</a:t>
            </a:r>
            <a:r>
              <a:rPr lang="en-US" dirty="0"/>
              <a:t> </a:t>
            </a:r>
            <a:r>
              <a:rPr lang="en-US" dirty="0" err="1"/>
              <a:t>avfzalligi</a:t>
            </a:r>
            <a:r>
              <a:rPr lang="en-US" dirty="0"/>
              <a:t> </a:t>
            </a:r>
            <a:r>
              <a:rPr lang="en-US" dirty="0" err="1"/>
              <a:t>masofadan</a:t>
            </a:r>
            <a:r>
              <a:rPr lang="en-US" dirty="0"/>
              <a:t> </a:t>
            </a:r>
            <a:r>
              <a:rPr lang="en-US" dirty="0" err="1"/>
              <a:t>turib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 </a:t>
            </a:r>
            <a:r>
              <a:rPr lang="en-US" dirty="0" err="1"/>
              <a:t>sifatini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,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 </a:t>
            </a:r>
            <a:r>
              <a:rPr lang="en-US" dirty="0" err="1"/>
              <a:t>Vklyuchatelda</a:t>
            </a:r>
            <a:r>
              <a:rPr lang="en-US" dirty="0"/>
              <a:t> </a:t>
            </a:r>
            <a:r>
              <a:rPr lang="en-US" dirty="0" err="1"/>
              <a:t>o`z</a:t>
            </a:r>
            <a:r>
              <a:rPr lang="en-US" dirty="0"/>
              <a:t> </a:t>
            </a:r>
            <a:r>
              <a:rPr lang="en-US" dirty="0" err="1"/>
              <a:t>o`zini</a:t>
            </a:r>
            <a:r>
              <a:rPr lang="en-US" dirty="0"/>
              <a:t> </a:t>
            </a:r>
            <a:r>
              <a:rPr lang="en-US" dirty="0" err="1"/>
              <a:t>saqlash</a:t>
            </a:r>
            <a:r>
              <a:rPr lang="en-US" dirty="0"/>
              <a:t> </a:t>
            </a:r>
            <a:r>
              <a:rPr lang="en-US" dirty="0" err="1"/>
              <a:t>xususiyati</a:t>
            </a:r>
            <a:r>
              <a:rPr lang="en-US" dirty="0"/>
              <a:t> </a:t>
            </a:r>
            <a:r>
              <a:rPr lang="en-US" dirty="0" err="1"/>
              <a:t>bo`lmaydi</a:t>
            </a:r>
            <a:r>
              <a:rPr lang="en-US" dirty="0"/>
              <a:t>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tegib</a:t>
            </a:r>
            <a:r>
              <a:rPr lang="en-US" dirty="0"/>
              <a:t> </a:t>
            </a:r>
            <a:r>
              <a:rPr lang="en-US" dirty="0" err="1"/>
              <a:t>turgan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r>
              <a:rPr lang="en-US" dirty="0" err="1"/>
              <a:t>Kontakni</a:t>
            </a:r>
            <a:r>
              <a:rPr lang="en-US" dirty="0"/>
              <a:t> </a:t>
            </a:r>
            <a:r>
              <a:rPr lang="en-US" dirty="0" err="1"/>
              <a:t>yoqib</a:t>
            </a:r>
            <a:r>
              <a:rPr lang="en-US" dirty="0"/>
              <a:t> </a:t>
            </a:r>
            <a:r>
              <a:rPr lang="en-US" dirty="0" err="1"/>
              <a:t>o`chirganda</a:t>
            </a:r>
            <a:r>
              <a:rPr lang="en-US" dirty="0"/>
              <a:t> </a:t>
            </a:r>
            <a:r>
              <a:rPr lang="en-US" dirty="0" err="1"/>
              <a:t>chiroq</a:t>
            </a:r>
            <a:r>
              <a:rPr lang="en-US" dirty="0"/>
              <a:t> </a:t>
            </a:r>
            <a:r>
              <a:rPr lang="en-US" dirty="0" err="1"/>
              <a:t>yonadi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o`chadi</a:t>
            </a:r>
            <a:r>
              <a:rPr lang="en-US" dirty="0"/>
              <a:t> . 3 ta </a:t>
            </a:r>
            <a:r>
              <a:rPr lang="en-US" dirty="0" err="1"/>
              <a:t>vklyuchatel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chiroqni</a:t>
            </a:r>
            <a:r>
              <a:rPr lang="en-US" dirty="0"/>
              <a:t> </a:t>
            </a:r>
            <a:r>
              <a:rPr lang="en-US" dirty="0" err="1"/>
              <a:t>nazorati</a:t>
            </a:r>
            <a:r>
              <a:rPr lang="en-US" dirty="0"/>
              <a:t> </a:t>
            </a:r>
            <a:r>
              <a:rPr lang="en-US" dirty="0" err="1"/>
              <a:t>ko`p</a:t>
            </a:r>
            <a:r>
              <a:rPr lang="en-US" dirty="0"/>
              <a:t> </a:t>
            </a:r>
            <a:r>
              <a:rPr lang="en-US" dirty="0" err="1"/>
              <a:t>qavatli</a:t>
            </a:r>
            <a:r>
              <a:rPr lang="en-US" dirty="0"/>
              <a:t> </a:t>
            </a:r>
            <a:r>
              <a:rPr lang="en-US" dirty="0" err="1"/>
              <a:t>uylarda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qo`llaniladi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qavatda</a:t>
            </a:r>
            <a:r>
              <a:rPr lang="en-US" dirty="0"/>
              <a:t> </a:t>
            </a:r>
            <a:r>
              <a:rPr lang="en-US" dirty="0" err="1"/>
              <a:t>turib</a:t>
            </a:r>
            <a:r>
              <a:rPr lang="en-US" dirty="0"/>
              <a:t> </a:t>
            </a:r>
            <a:r>
              <a:rPr lang="en-US" dirty="0" err="1"/>
              <a:t>tepadagi</a:t>
            </a:r>
            <a:r>
              <a:rPr lang="en-US" dirty="0"/>
              <a:t> </a:t>
            </a:r>
            <a:r>
              <a:rPr lang="en-US" dirty="0" err="1"/>
              <a:t>qavatdagi</a:t>
            </a:r>
            <a:r>
              <a:rPr lang="en-US" dirty="0"/>
              <a:t> </a:t>
            </a:r>
            <a:r>
              <a:rPr lang="en-US" dirty="0" err="1"/>
              <a:t>chiroqlarni</a:t>
            </a:r>
            <a:r>
              <a:rPr lang="en-US" dirty="0"/>
              <a:t> </a:t>
            </a:r>
            <a:r>
              <a:rPr lang="en-US" dirty="0" err="1"/>
              <a:t>yoqib</a:t>
            </a:r>
            <a:r>
              <a:rPr lang="en-US" dirty="0"/>
              <a:t> </a:t>
            </a:r>
            <a:r>
              <a:rPr lang="en-US" dirty="0" err="1"/>
              <a:t>o`chirsa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0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3 ta </a:t>
            </a:r>
            <a:r>
              <a:rPr lang="en-US" dirty="0" err="1">
                <a:effectLst/>
              </a:rPr>
              <a:t>tugma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chiroqni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yoqib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o`chirish</a:t>
            </a:r>
            <a:endParaRPr lang="ru-RU" dirty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9283" r="29451" b="67014"/>
          <a:stretch/>
        </p:blipFill>
        <p:spPr bwMode="auto">
          <a:xfrm>
            <a:off x="467544" y="1700808"/>
            <a:ext cx="8208911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34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3 ta </a:t>
            </a:r>
            <a:r>
              <a:rPr lang="en-US" dirty="0" err="1">
                <a:effectLst/>
              </a:rPr>
              <a:t>tugmani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chiroqni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nazorat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qilish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1808" r="24881" b="73578"/>
          <a:stretch/>
        </p:blipFill>
        <p:spPr bwMode="auto">
          <a:xfrm>
            <a:off x="323528" y="1628800"/>
            <a:ext cx="8568951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5892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/>
              <a:t>Bu </a:t>
            </a:r>
            <a:r>
              <a:rPr lang="en-US" dirty="0" err="1"/>
              <a:t>sxemada</a:t>
            </a:r>
            <a:r>
              <a:rPr lang="en-US" dirty="0"/>
              <a:t> </a:t>
            </a:r>
            <a:r>
              <a:rPr lang="en-US" dirty="0" err="1"/>
              <a:t>elektrenergiyani</a:t>
            </a:r>
            <a:r>
              <a:rPr lang="en-US" dirty="0"/>
              <a:t> </a:t>
            </a:r>
            <a:r>
              <a:rPr lang="en-US" dirty="0" err="1"/>
              <a:t>tejash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 </a:t>
            </a:r>
            <a:r>
              <a:rPr lang="en-US" dirty="0" err="1"/>
              <a:t>yo`lakni</a:t>
            </a:r>
            <a:r>
              <a:rPr lang="en-US" dirty="0"/>
              <a:t> </a:t>
            </a:r>
            <a:r>
              <a:rPr lang="en-US" dirty="0" err="1"/>
              <a:t>boshida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vklyuchatel</a:t>
            </a:r>
            <a:r>
              <a:rPr lang="en-US" dirty="0"/>
              <a:t>, </a:t>
            </a:r>
            <a:r>
              <a:rPr lang="en-US" dirty="0" err="1"/>
              <a:t>o`rtada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oxirida</a:t>
            </a:r>
            <a:r>
              <a:rPr lang="en-US" dirty="0"/>
              <a:t> </a:t>
            </a:r>
            <a:r>
              <a:rPr lang="en-US" dirty="0" err="1"/>
              <a:t>vklyuchatel</a:t>
            </a:r>
            <a:r>
              <a:rPr lang="en-US" dirty="0"/>
              <a:t> </a:t>
            </a:r>
            <a:r>
              <a:rPr lang="en-US" dirty="0" err="1"/>
              <a:t>qo`yilishi</a:t>
            </a:r>
            <a:r>
              <a:rPr lang="en-US" dirty="0"/>
              <a:t> </a:t>
            </a:r>
            <a:r>
              <a:rPr lang="en-US" dirty="0" err="1"/>
              <a:t>chiroqni</a:t>
            </a:r>
            <a:r>
              <a:rPr lang="en-US" dirty="0"/>
              <a:t> </a:t>
            </a:r>
            <a:r>
              <a:rPr lang="en-US" dirty="0" err="1"/>
              <a:t>boshidan</a:t>
            </a:r>
            <a:r>
              <a:rPr lang="en-US" dirty="0"/>
              <a:t> </a:t>
            </a:r>
            <a:r>
              <a:rPr lang="en-US" dirty="0" err="1"/>
              <a:t>yoqib</a:t>
            </a:r>
            <a:r>
              <a:rPr lang="en-US" dirty="0"/>
              <a:t> </a:t>
            </a:r>
            <a:r>
              <a:rPr lang="en-US" dirty="0" err="1"/>
              <a:t>oxiriga</a:t>
            </a:r>
            <a:r>
              <a:rPr lang="en-US" dirty="0"/>
              <a:t> </a:t>
            </a:r>
            <a:r>
              <a:rPr lang="en-US" dirty="0" err="1"/>
              <a:t>borganda</a:t>
            </a:r>
            <a:r>
              <a:rPr lang="en-US" dirty="0"/>
              <a:t> </a:t>
            </a:r>
            <a:r>
              <a:rPr lang="en-US" dirty="0" err="1"/>
              <a:t>o`chirish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bo`ladi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5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Нереверсивная-схема-питания-трёхфазного-электродвигател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1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scale_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80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s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39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Elektrik\Desktop\Elektrik mavzular\puskatel ulanishi\reversivnaya-shema-vklyucheniya-puskately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37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121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Uchta start tugmasi orqali iste’molchi ulab ishlatish</vt:lpstr>
      <vt:lpstr>Презентация PowerPoint</vt:lpstr>
      <vt:lpstr>3 ta tugma orqali chiroqni yoqib o`chirish</vt:lpstr>
      <vt:lpstr>3 ta tugmani ketma ket ulab chiroqni nazorat qilish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Uchta start tugmasi orqali iste’molchi ulab ishlatish</dc:title>
  <dc:creator>Elektrik</dc:creator>
  <cp:lastModifiedBy>Elektrik</cp:lastModifiedBy>
  <cp:revision>2</cp:revision>
  <dcterms:created xsi:type="dcterms:W3CDTF">2023-07-23T04:49:55Z</dcterms:created>
  <dcterms:modified xsi:type="dcterms:W3CDTF">2023-07-23T05:09:16Z</dcterms:modified>
</cp:coreProperties>
</file>