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9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4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1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560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9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25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35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1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1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5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2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4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3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0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163836-9AB5-4654-9D3E-E9EF24B8770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926A1-C5C8-4ABA-81F0-3DDD45E5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57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9713" y="389118"/>
            <a:ext cx="9144000" cy="611546"/>
          </a:xfrm>
        </p:spPr>
        <p:txBody>
          <a:bodyPr>
            <a:normAutofit/>
          </a:bodyPr>
          <a:lstStyle/>
          <a:p>
            <a:r>
              <a:rPr lang="en-US" sz="3200" b="1" dirty="0"/>
              <a:t>UCH FAZALI TRANSFORMATOR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705" y="1164566"/>
            <a:ext cx="11214339" cy="5236234"/>
          </a:xfrm>
        </p:spPr>
        <p:txBody>
          <a:bodyPr/>
          <a:lstStyle/>
          <a:p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fazali</a:t>
            </a:r>
            <a:r>
              <a:rPr lang="en-US" dirty="0"/>
              <a:t> </a:t>
            </a:r>
            <a:r>
              <a:rPr lang="en-US" dirty="0" err="1"/>
              <a:t>tokni</a:t>
            </a:r>
            <a:r>
              <a:rPr lang="en-US" dirty="0"/>
              <a:t> </a:t>
            </a:r>
            <a:r>
              <a:rPr lang="en-US" dirty="0" err="1"/>
              <a:t>transformatsiya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fazali</a:t>
            </a:r>
            <a:r>
              <a:rPr lang="en-US" dirty="0"/>
              <a:t> </a:t>
            </a:r>
            <a:r>
              <a:rPr lang="en-US" dirty="0" err="1"/>
              <a:t>transformatorlarni</a:t>
            </a:r>
            <a:r>
              <a:rPr lang="en-US" dirty="0"/>
              <a:t> </a:t>
            </a:r>
            <a:r>
              <a:rPr lang="en-US" dirty="0" err="1"/>
              <a:t>qo‘llash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92-rasmda </a:t>
            </a:r>
            <a:r>
              <a:rPr lang="en-US" dirty="0" err="1"/>
              <a:t>transformator</a:t>
            </a:r>
            <a:r>
              <a:rPr lang="en-US" dirty="0"/>
              <a:t> </a:t>
            </a:r>
            <a:r>
              <a:rPr lang="en-US" dirty="0" err="1"/>
              <a:t>guruhlarini</a:t>
            </a:r>
            <a:r>
              <a:rPr lang="en-US" dirty="0"/>
              <a:t> </a:t>
            </a:r>
            <a:r>
              <a:rPr lang="en-US" dirty="0" err="1"/>
              <a:t>ulash</a:t>
            </a:r>
            <a:r>
              <a:rPr lang="en-US" dirty="0"/>
              <a:t> </a:t>
            </a:r>
            <a:r>
              <a:rPr lang="en-US" dirty="0" err="1"/>
              <a:t>sxemasi</a:t>
            </a:r>
            <a:r>
              <a:rPr lang="en-US" dirty="0"/>
              <a:t> </a:t>
            </a:r>
            <a:r>
              <a:rPr lang="en-US" dirty="0" err="1"/>
              <a:t>keltirilgan</a:t>
            </a:r>
            <a:r>
              <a:rPr lang="en-US" dirty="0"/>
              <a:t>.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o‘ramlarini</a:t>
            </a:r>
            <a:r>
              <a:rPr lang="en-US" dirty="0"/>
              <a:t> </a:t>
            </a:r>
            <a:r>
              <a:rPr lang="en-US" dirty="0" err="1"/>
              <a:t>yulduzcha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uchburchak</a:t>
            </a:r>
            <a:r>
              <a:rPr lang="en-US" dirty="0"/>
              <a:t> </a:t>
            </a:r>
            <a:r>
              <a:rPr lang="en-US" dirty="0" err="1"/>
              <a:t>shaklida</a:t>
            </a:r>
            <a:r>
              <a:rPr lang="en-US" dirty="0"/>
              <a:t> </a:t>
            </a:r>
            <a:r>
              <a:rPr lang="en-US" dirty="0" err="1"/>
              <a:t>ulash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Amalda</a:t>
            </a:r>
            <a:r>
              <a:rPr lang="en-US" dirty="0"/>
              <a:t> </a:t>
            </a:r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fazali</a:t>
            </a:r>
            <a:r>
              <a:rPr lang="en-US" dirty="0"/>
              <a:t> </a:t>
            </a:r>
            <a:r>
              <a:rPr lang="en-US" dirty="0" err="1"/>
              <a:t>transformatorlar</a:t>
            </a:r>
            <a:r>
              <a:rPr lang="en-US" dirty="0"/>
              <a:t> </a:t>
            </a:r>
            <a:r>
              <a:rPr lang="en-US" dirty="0" err="1"/>
              <a:t>qo‘llaniladi</a:t>
            </a:r>
            <a:r>
              <a:rPr lang="en-US" dirty="0"/>
              <a:t>. </a:t>
            </a:r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fazali</a:t>
            </a:r>
            <a:r>
              <a:rPr lang="en-US" dirty="0"/>
              <a:t> </a:t>
            </a:r>
            <a:r>
              <a:rPr lang="en-US" dirty="0" err="1"/>
              <a:t>transformatorlarning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tomonidagi</a:t>
            </a:r>
            <a:r>
              <a:rPr lang="en-US" dirty="0"/>
              <a:t> </a:t>
            </a:r>
            <a:r>
              <a:rPr lang="en-US" dirty="0" err="1"/>
              <a:t>o‘ramlarning</a:t>
            </a:r>
            <a:r>
              <a:rPr lang="en-US" dirty="0"/>
              <a:t> </a:t>
            </a:r>
            <a:r>
              <a:rPr lang="en-US" dirty="0" err="1"/>
              <a:t>uchlarini</a:t>
            </a:r>
            <a:r>
              <a:rPr lang="en-US" dirty="0"/>
              <a:t> </a:t>
            </a:r>
            <a:r>
              <a:rPr lang="en-US" i="1" dirty="0"/>
              <a:t>A, B, S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, </a:t>
            </a:r>
            <a:r>
              <a:rPr lang="en-US" dirty="0" err="1"/>
              <a:t>oxirlarini</a:t>
            </a:r>
            <a:r>
              <a:rPr lang="en-US" dirty="0"/>
              <a:t> </a:t>
            </a:r>
            <a:r>
              <a:rPr lang="en-US" i="1" dirty="0"/>
              <a:t>X, Y, Z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belgilanadi</a:t>
            </a:r>
            <a:r>
              <a:rPr lang="en-US" dirty="0"/>
              <a:t>. </a:t>
            </a:r>
            <a:r>
              <a:rPr lang="en-US" dirty="0" err="1"/>
              <a:t>Ikkinchi</a:t>
            </a:r>
            <a:r>
              <a:rPr lang="en-US" dirty="0"/>
              <a:t> </a:t>
            </a:r>
            <a:r>
              <a:rPr lang="en-US" dirty="0" err="1"/>
              <a:t>o‘ramlarning</a:t>
            </a:r>
            <a:r>
              <a:rPr lang="en-US" dirty="0"/>
              <a:t> </a:t>
            </a:r>
            <a:r>
              <a:rPr lang="en-US" dirty="0" err="1"/>
              <a:t>uchlari</a:t>
            </a:r>
            <a:r>
              <a:rPr lang="en-US" dirty="0"/>
              <a:t> </a:t>
            </a:r>
            <a:r>
              <a:rPr lang="en-US" i="1" dirty="0"/>
              <a:t>a, b, s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, </a:t>
            </a:r>
            <a:r>
              <a:rPr lang="en-US" dirty="0" err="1"/>
              <a:t>oxirlari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i="1" dirty="0"/>
              <a:t>x, y, z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belgilanadi</a:t>
            </a:r>
            <a:r>
              <a:rPr lang="en-US" dirty="0"/>
              <a:t>. </a:t>
            </a:r>
            <a:r>
              <a:rPr lang="en-US" dirty="0" err="1"/>
              <a:t>Transformatorlarda</a:t>
            </a:r>
            <a:r>
              <a:rPr lang="en-US" dirty="0"/>
              <a:t>, </a:t>
            </a:r>
            <a:r>
              <a:rPr lang="en-US" dirty="0" err="1"/>
              <a:t>asosan</a:t>
            </a:r>
            <a:r>
              <a:rPr lang="en-US" dirty="0"/>
              <a:t>, </a:t>
            </a:r>
            <a:r>
              <a:rPr lang="en-US" dirty="0" err="1"/>
              <a:t>uchburchak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yulduzchali</a:t>
            </a:r>
            <a:r>
              <a:rPr lang="en-US" dirty="0"/>
              <a:t> </a:t>
            </a:r>
            <a:r>
              <a:rPr lang="en-US" dirty="0" err="1"/>
              <a:t>ulanish</a:t>
            </a:r>
            <a:r>
              <a:rPr lang="en-US" dirty="0"/>
              <a:t> </a:t>
            </a:r>
            <a:r>
              <a:rPr lang="en-US" dirty="0" err="1"/>
              <a:t>usullari</a:t>
            </a:r>
            <a:r>
              <a:rPr lang="en-US" dirty="0"/>
              <a:t> </a:t>
            </a:r>
            <a:r>
              <a:rPr lang="en-US" dirty="0" err="1"/>
              <a:t>qo‘llaniladi</a:t>
            </a:r>
            <a:r>
              <a:rPr lang="en-US" dirty="0"/>
              <a:t>. </a:t>
            </a:r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fazali</a:t>
            </a:r>
            <a:r>
              <a:rPr lang="en-US" dirty="0"/>
              <a:t> </a:t>
            </a:r>
            <a:r>
              <a:rPr lang="en-US" dirty="0" err="1"/>
              <a:t>transformatorlarning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ikkinchi</a:t>
            </a:r>
            <a:r>
              <a:rPr lang="en-US" dirty="0"/>
              <a:t> </a:t>
            </a:r>
            <a:r>
              <a:rPr lang="en-US" dirty="0" err="1"/>
              <a:t>o‘ramlari</a:t>
            </a:r>
            <a:r>
              <a:rPr lang="en-US" dirty="0"/>
              <a:t> </a:t>
            </a:r>
            <a:r>
              <a:rPr lang="en-US" dirty="0" err="1"/>
              <a:t>yulduzcha</a:t>
            </a:r>
            <a:r>
              <a:rPr lang="en-US" dirty="0"/>
              <a:t> </a:t>
            </a:r>
            <a:r>
              <a:rPr lang="en-US" dirty="0" err="1"/>
              <a:t>shaklida</a:t>
            </a:r>
            <a:r>
              <a:rPr lang="en-US" dirty="0"/>
              <a:t> </a:t>
            </a:r>
            <a:r>
              <a:rPr lang="en-US" dirty="0" err="1"/>
              <a:t>ulanishi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arzon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sodda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, </a:t>
            </a:r>
            <a:r>
              <a:rPr lang="en-US" dirty="0" err="1"/>
              <a:t>chunki</a:t>
            </a:r>
            <a:r>
              <a:rPr lang="en-US" dirty="0"/>
              <a:t>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o‘rami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izolatsiyasi</a:t>
            </a:r>
            <a:r>
              <a:rPr lang="en-US" dirty="0"/>
              <a:t> (</a:t>
            </a:r>
            <a:r>
              <a:rPr lang="en-US" dirty="0" err="1"/>
              <a:t>neytrali</a:t>
            </a:r>
            <a:r>
              <a:rPr lang="en-US" dirty="0"/>
              <a:t> </a:t>
            </a:r>
            <a:r>
              <a:rPr lang="en-US" dirty="0" err="1"/>
              <a:t>yerga</a:t>
            </a:r>
            <a:r>
              <a:rPr lang="en-US" dirty="0"/>
              <a:t> </a:t>
            </a:r>
            <a:r>
              <a:rPr lang="en-US" dirty="0" err="1"/>
              <a:t>ulanganda</a:t>
            </a:r>
            <a:r>
              <a:rPr lang="en-US" dirty="0"/>
              <a:t>)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fazali</a:t>
            </a:r>
            <a:r>
              <a:rPr lang="en-US" dirty="0"/>
              <a:t> </a:t>
            </a:r>
            <a:r>
              <a:rPr lang="en-US" dirty="0" err="1"/>
              <a:t>kuchlanishga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chiziqli</a:t>
            </a:r>
            <a:r>
              <a:rPr lang="en-US" dirty="0"/>
              <a:t> </a:t>
            </a:r>
            <a:r>
              <a:rPr lang="en-US" dirty="0" err="1"/>
              <a:t>tokka</a:t>
            </a:r>
            <a:r>
              <a:rPr lang="en-US" dirty="0"/>
              <a:t> </a:t>
            </a:r>
            <a:r>
              <a:rPr lang="en-US" dirty="0" err="1"/>
              <a:t>hisoblangan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Transformatorlarning</a:t>
            </a:r>
            <a:r>
              <a:rPr lang="en-US" dirty="0"/>
              <a:t> </a:t>
            </a:r>
            <a:r>
              <a:rPr lang="en-US" dirty="0" err="1"/>
              <a:t>pastki</a:t>
            </a:r>
            <a:r>
              <a:rPr lang="en-US" dirty="0"/>
              <a:t> </a:t>
            </a:r>
            <a:r>
              <a:rPr lang="en-US" dirty="0" err="1"/>
              <a:t>kuchlanishi</a:t>
            </a:r>
            <a:r>
              <a:rPr lang="en-US" dirty="0"/>
              <a:t> </a:t>
            </a:r>
            <a:r>
              <a:rPr lang="en-US" dirty="0" err="1"/>
              <a:t>tomonida</a:t>
            </a:r>
            <a:r>
              <a:rPr lang="en-US" dirty="0"/>
              <a:t> </a:t>
            </a:r>
            <a:r>
              <a:rPr lang="en-US" dirty="0" err="1"/>
              <a:t>iste’molchilarga</a:t>
            </a:r>
            <a:r>
              <a:rPr lang="en-US" dirty="0"/>
              <a:t> </a:t>
            </a:r>
            <a:r>
              <a:rPr lang="en-US" dirty="0" err="1"/>
              <a:t>neytral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bo‘lmasa</a:t>
            </a:r>
            <a:r>
              <a:rPr lang="en-US" dirty="0"/>
              <a:t>, u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dirty="0" err="1"/>
              <a:t>yulduzchauchburchak</a:t>
            </a:r>
            <a:r>
              <a:rPr lang="en-US" dirty="0"/>
              <a:t> </a:t>
            </a:r>
            <a:r>
              <a:rPr lang="en-US" dirty="0" err="1"/>
              <a:t>ulanishdagi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quvvatli</a:t>
            </a:r>
            <a:r>
              <a:rPr lang="en-US" dirty="0"/>
              <a:t> </a:t>
            </a:r>
            <a:r>
              <a:rPr lang="en-US" dirty="0" err="1"/>
              <a:t>transformatorlar</a:t>
            </a:r>
            <a:r>
              <a:rPr lang="en-US" dirty="0"/>
              <a:t> </a:t>
            </a:r>
            <a:r>
              <a:rPr lang="en-US" dirty="0" err="1"/>
              <a:t>ishlatiladi</a:t>
            </a:r>
            <a:r>
              <a:rPr lang="en-US" dirty="0"/>
              <a:t>. </a:t>
            </a:r>
            <a:r>
              <a:rPr lang="en-US" dirty="0" err="1"/>
              <a:t>Transformatorlarning</a:t>
            </a:r>
            <a:r>
              <a:rPr lang="en-US" dirty="0"/>
              <a:t> </a:t>
            </a:r>
            <a:r>
              <a:rPr lang="en-US" dirty="0" err="1"/>
              <a:t>chiziqli</a:t>
            </a:r>
            <a:r>
              <a:rPr lang="en-US" dirty="0"/>
              <a:t> </a:t>
            </a:r>
            <a:r>
              <a:rPr lang="en-US" dirty="0" err="1"/>
              <a:t>kuchlanishi</a:t>
            </a:r>
            <a:r>
              <a:rPr lang="en-US" dirty="0"/>
              <a:t> </a:t>
            </a:r>
            <a:r>
              <a:rPr lang="en-US" dirty="0" err="1"/>
              <a:t>nisbati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o‘ramlarining</a:t>
            </a:r>
            <a:r>
              <a:rPr lang="en-US" dirty="0"/>
              <a:t> </a:t>
            </a:r>
            <a:r>
              <a:rPr lang="en-US" dirty="0" err="1"/>
              <a:t>ulanish</a:t>
            </a:r>
            <a:r>
              <a:rPr lang="en-US" dirty="0"/>
              <a:t> </a:t>
            </a:r>
            <a:r>
              <a:rPr lang="en-US" dirty="0" err="1"/>
              <a:t>turiga</a:t>
            </a:r>
            <a:r>
              <a:rPr lang="en-US" dirty="0"/>
              <a:t> </a:t>
            </a:r>
            <a:r>
              <a:rPr lang="en-US" dirty="0" err="1"/>
              <a:t>bog‘liq</a:t>
            </a:r>
            <a:r>
              <a:rPr lang="en-US" dirty="0"/>
              <a:t>.</a:t>
            </a:r>
            <a:r>
              <a:rPr lang="en-US" b="1" dirty="0"/>
              <a:t> </a:t>
            </a:r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88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21" y="336430"/>
            <a:ext cx="7979434" cy="40199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64921" y="4767330"/>
            <a:ext cx="60960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685" marR="320675" indent="-6350" algn="ctr">
              <a:lnSpc>
                <a:spcPct val="95000"/>
              </a:lnSpc>
              <a:spcAft>
                <a:spcPts val="138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99-rasm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fazali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transformatorlarni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tutashtirish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guruhlari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v – 1/1–12; D – 1/1– 6.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0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Chulg‘amlarni</a:t>
            </a:r>
            <a:r>
              <a:rPr lang="en-US" sz="3200" dirty="0" smtClean="0"/>
              <a:t> </a:t>
            </a:r>
            <a:r>
              <a:rPr lang="en-US" sz="3200" dirty="0" err="1"/>
              <a:t>tutashtirishning</a:t>
            </a:r>
            <a:r>
              <a:rPr lang="en-US" sz="3200" dirty="0"/>
              <a:t> </a:t>
            </a:r>
            <a:r>
              <a:rPr lang="ru-RU" sz="3200" dirty="0"/>
              <a:t>ГОСТ</a:t>
            </a:r>
            <a:r>
              <a:rPr lang="en-US" sz="3200" dirty="0"/>
              <a:t>da </a:t>
            </a:r>
            <a:r>
              <a:rPr lang="en-US" sz="3200" dirty="0" err="1"/>
              <a:t>ko‘rsatilgan</a:t>
            </a:r>
            <a:r>
              <a:rPr lang="en-US" sz="3200" dirty="0"/>
              <a:t> </a:t>
            </a:r>
            <a:r>
              <a:rPr lang="en-US" sz="3200" dirty="0" err="1"/>
              <a:t>sxemalari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tutashtirish</a:t>
            </a:r>
            <a:r>
              <a:rPr lang="en-US" sz="3200" dirty="0"/>
              <a:t> </a:t>
            </a:r>
            <a:r>
              <a:rPr lang="en-US" sz="3200" dirty="0" err="1"/>
              <a:t>guruhlari</a:t>
            </a:r>
            <a:r>
              <a:rPr lang="en-US" sz="3200" dirty="0"/>
              <a:t>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26" y="2052638"/>
            <a:ext cx="9256144" cy="419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32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AVTOTRANSFORMATORLAR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570672" y="1729596"/>
            <a:ext cx="6159261" cy="3398807"/>
            <a:chOff x="0" y="0"/>
            <a:chExt cx="2279904" cy="1955948"/>
          </a:xfrm>
        </p:grpSpPr>
        <p:pic>
          <p:nvPicPr>
            <p:cNvPr id="5" name="Picture 2670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279904" cy="1685544"/>
            </a:xfrm>
            <a:prstGeom prst="rect">
              <a:avLst/>
            </a:prstGeom>
          </p:spPr>
        </p:pic>
        <p:sp>
          <p:nvSpPr>
            <p:cNvPr id="6" name="Rectangle 26731"/>
            <p:cNvSpPr/>
            <p:nvPr/>
          </p:nvSpPr>
          <p:spPr>
            <a:xfrm>
              <a:off x="1883029" y="33406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" name="Rectangle 26732"/>
            <p:cNvSpPr/>
            <p:nvPr/>
          </p:nvSpPr>
          <p:spPr>
            <a:xfrm>
              <a:off x="1883029" y="364114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" name="Rectangle 26733"/>
            <p:cNvSpPr/>
            <p:nvPr/>
          </p:nvSpPr>
          <p:spPr>
            <a:xfrm>
              <a:off x="1883029" y="696346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Rectangle 26734"/>
            <p:cNvSpPr/>
            <p:nvPr/>
          </p:nvSpPr>
          <p:spPr>
            <a:xfrm>
              <a:off x="1883029" y="1027435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0" name="Rectangle 26735"/>
            <p:cNvSpPr/>
            <p:nvPr/>
          </p:nvSpPr>
          <p:spPr>
            <a:xfrm>
              <a:off x="1883029" y="1362715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26736"/>
            <p:cNvSpPr/>
            <p:nvPr/>
          </p:nvSpPr>
          <p:spPr>
            <a:xfrm>
              <a:off x="1883029" y="1693423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299896" y="5245663"/>
            <a:ext cx="4437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Avtotransformatorlarning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prinsipal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sxemasi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05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TRANSFORMATORLARNING TUZILISHI VA ISHLASH TAMOYILI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14938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384" y="2052638"/>
            <a:ext cx="857900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TRANSFORMATORNING ISHLASH PRINSIPI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429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184" y="2059062"/>
            <a:ext cx="5724525" cy="1819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1784" y="4468809"/>
            <a:ext cx="8373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fazali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ikki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chulg‘amli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transformator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konstruktiv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sxemasi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prinsipial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sxemasi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64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9804"/>
          <p:cNvGrpSpPr/>
          <p:nvPr/>
        </p:nvGrpSpPr>
        <p:grpSpPr>
          <a:xfrm>
            <a:off x="895037" y="1397479"/>
            <a:ext cx="7293609" cy="3770138"/>
            <a:chOff x="-5355" y="0"/>
            <a:chExt cx="5550882" cy="1921018"/>
          </a:xfrm>
        </p:grpSpPr>
        <p:pic>
          <p:nvPicPr>
            <p:cNvPr id="5" name="Picture 2487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150869" y="191227"/>
              <a:ext cx="3217164" cy="1225296"/>
            </a:xfrm>
            <a:prstGeom prst="rect">
              <a:avLst/>
            </a:prstGeom>
          </p:spPr>
        </p:pic>
        <p:pic>
          <p:nvPicPr>
            <p:cNvPr id="6" name="Picture 2487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5355" y="165319"/>
              <a:ext cx="1412748" cy="1251204"/>
            </a:xfrm>
            <a:prstGeom prst="rect">
              <a:avLst/>
            </a:prstGeom>
          </p:spPr>
        </p:pic>
        <p:sp>
          <p:nvSpPr>
            <p:cNvPr id="7" name="Rectangle 24979"/>
            <p:cNvSpPr/>
            <p:nvPr/>
          </p:nvSpPr>
          <p:spPr>
            <a:xfrm>
              <a:off x="3225673" y="0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" name="Rectangle 24980"/>
            <p:cNvSpPr/>
            <p:nvPr/>
          </p:nvSpPr>
          <p:spPr>
            <a:xfrm>
              <a:off x="2462149" y="332232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Rectangle 24981"/>
            <p:cNvSpPr/>
            <p:nvPr/>
          </p:nvSpPr>
          <p:spPr>
            <a:xfrm>
              <a:off x="2462149" y="662940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0" name="Rectangle 24982"/>
            <p:cNvSpPr/>
            <p:nvPr/>
          </p:nvSpPr>
          <p:spPr>
            <a:xfrm>
              <a:off x="2462149" y="995172"/>
              <a:ext cx="59288" cy="26252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Rectangle 24983"/>
            <p:cNvSpPr/>
            <p:nvPr/>
          </p:nvSpPr>
          <p:spPr>
            <a:xfrm>
              <a:off x="2462149" y="1326261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2" name="Rectangle 24984"/>
            <p:cNvSpPr/>
            <p:nvPr/>
          </p:nvSpPr>
          <p:spPr>
            <a:xfrm>
              <a:off x="442214" y="1658493"/>
              <a:ext cx="238163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92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24985"/>
            <p:cNvSpPr/>
            <p:nvPr/>
          </p:nvSpPr>
          <p:spPr>
            <a:xfrm>
              <a:off x="622046" y="1658493"/>
              <a:ext cx="78973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24986"/>
            <p:cNvSpPr/>
            <p:nvPr/>
          </p:nvSpPr>
          <p:spPr>
            <a:xfrm>
              <a:off x="679958" y="1658493"/>
              <a:ext cx="513431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rasm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 24987"/>
            <p:cNvSpPr/>
            <p:nvPr/>
          </p:nvSpPr>
          <p:spPr>
            <a:xfrm>
              <a:off x="1064387" y="1658493"/>
              <a:ext cx="4481140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Bir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fazali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uchta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transformatorni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ulash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sxemasi</a:t>
              </a: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 24988"/>
            <p:cNvSpPr/>
            <p:nvPr/>
          </p:nvSpPr>
          <p:spPr>
            <a:xfrm>
              <a:off x="4437634" y="1658493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Rectangle 24989"/>
            <p:cNvSpPr/>
            <p:nvPr/>
          </p:nvSpPr>
          <p:spPr>
            <a:xfrm>
              <a:off x="4481830" y="1658493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oup 149805"/>
          <p:cNvGrpSpPr/>
          <p:nvPr/>
        </p:nvGrpSpPr>
        <p:grpSpPr>
          <a:xfrm>
            <a:off x="8738559" y="1457864"/>
            <a:ext cx="3001992" cy="2650240"/>
            <a:chOff x="0" y="0"/>
            <a:chExt cx="1656588" cy="1611499"/>
          </a:xfrm>
        </p:grpSpPr>
        <p:pic>
          <p:nvPicPr>
            <p:cNvPr id="19" name="Picture 2487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220087"/>
              <a:ext cx="1656588" cy="1391412"/>
            </a:xfrm>
            <a:prstGeom prst="rect">
              <a:avLst/>
            </a:prstGeom>
          </p:spPr>
        </p:pic>
        <p:sp>
          <p:nvSpPr>
            <p:cNvPr id="20" name="Rectangle 24991"/>
            <p:cNvSpPr/>
            <p:nvPr/>
          </p:nvSpPr>
          <p:spPr>
            <a:xfrm>
              <a:off x="1047877" y="0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1" name="Rectangle 24992"/>
            <p:cNvSpPr/>
            <p:nvPr/>
          </p:nvSpPr>
          <p:spPr>
            <a:xfrm>
              <a:off x="1047877" y="330708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Rectangle 24993"/>
            <p:cNvSpPr/>
            <p:nvPr/>
          </p:nvSpPr>
          <p:spPr>
            <a:xfrm>
              <a:off x="1047877" y="662940"/>
              <a:ext cx="59288" cy="26252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22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34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TRANSFORMATORLAR MAGNITLANGANDA VUJUDGA KELADIGAN HODISALAR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31986"/>
            <a:ext cx="8946541" cy="48164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Transformatorning</a:t>
            </a:r>
            <a:r>
              <a:rPr lang="en-US" dirty="0" smtClean="0"/>
              <a:t> </a:t>
            </a:r>
            <a:r>
              <a:rPr lang="en-US" dirty="0" err="1"/>
              <a:t>birlamchi</a:t>
            </a:r>
            <a:r>
              <a:rPr lang="en-US" dirty="0"/>
              <a:t> </a:t>
            </a:r>
            <a:r>
              <a:rPr lang="en-US" dirty="0" err="1"/>
              <a:t>chulg‘amiga</a:t>
            </a:r>
            <a:r>
              <a:rPr lang="en-US" dirty="0"/>
              <a:t> sinusoidal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berilgan</a:t>
            </a:r>
            <a:r>
              <a:rPr lang="en-US" dirty="0"/>
              <a:t> deb </a:t>
            </a:r>
            <a:r>
              <a:rPr lang="en-US" dirty="0" err="1"/>
              <a:t>faraz</a:t>
            </a:r>
            <a:r>
              <a:rPr lang="en-US" dirty="0"/>
              <a:t> </a:t>
            </a:r>
            <a:r>
              <a:rPr lang="en-US" dirty="0" err="1"/>
              <a:t>qilaylik</a:t>
            </a:r>
            <a:r>
              <a:rPr lang="en-US" dirty="0"/>
              <a:t>. </a:t>
            </a:r>
            <a:r>
              <a:rPr lang="en-US" dirty="0" err="1"/>
              <a:t>Bunda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o‘tkazgichdagi</a:t>
            </a:r>
            <a:r>
              <a:rPr lang="en-US" dirty="0"/>
              <a:t> </a:t>
            </a:r>
            <a:r>
              <a:rPr lang="en-US" dirty="0" err="1"/>
              <a:t>oqim</a:t>
            </a:r>
            <a:r>
              <a:rPr lang="en-US" dirty="0"/>
              <a:t> ham sinusoidal </a:t>
            </a:r>
            <a:r>
              <a:rPr lang="en-US" dirty="0" err="1"/>
              <a:t>bo‘ladi</a:t>
            </a:r>
            <a:r>
              <a:rPr lang="en-US" dirty="0"/>
              <a:t>: </a:t>
            </a:r>
            <a:endParaRPr lang="ru-RU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magnitli</a:t>
            </a:r>
            <a:r>
              <a:rPr lang="en-US" dirty="0"/>
              <a:t> </a:t>
            </a:r>
            <a:r>
              <a:rPr lang="en-US" dirty="0" err="1"/>
              <a:t>to‘yinish</a:t>
            </a:r>
            <a:r>
              <a:rPr lang="en-US" dirty="0"/>
              <a:t> </a:t>
            </a:r>
            <a:r>
              <a:rPr lang="en-US" dirty="0" err="1"/>
              <a:t>tufayli</a:t>
            </a:r>
            <a:r>
              <a:rPr lang="en-US" dirty="0"/>
              <a:t> </a:t>
            </a:r>
            <a:r>
              <a:rPr lang="en-US" dirty="0" err="1"/>
              <a:t>magnitlioqim</a:t>
            </a:r>
            <a:r>
              <a:rPr lang="en-US" dirty="0"/>
              <a:t> </a:t>
            </a:r>
            <a:r>
              <a:rPr lang="en-US" dirty="0" err="1"/>
              <a:t>magnitlovchi</a:t>
            </a:r>
            <a:r>
              <a:rPr lang="en-US" dirty="0"/>
              <a:t> </a:t>
            </a:r>
            <a:r>
              <a:rPr lang="en-US" dirty="0" err="1"/>
              <a:t>tokka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</a:t>
            </a:r>
            <a:r>
              <a:rPr lang="en-US" dirty="0" err="1"/>
              <a:t>bo‘lmaydi</a:t>
            </a:r>
            <a:r>
              <a:rPr lang="en-US" dirty="0"/>
              <a:t>,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oqim</a:t>
            </a:r>
            <a:r>
              <a:rPr lang="en-US" dirty="0"/>
              <a:t> </a:t>
            </a:r>
            <a:r>
              <a:rPr lang="ru-RU" dirty="0"/>
              <a:t>Ф</a:t>
            </a:r>
            <a:r>
              <a:rPr lang="en-US" dirty="0"/>
              <a:t> sinusoidal </a:t>
            </a:r>
            <a:r>
              <a:rPr lang="en-US" dirty="0" err="1"/>
              <a:t>bo‘lganda</a:t>
            </a:r>
            <a:r>
              <a:rPr lang="en-US" dirty="0"/>
              <a:t> </a:t>
            </a:r>
            <a:r>
              <a:rPr lang="en-US" dirty="0" err="1"/>
              <a:t>magnitlovchi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baseline="-25000" dirty="0" err="1"/>
              <a:t>or</a:t>
            </a:r>
            <a:r>
              <a:rPr lang="en-US" baseline="-25000" dirty="0"/>
              <a:t> </a:t>
            </a:r>
            <a:r>
              <a:rPr lang="en-US" dirty="0"/>
              <a:t>sinusoidal </a:t>
            </a:r>
            <a:r>
              <a:rPr lang="en-US" dirty="0" err="1"/>
              <a:t>bo‘lmaydi</a:t>
            </a:r>
            <a:r>
              <a:rPr lang="en-US" dirty="0"/>
              <a:t>.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egri</a:t>
            </a:r>
            <a:r>
              <a:rPr lang="en-US" dirty="0"/>
              <a:t> </a:t>
            </a:r>
            <a:r>
              <a:rPr lang="en-US" dirty="0" err="1"/>
              <a:t>chizig‘i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baseline="-25000" dirty="0" err="1"/>
              <a:t>or</a:t>
            </a:r>
            <a:r>
              <a:rPr lang="en-US" dirty="0"/>
              <a:t> = f(t)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shaklini</a:t>
            </a:r>
            <a:r>
              <a:rPr lang="en-US" dirty="0"/>
              <a:t> </a:t>
            </a:r>
            <a:r>
              <a:rPr lang="en-US" dirty="0" err="1"/>
              <a:t>aniqlash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o‘tkazgichning</a:t>
            </a:r>
            <a:r>
              <a:rPr lang="en-US" dirty="0"/>
              <a:t> </a:t>
            </a:r>
            <a:r>
              <a:rPr lang="en-US" dirty="0" err="1"/>
              <a:t>magnitlanish</a:t>
            </a:r>
            <a:r>
              <a:rPr lang="en-US" dirty="0"/>
              <a:t> </a:t>
            </a:r>
            <a:r>
              <a:rPr lang="en-US" dirty="0" err="1"/>
              <a:t>egri</a:t>
            </a:r>
            <a:r>
              <a:rPr lang="en-US" dirty="0"/>
              <a:t> </a:t>
            </a:r>
            <a:r>
              <a:rPr lang="en-US" dirty="0" err="1"/>
              <a:t>chizig‘idan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oqimning</a:t>
            </a:r>
            <a:r>
              <a:rPr lang="en-US" dirty="0"/>
              <a:t> </a:t>
            </a:r>
            <a:r>
              <a:rPr lang="en-US" dirty="0" err="1"/>
              <a:t>o‘zgarish</a:t>
            </a:r>
            <a:r>
              <a:rPr lang="en-US" dirty="0"/>
              <a:t> </a:t>
            </a:r>
            <a:r>
              <a:rPr lang="en-US" dirty="0" err="1"/>
              <a:t>grafigidan</a:t>
            </a:r>
            <a:r>
              <a:rPr lang="en-US" dirty="0"/>
              <a:t> </a:t>
            </a:r>
            <a:r>
              <a:rPr lang="ru-RU" dirty="0"/>
              <a:t>Ф</a:t>
            </a:r>
            <a:r>
              <a:rPr lang="en-US" dirty="0"/>
              <a:t> = f(t) </a:t>
            </a:r>
            <a:r>
              <a:rPr lang="en-US" dirty="0" err="1"/>
              <a:t>foydalanamiz</a:t>
            </a:r>
            <a:r>
              <a:rPr lang="en-US" dirty="0"/>
              <a:t>. 94-rasmda </a:t>
            </a:r>
            <a:r>
              <a:rPr lang="en-US" dirty="0" err="1"/>
              <a:t>magnitlovchi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grafigi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baseline="-25000" dirty="0" err="1"/>
              <a:t>or</a:t>
            </a:r>
            <a:r>
              <a:rPr lang="en-US" dirty="0"/>
              <a:t>=f(t)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qurish</a:t>
            </a:r>
            <a:r>
              <a:rPr lang="en-US" dirty="0"/>
              <a:t> </a:t>
            </a:r>
            <a:r>
              <a:rPr lang="en-US" dirty="0" err="1"/>
              <a:t>yo‘li</a:t>
            </a:r>
            <a:r>
              <a:rPr lang="en-US" dirty="0"/>
              <a:t> </a:t>
            </a:r>
            <a:r>
              <a:rPr lang="en-US" dirty="0" err="1"/>
              <a:t>ko‘rsatilgan</a:t>
            </a:r>
            <a:r>
              <a:rPr lang="en-US" dirty="0"/>
              <a:t>. </a:t>
            </a:r>
            <a:r>
              <a:rPr lang="en-US" dirty="0" err="1"/>
              <a:t>Bunda</a:t>
            </a:r>
            <a:r>
              <a:rPr lang="en-US" dirty="0"/>
              <a:t> </a:t>
            </a:r>
            <a:r>
              <a:rPr lang="en-US" dirty="0" err="1"/>
              <a:t>yuqorigi</a:t>
            </a:r>
            <a:r>
              <a:rPr lang="en-US" dirty="0"/>
              <a:t> chap </a:t>
            </a:r>
            <a:r>
              <a:rPr lang="en-US" dirty="0" err="1"/>
              <a:t>kvadratda</a:t>
            </a:r>
            <a:r>
              <a:rPr lang="en-US" dirty="0"/>
              <a:t> sinusoidal </a:t>
            </a:r>
            <a:r>
              <a:rPr lang="en-US" dirty="0" err="1"/>
              <a:t>egri</a:t>
            </a:r>
            <a:r>
              <a:rPr lang="en-US" dirty="0"/>
              <a:t> </a:t>
            </a:r>
            <a:r>
              <a:rPr lang="en-US" dirty="0" err="1"/>
              <a:t>chiziq</a:t>
            </a:r>
            <a:r>
              <a:rPr lang="en-US" dirty="0"/>
              <a:t> </a:t>
            </a:r>
            <a:r>
              <a:rPr lang="ru-RU" dirty="0"/>
              <a:t>Ф</a:t>
            </a:r>
            <a:r>
              <a:rPr lang="en-US" dirty="0"/>
              <a:t> = f(t), </a:t>
            </a:r>
            <a:r>
              <a:rPr lang="en-US" dirty="0" err="1"/>
              <a:t>yuqorigi</a:t>
            </a:r>
            <a:r>
              <a:rPr lang="en-US" dirty="0"/>
              <a:t> </a:t>
            </a:r>
            <a:r>
              <a:rPr lang="en-US" dirty="0" err="1"/>
              <a:t>o‘ng</a:t>
            </a:r>
            <a:r>
              <a:rPr lang="en-US" dirty="0"/>
              <a:t> </a:t>
            </a:r>
            <a:r>
              <a:rPr lang="en-US" dirty="0" err="1"/>
              <a:t>kvadratda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o‘tkazgich</a:t>
            </a:r>
            <a:r>
              <a:rPr lang="en-US" dirty="0"/>
              <a:t> </a:t>
            </a:r>
            <a:r>
              <a:rPr lang="en-US" dirty="0" err="1"/>
              <a:t>materialining</a:t>
            </a:r>
            <a:r>
              <a:rPr lang="en-US" dirty="0"/>
              <a:t> </a:t>
            </a:r>
            <a:r>
              <a:rPr lang="en-US" dirty="0" err="1"/>
              <a:t>magnitlanish</a:t>
            </a:r>
            <a:r>
              <a:rPr lang="en-US" dirty="0"/>
              <a:t> </a:t>
            </a:r>
            <a:r>
              <a:rPr lang="en-US" dirty="0" err="1"/>
              <a:t>egri</a:t>
            </a:r>
            <a:r>
              <a:rPr lang="en-US" dirty="0"/>
              <a:t> </a:t>
            </a:r>
            <a:r>
              <a:rPr lang="en-US" dirty="0" err="1"/>
              <a:t>chizig‘i</a:t>
            </a:r>
            <a:r>
              <a:rPr lang="en-US" dirty="0"/>
              <a:t> </a:t>
            </a:r>
            <a:r>
              <a:rPr lang="ru-RU" dirty="0"/>
              <a:t>Ф</a:t>
            </a:r>
            <a:r>
              <a:rPr lang="en-US" dirty="0"/>
              <a:t> = f(</a:t>
            </a:r>
            <a:r>
              <a:rPr lang="en-US" i="1" dirty="0" err="1"/>
              <a:t>i</a:t>
            </a:r>
            <a:r>
              <a:rPr lang="en-US" baseline="-25000" dirty="0" err="1"/>
              <a:t>or</a:t>
            </a:r>
            <a:r>
              <a:rPr lang="en-US" dirty="0"/>
              <a:t>) </a:t>
            </a:r>
            <a:r>
              <a:rPr lang="en-US" dirty="0" err="1"/>
              <a:t>ko‘rsatilgan</a:t>
            </a:r>
            <a:r>
              <a:rPr lang="en-US" dirty="0"/>
              <a:t>. </a:t>
            </a:r>
            <a:r>
              <a:rPr lang="en-US" dirty="0" err="1"/>
              <a:t>Pastki</a:t>
            </a:r>
            <a:r>
              <a:rPr lang="en-US" dirty="0"/>
              <a:t> </a:t>
            </a:r>
            <a:r>
              <a:rPr lang="en-US" dirty="0" err="1"/>
              <a:t>o‘ng</a:t>
            </a:r>
            <a:r>
              <a:rPr lang="en-US" dirty="0"/>
              <a:t> </a:t>
            </a:r>
            <a:r>
              <a:rPr lang="en-US" dirty="0" err="1"/>
              <a:t>kvadratda</a:t>
            </a:r>
            <a:r>
              <a:rPr lang="en-US" dirty="0"/>
              <a:t> </a:t>
            </a:r>
            <a:r>
              <a:rPr lang="en-US" dirty="0" err="1"/>
              <a:t>joylashgan</a:t>
            </a:r>
            <a:r>
              <a:rPr lang="en-US" dirty="0"/>
              <a:t> salt </a:t>
            </a:r>
            <a:r>
              <a:rPr lang="en-US" dirty="0" err="1"/>
              <a:t>ishlash</a:t>
            </a:r>
            <a:r>
              <a:rPr lang="en-US" dirty="0"/>
              <a:t> </a:t>
            </a:r>
            <a:r>
              <a:rPr lang="en-US" dirty="0" err="1"/>
              <a:t>magnitlovchi</a:t>
            </a:r>
            <a:r>
              <a:rPr lang="en-US" dirty="0"/>
              <a:t> </a:t>
            </a:r>
            <a:r>
              <a:rPr lang="en-US" dirty="0" err="1"/>
              <a:t>tokining</a:t>
            </a:r>
            <a:r>
              <a:rPr lang="en-US" dirty="0"/>
              <a:t> </a:t>
            </a:r>
            <a:r>
              <a:rPr lang="en-US" dirty="0" err="1"/>
              <a:t>grafigi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baseline="-25000" dirty="0" err="1"/>
              <a:t>or</a:t>
            </a:r>
            <a:r>
              <a:rPr lang="en-US" dirty="0"/>
              <a:t> = f(t)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olish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quyidagicha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en-US" dirty="0" err="1"/>
              <a:t>yuritiladi</a:t>
            </a:r>
            <a:r>
              <a:rPr lang="en-US" dirty="0"/>
              <a:t>. </a:t>
            </a:r>
            <a:r>
              <a:rPr lang="ru-RU" dirty="0"/>
              <a:t>Ф</a:t>
            </a:r>
            <a:r>
              <a:rPr lang="en-US" dirty="0"/>
              <a:t> = f(t) </a:t>
            </a:r>
            <a:r>
              <a:rPr lang="en-US" dirty="0" err="1"/>
              <a:t>grafikda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necha</a:t>
            </a:r>
            <a:r>
              <a:rPr lang="en-US" dirty="0"/>
              <a:t> </a:t>
            </a:r>
            <a:r>
              <a:rPr lang="en-US" dirty="0" err="1"/>
              <a:t>nuqtalar</a:t>
            </a:r>
            <a:r>
              <a:rPr lang="en-US" dirty="0"/>
              <a:t> (1, 2, 3) </a:t>
            </a:r>
            <a:r>
              <a:rPr lang="en-US" dirty="0" err="1"/>
              <a:t>tanlab</a:t>
            </a:r>
            <a:r>
              <a:rPr lang="en-US" dirty="0"/>
              <a:t> </a:t>
            </a:r>
            <a:r>
              <a:rPr lang="en-US" dirty="0" err="1"/>
              <a:t>olinadi</a:t>
            </a:r>
            <a:r>
              <a:rPr lang="en-US" dirty="0"/>
              <a:t>,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magnitlanish</a:t>
            </a:r>
            <a:r>
              <a:rPr lang="en-US" dirty="0"/>
              <a:t> </a:t>
            </a:r>
            <a:r>
              <a:rPr lang="en-US" dirty="0" err="1"/>
              <a:t>egri</a:t>
            </a:r>
            <a:r>
              <a:rPr lang="en-US" dirty="0"/>
              <a:t> </a:t>
            </a:r>
            <a:r>
              <a:rPr lang="en-US" dirty="0" err="1"/>
              <a:t>chizig‘iga</a:t>
            </a:r>
            <a:r>
              <a:rPr lang="en-US" dirty="0"/>
              <a:t> </a:t>
            </a:r>
            <a:r>
              <a:rPr lang="en-US" dirty="0" err="1"/>
              <a:t>proyeksiyalanadi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magnitlovchi</a:t>
            </a:r>
            <a:r>
              <a:rPr lang="en-US" dirty="0"/>
              <a:t> </a:t>
            </a:r>
            <a:r>
              <a:rPr lang="en-US" dirty="0" err="1"/>
              <a:t>tokning</a:t>
            </a:r>
            <a:r>
              <a:rPr lang="en-US" dirty="0"/>
              <a:t> </a:t>
            </a:r>
            <a:r>
              <a:rPr lang="en-US" dirty="0" err="1"/>
              <a:t>magnitli</a:t>
            </a:r>
            <a:r>
              <a:rPr lang="en-US" dirty="0"/>
              <a:t> </a:t>
            </a:r>
            <a:r>
              <a:rPr lang="en-US" dirty="0" err="1"/>
              <a:t>oqimning</a:t>
            </a:r>
            <a:r>
              <a:rPr lang="en-US" dirty="0"/>
              <a:t> </a:t>
            </a:r>
            <a:r>
              <a:rPr lang="en-US" dirty="0" err="1"/>
              <a:t>tanlangan</a:t>
            </a:r>
            <a:r>
              <a:rPr lang="en-US" dirty="0"/>
              <a:t> </a:t>
            </a:r>
            <a:r>
              <a:rPr lang="en-US" dirty="0" err="1"/>
              <a:t>qiymatlariga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keladigan</a:t>
            </a:r>
            <a:r>
              <a:rPr lang="en-US" dirty="0"/>
              <a:t> </a:t>
            </a:r>
            <a:r>
              <a:rPr lang="en-US" dirty="0" err="1"/>
              <a:t>qiymatlari</a:t>
            </a:r>
            <a:r>
              <a:rPr lang="en-US" dirty="0"/>
              <a:t> </a:t>
            </a:r>
            <a:r>
              <a:rPr lang="en-US" dirty="0" err="1"/>
              <a:t>aniqlanadi</a:t>
            </a:r>
            <a:r>
              <a:rPr lang="en-US" dirty="0"/>
              <a:t>. </a:t>
            </a:r>
            <a:r>
              <a:rPr lang="en-US" dirty="0" err="1"/>
              <a:t>So‘ngra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baseline="-25000" dirty="0" err="1"/>
              <a:t>or</a:t>
            </a:r>
            <a:r>
              <a:rPr lang="en-US" dirty="0"/>
              <a:t> </a:t>
            </a:r>
            <a:r>
              <a:rPr lang="en-US" dirty="0" err="1"/>
              <a:t>o‘qida</a:t>
            </a:r>
            <a:r>
              <a:rPr lang="en-US" dirty="0"/>
              <a:t> 1, 3 </a:t>
            </a:r>
            <a:r>
              <a:rPr lang="en-US" dirty="0" err="1"/>
              <a:t>va</a:t>
            </a:r>
            <a:r>
              <a:rPr lang="en-US" dirty="0"/>
              <a:t> 2 </a:t>
            </a:r>
            <a:r>
              <a:rPr lang="en-US" dirty="0" err="1"/>
              <a:t>nuqtalar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pastki</a:t>
            </a:r>
            <a:r>
              <a:rPr lang="en-US" dirty="0"/>
              <a:t> </a:t>
            </a:r>
            <a:r>
              <a:rPr lang="en-US" dirty="0" err="1"/>
              <a:t>o‘ng</a:t>
            </a:r>
            <a:r>
              <a:rPr lang="en-US" dirty="0"/>
              <a:t> </a:t>
            </a:r>
            <a:r>
              <a:rPr lang="en-US" dirty="0" err="1"/>
              <a:t>kvadratga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 </a:t>
            </a:r>
            <a:r>
              <a:rPr lang="en-US" dirty="0" err="1"/>
              <a:t>chiziqlar</a:t>
            </a:r>
            <a:r>
              <a:rPr lang="en-US" dirty="0"/>
              <a:t> </a:t>
            </a:r>
            <a:r>
              <a:rPr lang="en-US" dirty="0" err="1"/>
              <a:t>o‘tkazib</a:t>
            </a:r>
            <a:r>
              <a:rPr lang="en-US" dirty="0"/>
              <a:t>, </a:t>
            </a:r>
            <a:r>
              <a:rPr lang="en-US" dirty="0" err="1"/>
              <a:t>ularni</a:t>
            </a:r>
            <a:r>
              <a:rPr lang="en-US" dirty="0"/>
              <a:t>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kvadratdagi</a:t>
            </a:r>
            <a:r>
              <a:rPr lang="en-US" dirty="0"/>
              <a:t> </a:t>
            </a:r>
            <a:r>
              <a:rPr lang="en-US" dirty="0" err="1"/>
              <a:t>vaqt</a:t>
            </a:r>
            <a:r>
              <a:rPr lang="en-US" dirty="0"/>
              <a:t> </a:t>
            </a:r>
            <a:r>
              <a:rPr lang="en-US" dirty="0" err="1"/>
              <a:t>o‘qida</a:t>
            </a:r>
            <a:r>
              <a:rPr lang="en-US" dirty="0"/>
              <a:t> 1, 2 </a:t>
            </a:r>
            <a:r>
              <a:rPr lang="en-US" dirty="0" err="1"/>
              <a:t>va</a:t>
            </a:r>
            <a:r>
              <a:rPr lang="en-US" dirty="0"/>
              <a:t> 3 </a:t>
            </a:r>
            <a:r>
              <a:rPr lang="en-US" dirty="0" err="1"/>
              <a:t>nuqtalar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o‘tkazilgan</a:t>
            </a:r>
            <a:r>
              <a:rPr lang="en-US" dirty="0"/>
              <a:t> </a:t>
            </a:r>
            <a:r>
              <a:rPr lang="en-US" dirty="0" err="1"/>
              <a:t>gorizontal</a:t>
            </a:r>
            <a:r>
              <a:rPr lang="en-US" dirty="0"/>
              <a:t> </a:t>
            </a:r>
            <a:r>
              <a:rPr lang="en-US" dirty="0" err="1"/>
              <a:t>chiziqlar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kesishguncha</a:t>
            </a:r>
            <a:r>
              <a:rPr lang="en-US" dirty="0"/>
              <a:t> </a:t>
            </a:r>
            <a:r>
              <a:rPr lang="en-US" dirty="0" err="1"/>
              <a:t>davom</a:t>
            </a:r>
            <a:r>
              <a:rPr lang="en-US" dirty="0"/>
              <a:t> </a:t>
            </a:r>
            <a:r>
              <a:rPr lang="en-US" dirty="0" err="1"/>
              <a:t>ettiriladi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magnitlovchi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egri</a:t>
            </a:r>
            <a:r>
              <a:rPr lang="en-US" dirty="0"/>
              <a:t> </a:t>
            </a:r>
            <a:r>
              <a:rPr lang="en-US" dirty="0" err="1"/>
              <a:t>chizig‘i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baseline="-25000" dirty="0" err="1"/>
              <a:t>or</a:t>
            </a:r>
            <a:r>
              <a:rPr lang="en-US" dirty="0"/>
              <a:t> = f(t) </a:t>
            </a:r>
            <a:r>
              <a:rPr lang="en-US" dirty="0" err="1"/>
              <a:t>nuqtalarining</a:t>
            </a:r>
            <a:r>
              <a:rPr lang="en-US" dirty="0"/>
              <a:t> </a:t>
            </a:r>
            <a:r>
              <a:rPr lang="en-US" dirty="0" err="1"/>
              <a:t>geometrik</a:t>
            </a:r>
            <a:r>
              <a:rPr lang="en-US" dirty="0"/>
              <a:t> </a:t>
            </a:r>
            <a:r>
              <a:rPr lang="en-US" dirty="0" err="1"/>
              <a:t>o‘rni</a:t>
            </a:r>
            <a:r>
              <a:rPr lang="en-US" dirty="0"/>
              <a:t> </a:t>
            </a:r>
            <a:r>
              <a:rPr lang="en-US" dirty="0" err="1"/>
              <a:t>topiladi</a:t>
            </a:r>
            <a:r>
              <a:rPr lang="en-US" dirty="0"/>
              <a:t>. Bu </a:t>
            </a:r>
            <a:r>
              <a:rPr lang="en-US" dirty="0" err="1"/>
              <a:t>yasashlardan</a:t>
            </a:r>
            <a:r>
              <a:rPr lang="en-US" dirty="0"/>
              <a:t> </a:t>
            </a:r>
            <a:r>
              <a:rPr lang="en-US" dirty="0" err="1"/>
              <a:t>ko‘rinib</a:t>
            </a:r>
            <a:r>
              <a:rPr lang="en-US" dirty="0"/>
              <a:t> </a:t>
            </a:r>
            <a:r>
              <a:rPr lang="en-US" dirty="0" err="1"/>
              <a:t>turibtiki</a:t>
            </a:r>
            <a:r>
              <a:rPr lang="en-US" dirty="0"/>
              <a:t>, </a:t>
            </a:r>
            <a:r>
              <a:rPr lang="ru-RU" dirty="0"/>
              <a:t>Ф</a:t>
            </a:r>
            <a:r>
              <a:rPr lang="en-US" dirty="0"/>
              <a:t> = f(t) </a:t>
            </a:r>
            <a:r>
              <a:rPr lang="en-US" dirty="0" err="1"/>
              <a:t>egri</a:t>
            </a:r>
            <a:r>
              <a:rPr lang="en-US" dirty="0"/>
              <a:t> </a:t>
            </a:r>
            <a:r>
              <a:rPr lang="en-US" dirty="0" err="1"/>
              <a:t>chiziq</a:t>
            </a:r>
            <a:r>
              <a:rPr lang="en-US" dirty="0"/>
              <a:t> sinusoidal </a:t>
            </a:r>
            <a:r>
              <a:rPr lang="en-US" dirty="0" err="1"/>
              <a:t>shaklda</a:t>
            </a:r>
            <a:r>
              <a:rPr lang="en-US" dirty="0"/>
              <a:t> </a:t>
            </a:r>
            <a:r>
              <a:rPr lang="en-US" dirty="0" err="1"/>
              <a:t>bo‘lganda</a:t>
            </a:r>
            <a:r>
              <a:rPr lang="en-US" dirty="0"/>
              <a:t> </a:t>
            </a:r>
            <a:r>
              <a:rPr lang="en-US" dirty="0" err="1"/>
              <a:t>magnitlovchi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egri</a:t>
            </a:r>
            <a:r>
              <a:rPr lang="en-US" dirty="0"/>
              <a:t> </a:t>
            </a:r>
            <a:r>
              <a:rPr lang="en-US" dirty="0" err="1"/>
              <a:t>chizig‘i</a:t>
            </a:r>
            <a:r>
              <a:rPr lang="en-US" dirty="0"/>
              <a:t> </a:t>
            </a:r>
            <a:r>
              <a:rPr lang="en-US" dirty="0" err="1"/>
              <a:t>cho‘qqisimon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Yasashlarni</a:t>
            </a:r>
            <a:r>
              <a:rPr lang="en-US" dirty="0"/>
              <a:t> </a:t>
            </a:r>
            <a:r>
              <a:rPr lang="en-US" dirty="0" err="1"/>
              <a:t>soddalashtirish</a:t>
            </a:r>
            <a:r>
              <a:rPr lang="en-US" dirty="0"/>
              <a:t> </a:t>
            </a:r>
            <a:r>
              <a:rPr lang="en-US" dirty="0" err="1"/>
              <a:t>maqsadida</a:t>
            </a:r>
            <a:r>
              <a:rPr lang="en-US" dirty="0"/>
              <a:t> biz </a:t>
            </a:r>
            <a:r>
              <a:rPr lang="en-US" dirty="0" err="1"/>
              <a:t>gisterezisni</a:t>
            </a:r>
            <a:r>
              <a:rPr lang="en-US" dirty="0"/>
              <a:t> </a:t>
            </a:r>
            <a:r>
              <a:rPr lang="en-US" dirty="0" err="1"/>
              <a:t>hisobga</a:t>
            </a:r>
            <a:r>
              <a:rPr lang="en-US" dirty="0"/>
              <a:t> </a:t>
            </a:r>
            <a:r>
              <a:rPr lang="en-US" dirty="0" err="1"/>
              <a:t>olmay</a:t>
            </a:r>
            <a:r>
              <a:rPr lang="en-US" dirty="0"/>
              <a:t> </a:t>
            </a:r>
            <a:r>
              <a:rPr lang="en-US" dirty="0" err="1"/>
              <a:t>qurilgan</a:t>
            </a:r>
            <a:r>
              <a:rPr lang="en-US" dirty="0"/>
              <a:t> </a:t>
            </a:r>
            <a:r>
              <a:rPr lang="en-US" dirty="0" err="1"/>
              <a:t>magnitlanish</a:t>
            </a:r>
            <a:r>
              <a:rPr lang="en-US" dirty="0"/>
              <a:t> </a:t>
            </a:r>
            <a:r>
              <a:rPr lang="en-US" dirty="0" err="1"/>
              <a:t>egri</a:t>
            </a:r>
            <a:r>
              <a:rPr lang="en-US" dirty="0"/>
              <a:t> </a:t>
            </a:r>
            <a:r>
              <a:rPr lang="en-US" dirty="0" err="1"/>
              <a:t>chizig‘i</a:t>
            </a:r>
            <a:r>
              <a:rPr lang="en-US" dirty="0"/>
              <a:t> </a:t>
            </a:r>
            <a:r>
              <a:rPr lang="ru-RU" dirty="0"/>
              <a:t>Ф</a:t>
            </a:r>
            <a:r>
              <a:rPr lang="en-US" dirty="0"/>
              <a:t> = /(</a:t>
            </a:r>
            <a:r>
              <a:rPr lang="en-US" i="1" dirty="0" err="1"/>
              <a:t>i</a:t>
            </a:r>
            <a:r>
              <a:rPr lang="en-US" baseline="-25000" dirty="0" err="1"/>
              <a:t>or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foydalandik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149962"/>
          <p:cNvPicPr/>
          <p:nvPr/>
        </p:nvPicPr>
        <p:blipFill>
          <a:blip r:embed="rId2"/>
          <a:stretch>
            <a:fillRect/>
          </a:stretch>
        </p:blipFill>
        <p:spPr>
          <a:xfrm>
            <a:off x="4356519" y="1954482"/>
            <a:ext cx="158115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8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.</a:t>
            </a:r>
            <a:r>
              <a:rPr lang="en-US" sz="3600" dirty="0"/>
              <a:t> </a:t>
            </a:r>
            <a:r>
              <a:rPr lang="en-US" sz="3600" dirty="0" err="1"/>
              <a:t>Magnitlovchi</a:t>
            </a:r>
            <a:r>
              <a:rPr lang="en-US" sz="3600" dirty="0"/>
              <a:t> </a:t>
            </a:r>
            <a:r>
              <a:rPr lang="en-US" sz="3600" dirty="0" err="1"/>
              <a:t>tok</a:t>
            </a:r>
            <a:r>
              <a:rPr lang="en-US" sz="3600" dirty="0"/>
              <a:t> </a:t>
            </a:r>
            <a:r>
              <a:rPr lang="en-US" sz="3600" dirty="0" err="1"/>
              <a:t>egri</a:t>
            </a:r>
            <a:r>
              <a:rPr lang="en-US" sz="3600" dirty="0"/>
              <a:t> </a:t>
            </a:r>
            <a:r>
              <a:rPr lang="en-US" sz="3600" dirty="0" err="1"/>
              <a:t>chizig‘ini</a:t>
            </a:r>
            <a:r>
              <a:rPr lang="en-US" sz="3600" dirty="0"/>
              <a:t> </a:t>
            </a:r>
            <a:r>
              <a:rPr lang="en-US" sz="3600" dirty="0" err="1" smtClean="0"/>
              <a:t>yasash</a:t>
            </a:r>
            <a:r>
              <a:rPr lang="en-US" sz="3600" dirty="0" smtClean="0"/>
              <a:t>(</a:t>
            </a:r>
            <a:r>
              <a:rPr lang="en-US" sz="3600" i="1" dirty="0" smtClean="0"/>
              <a:t>a</a:t>
            </a:r>
            <a:r>
              <a:rPr lang="en-US" sz="3600" dirty="0"/>
              <a:t>) </a:t>
            </a:r>
            <a:r>
              <a:rPr lang="en-US" sz="3600" dirty="0" err="1"/>
              <a:t>va</a:t>
            </a:r>
            <a:r>
              <a:rPr lang="en-US" sz="3600" dirty="0"/>
              <a:t> </a:t>
            </a:r>
            <a:r>
              <a:rPr lang="en-US" sz="3600" dirty="0" err="1"/>
              <a:t>uni</a:t>
            </a:r>
            <a:r>
              <a:rPr lang="en-US" sz="3600" dirty="0"/>
              <a:t> </a:t>
            </a:r>
            <a:r>
              <a:rPr lang="en-US" sz="3600" dirty="0" err="1"/>
              <a:t>tashkil</a:t>
            </a:r>
            <a:r>
              <a:rPr lang="en-US" sz="3600" dirty="0"/>
              <a:t> </a:t>
            </a:r>
            <a:r>
              <a:rPr lang="en-US" sz="3600" dirty="0" err="1"/>
              <a:t>etuvchilarga</a:t>
            </a:r>
            <a:r>
              <a:rPr lang="en-US" sz="3600" dirty="0"/>
              <a:t> </a:t>
            </a:r>
            <a:r>
              <a:rPr lang="en-US" sz="3600" dirty="0" err="1"/>
              <a:t>ajratish</a:t>
            </a:r>
            <a:r>
              <a:rPr lang="en-US" sz="3600" dirty="0"/>
              <a:t> </a:t>
            </a:r>
            <a:r>
              <a:rPr lang="en-US" sz="3600" i="1" dirty="0"/>
              <a:t>(b</a:t>
            </a:r>
            <a:endParaRPr lang="ru-RU" sz="3600" dirty="0"/>
          </a:p>
        </p:txBody>
      </p:sp>
      <p:pic>
        <p:nvPicPr>
          <p:cNvPr id="4" name="Picture 15004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613" y="2052638"/>
            <a:ext cx="816455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2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.</a:t>
            </a:r>
            <a:r>
              <a:rPr lang="en-US" sz="2800" dirty="0"/>
              <a:t> </a:t>
            </a:r>
            <a:r>
              <a:rPr lang="en-US" sz="2800" dirty="0" err="1"/>
              <a:t>Yulduz</a:t>
            </a:r>
            <a:r>
              <a:rPr lang="en-US" sz="2800" dirty="0"/>
              <a:t> (</a:t>
            </a:r>
            <a:r>
              <a:rPr lang="en-US" sz="2800" i="1" dirty="0"/>
              <a:t>a</a:t>
            </a:r>
            <a:r>
              <a:rPr lang="en-US" sz="2800" dirty="0"/>
              <a:t>)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uchburchak</a:t>
            </a:r>
            <a:r>
              <a:rPr lang="en-US" sz="2800" dirty="0"/>
              <a:t> (</a:t>
            </a:r>
            <a:r>
              <a:rPr lang="en-US" sz="2800" i="1" dirty="0"/>
              <a:t>b</a:t>
            </a:r>
            <a:r>
              <a:rPr lang="en-US" sz="2800" dirty="0"/>
              <a:t>) </a:t>
            </a:r>
            <a:r>
              <a:rPr lang="en-US" sz="2800" dirty="0" err="1"/>
              <a:t>usulida</a:t>
            </a:r>
            <a:r>
              <a:rPr lang="en-US" sz="2800" dirty="0"/>
              <a:t> </a:t>
            </a:r>
            <a:r>
              <a:rPr lang="en-US" sz="2800" dirty="0" err="1"/>
              <a:t>ulanganda</a:t>
            </a:r>
            <a:r>
              <a:rPr lang="en-US" sz="2800" dirty="0"/>
              <a:t> </a:t>
            </a:r>
            <a:r>
              <a:rPr lang="en-US" sz="2800" dirty="0" err="1"/>
              <a:t>transformator</a:t>
            </a:r>
            <a:r>
              <a:rPr lang="en-US" sz="2800" dirty="0"/>
              <a:t> </a:t>
            </a:r>
            <a:r>
              <a:rPr lang="en-US" sz="2800" dirty="0" err="1"/>
              <a:t>chulg‘amlarida</a:t>
            </a:r>
            <a:r>
              <a:rPr lang="en-US" sz="2800" dirty="0"/>
              <a:t> </a:t>
            </a:r>
            <a:r>
              <a:rPr lang="en-US" sz="2800" dirty="0" err="1"/>
              <a:t>uchinchi</a:t>
            </a:r>
            <a:r>
              <a:rPr lang="en-US" sz="2800" dirty="0"/>
              <a:t> </a:t>
            </a:r>
            <a:r>
              <a:rPr lang="en-US" sz="2800" dirty="0" err="1"/>
              <a:t>garmonika</a:t>
            </a:r>
            <a:r>
              <a:rPr lang="en-US" sz="2800" dirty="0"/>
              <a:t> </a:t>
            </a:r>
            <a:r>
              <a:rPr lang="en-US" sz="2800" dirty="0" err="1"/>
              <a:t>tok</a:t>
            </a:r>
            <a:r>
              <a:rPr lang="en-US" sz="2800" dirty="0"/>
              <a:t> (EYK)</a:t>
            </a:r>
            <a:r>
              <a:rPr lang="en-US" sz="2800" dirty="0" err="1"/>
              <a:t>larining</a:t>
            </a:r>
            <a:r>
              <a:rPr lang="en-US" sz="2800" dirty="0"/>
              <a:t> </a:t>
            </a:r>
            <a:r>
              <a:rPr lang="en-US" sz="2800" dirty="0" err="1"/>
              <a:t>yo‘nalishi</a:t>
            </a:r>
            <a:r>
              <a:rPr lang="en-US" sz="2800" dirty="0"/>
              <a:t>. </a:t>
            </a:r>
            <a:endParaRPr lang="ru-RU" sz="2800" dirty="0"/>
          </a:p>
        </p:txBody>
      </p:sp>
      <p:pic>
        <p:nvPicPr>
          <p:cNvPr id="4" name="Picture 15013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589675"/>
            <a:ext cx="8947150" cy="312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8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944" y="334993"/>
            <a:ext cx="8825658" cy="1260894"/>
          </a:xfrm>
        </p:spPr>
        <p:txBody>
          <a:bodyPr/>
          <a:lstStyle/>
          <a:p>
            <a:r>
              <a:rPr lang="en-US" sz="4000" b="1" dirty="0"/>
              <a:t>TRANSFORMATORLARNING PARALLEL ISHLASHI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572" y="2380891"/>
            <a:ext cx="11404121" cy="2587924"/>
          </a:xfrm>
        </p:spPr>
        <p:txBody>
          <a:bodyPr/>
          <a:lstStyle/>
          <a:p>
            <a:r>
              <a:rPr lang="en-US" dirty="0" err="1"/>
              <a:t>Stansiya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podstansiyalarda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, </a:t>
            </a:r>
            <a:r>
              <a:rPr lang="en-US" dirty="0" err="1"/>
              <a:t>odatda</a:t>
            </a:r>
            <a:r>
              <a:rPr lang="en-US" dirty="0"/>
              <a:t>, </a:t>
            </a:r>
            <a:r>
              <a:rPr lang="en-US" dirty="0" err="1"/>
              <a:t>bitta</a:t>
            </a:r>
            <a:r>
              <a:rPr lang="en-US" dirty="0"/>
              <a:t> </a:t>
            </a:r>
            <a:r>
              <a:rPr lang="en-US" dirty="0" err="1"/>
              <a:t>transformator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, </a:t>
            </a:r>
            <a:r>
              <a:rPr lang="en-US" dirty="0" err="1"/>
              <a:t>balki</a:t>
            </a:r>
            <a:r>
              <a:rPr lang="en-US" dirty="0"/>
              <a:t> </a:t>
            </a:r>
            <a:r>
              <a:rPr lang="en-US" dirty="0" err="1"/>
              <a:t>alohida-alohida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parallel </a:t>
            </a:r>
            <a:r>
              <a:rPr lang="en-US" dirty="0" err="1"/>
              <a:t>ishlaydigan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necha</a:t>
            </a:r>
            <a:r>
              <a:rPr lang="en-US" dirty="0"/>
              <a:t> </a:t>
            </a:r>
            <a:r>
              <a:rPr lang="en-US" dirty="0" err="1"/>
              <a:t>transformatorlar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transformatsiyalanadi</a:t>
            </a:r>
            <a:r>
              <a:rPr lang="en-US" dirty="0"/>
              <a:t>.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necha</a:t>
            </a:r>
            <a:r>
              <a:rPr lang="en-US" dirty="0"/>
              <a:t> </a:t>
            </a:r>
            <a:r>
              <a:rPr lang="en-US" dirty="0" err="1"/>
              <a:t>transformatorning</a:t>
            </a:r>
            <a:r>
              <a:rPr lang="en-US" dirty="0"/>
              <a:t> </a:t>
            </a:r>
            <a:r>
              <a:rPr lang="en-US" dirty="0" err="1"/>
              <a:t>birlamchi</a:t>
            </a:r>
            <a:r>
              <a:rPr lang="en-US" dirty="0"/>
              <a:t> </a:t>
            </a:r>
            <a:r>
              <a:rPr lang="en-US" dirty="0" err="1"/>
              <a:t>chulg‘amlari</a:t>
            </a:r>
            <a:r>
              <a:rPr lang="en-US" dirty="0"/>
              <a:t>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birlamchi</a:t>
            </a:r>
            <a:r>
              <a:rPr lang="en-US" dirty="0"/>
              <a:t> </a:t>
            </a:r>
            <a:r>
              <a:rPr lang="en-US" dirty="0" err="1"/>
              <a:t>tarmoqqa</a:t>
            </a:r>
            <a:r>
              <a:rPr lang="en-US" dirty="0"/>
              <a:t>, </a:t>
            </a:r>
            <a:r>
              <a:rPr lang="en-US" dirty="0" err="1"/>
              <a:t>ikkilamchi</a:t>
            </a:r>
            <a:r>
              <a:rPr lang="en-US" dirty="0"/>
              <a:t> </a:t>
            </a:r>
            <a:r>
              <a:rPr lang="en-US" dirty="0" err="1"/>
              <a:t>chulg‘amlari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ikkilamchi</a:t>
            </a:r>
            <a:r>
              <a:rPr lang="en-US" dirty="0"/>
              <a:t> </a:t>
            </a:r>
            <a:r>
              <a:rPr lang="en-US" dirty="0" err="1"/>
              <a:t>tarmoqqa</a:t>
            </a:r>
            <a:r>
              <a:rPr lang="en-US" dirty="0"/>
              <a:t> </a:t>
            </a:r>
            <a:r>
              <a:rPr lang="en-US" dirty="0" err="1"/>
              <a:t>ulanganda</a:t>
            </a:r>
            <a:r>
              <a:rPr lang="en-US" dirty="0"/>
              <a:t> </a:t>
            </a:r>
            <a:r>
              <a:rPr lang="en-US" dirty="0" err="1"/>
              <a:t>transformatorlarning</a:t>
            </a:r>
            <a:r>
              <a:rPr lang="en-US" dirty="0"/>
              <a:t> </a:t>
            </a:r>
            <a:r>
              <a:rPr lang="en-US" dirty="0" err="1"/>
              <a:t>birgalikda</a:t>
            </a:r>
            <a:r>
              <a:rPr lang="en-US" dirty="0"/>
              <a:t> </a:t>
            </a:r>
            <a:r>
              <a:rPr lang="en-US" dirty="0" err="1"/>
              <a:t>ishlashi</a:t>
            </a:r>
            <a:r>
              <a:rPr lang="en-US" dirty="0"/>
              <a:t> </a:t>
            </a:r>
            <a:r>
              <a:rPr lang="en-US" dirty="0" err="1"/>
              <a:t>ularning</a:t>
            </a:r>
            <a:r>
              <a:rPr lang="en-US" dirty="0"/>
              <a:t> parallel </a:t>
            </a:r>
            <a:r>
              <a:rPr lang="en-US" dirty="0" err="1"/>
              <a:t>ishlashi</a:t>
            </a:r>
            <a:r>
              <a:rPr lang="en-US" dirty="0"/>
              <a:t> </a:t>
            </a:r>
            <a:r>
              <a:rPr lang="en-US" dirty="0" err="1"/>
              <a:t>deyiladi</a:t>
            </a:r>
            <a:r>
              <a:rPr lang="en-US" dirty="0"/>
              <a:t> (98-rasm).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35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98-rasm</a:t>
            </a:r>
            <a:r>
              <a:rPr lang="en-US" dirty="0"/>
              <a:t>. </a:t>
            </a:r>
            <a:r>
              <a:rPr lang="en-US" dirty="0" err="1"/>
              <a:t>Transformatorlarni</a:t>
            </a:r>
            <a:r>
              <a:rPr lang="en-US" dirty="0"/>
              <a:t> parallel </a:t>
            </a:r>
            <a:r>
              <a:rPr lang="en-US" dirty="0" err="1"/>
              <a:t>ishlashga</a:t>
            </a:r>
            <a:r>
              <a:rPr lang="en-US" dirty="0"/>
              <a:t> </a:t>
            </a:r>
            <a:r>
              <a:rPr lang="en-US" dirty="0" err="1"/>
              <a:t>ulash</a:t>
            </a:r>
            <a:r>
              <a:rPr lang="en-US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079346"/>
            <a:ext cx="8947150" cy="4142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86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574" y="983242"/>
            <a:ext cx="11205713" cy="5477943"/>
          </a:xfrm>
        </p:spPr>
        <p:txBody>
          <a:bodyPr>
            <a:noAutofit/>
          </a:bodyPr>
          <a:lstStyle/>
          <a:p>
            <a:r>
              <a:rPr lang="en-US" sz="2400" dirty="0" err="1"/>
              <a:t>Katta</a:t>
            </a:r>
            <a:r>
              <a:rPr lang="en-US" sz="2400" dirty="0"/>
              <a:t> </a:t>
            </a:r>
            <a:r>
              <a:rPr lang="en-US" sz="2400" dirty="0" err="1"/>
              <a:t>quvvatli</a:t>
            </a:r>
            <a:r>
              <a:rPr lang="en-US" sz="2400" dirty="0"/>
              <a:t> </a:t>
            </a:r>
            <a:r>
              <a:rPr lang="en-US" sz="2400" dirty="0" err="1"/>
              <a:t>bitta</a:t>
            </a:r>
            <a:r>
              <a:rPr lang="en-US" sz="2400" dirty="0"/>
              <a:t> </a:t>
            </a:r>
            <a:r>
              <a:rPr lang="en-US" sz="2400" dirty="0" err="1"/>
              <a:t>transformator</a:t>
            </a:r>
            <a:r>
              <a:rPr lang="en-US" sz="2400" dirty="0"/>
              <a:t> </a:t>
            </a:r>
            <a:r>
              <a:rPr lang="en-US" sz="2400" dirty="0" err="1"/>
              <a:t>o‘rniga</a:t>
            </a:r>
            <a:r>
              <a:rPr lang="en-US" sz="2400" dirty="0"/>
              <a:t> parallel </a:t>
            </a:r>
            <a:r>
              <a:rPr lang="en-US" sz="2400" dirty="0" err="1"/>
              <a:t>ulangan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necha</a:t>
            </a:r>
            <a:r>
              <a:rPr lang="en-US" sz="2400" dirty="0"/>
              <a:t> </a:t>
            </a:r>
            <a:r>
              <a:rPr lang="en-US" sz="2400" dirty="0" err="1"/>
              <a:t>transformatorlarni</a:t>
            </a:r>
            <a:r>
              <a:rPr lang="en-US" sz="2400" dirty="0"/>
              <a:t> </a:t>
            </a:r>
            <a:r>
              <a:rPr lang="en-US" sz="2400" dirty="0" err="1"/>
              <a:t>ishlatish</a:t>
            </a:r>
            <a:r>
              <a:rPr lang="en-US" sz="2400" dirty="0"/>
              <a:t> </a:t>
            </a:r>
            <a:r>
              <a:rPr lang="en-US" sz="2400" dirty="0" err="1"/>
              <a:t>biror</a:t>
            </a:r>
            <a:r>
              <a:rPr lang="en-US" sz="2400" dirty="0"/>
              <a:t> </a:t>
            </a:r>
            <a:r>
              <a:rPr lang="en-US" sz="2400" dirty="0" err="1"/>
              <a:t>transformatorda</a:t>
            </a:r>
            <a:r>
              <a:rPr lang="en-US" sz="2400" dirty="0"/>
              <a:t> </a:t>
            </a:r>
            <a:r>
              <a:rPr lang="en-US" sz="2400" dirty="0" err="1"/>
              <a:t>avariya</a:t>
            </a:r>
            <a:r>
              <a:rPr lang="en-US" sz="2400" dirty="0"/>
              <a:t> </a:t>
            </a:r>
            <a:r>
              <a:rPr lang="en-US" sz="2400" dirty="0" err="1"/>
              <a:t>bo‘lganda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uni</a:t>
            </a:r>
            <a:r>
              <a:rPr lang="en-US" sz="2400" dirty="0"/>
              <a:t> </a:t>
            </a:r>
            <a:r>
              <a:rPr lang="en-US" sz="2400" dirty="0" err="1"/>
              <a:t>ta’mirlash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uzib</a:t>
            </a:r>
            <a:r>
              <a:rPr lang="en-US" sz="2400" dirty="0"/>
              <a:t> </a:t>
            </a:r>
            <a:r>
              <a:rPr lang="en-US" sz="2400" dirty="0" err="1"/>
              <a:t>qo‘yilganda</a:t>
            </a:r>
            <a:r>
              <a:rPr lang="en-US" sz="2400" dirty="0"/>
              <a:t> </a:t>
            </a:r>
            <a:r>
              <a:rPr lang="en-US" sz="2400" dirty="0" err="1"/>
              <a:t>isteʼmolchilarni</a:t>
            </a:r>
            <a:r>
              <a:rPr lang="en-US" sz="2400" dirty="0"/>
              <a:t> </a:t>
            </a:r>
            <a:r>
              <a:rPr lang="en-US" sz="2400" dirty="0" err="1"/>
              <a:t>energiya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uzluksiz</a:t>
            </a:r>
            <a:r>
              <a:rPr lang="en-US" sz="2400" dirty="0"/>
              <a:t> </a:t>
            </a:r>
            <a:r>
              <a:rPr lang="en-US" sz="2400" dirty="0" err="1"/>
              <a:t>taʼminlash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zarurdir</a:t>
            </a:r>
            <a:r>
              <a:rPr lang="en-US" sz="2400" dirty="0"/>
              <a:t>. </a:t>
            </a:r>
            <a:r>
              <a:rPr lang="en-US" sz="2400" dirty="0" err="1"/>
              <a:t>Bundan</a:t>
            </a:r>
            <a:r>
              <a:rPr lang="en-US" sz="2400" dirty="0"/>
              <a:t> </a:t>
            </a:r>
            <a:r>
              <a:rPr lang="en-US" sz="2400" dirty="0" err="1"/>
              <a:t>tashqari</a:t>
            </a:r>
            <a:r>
              <a:rPr lang="en-US" sz="2400" dirty="0"/>
              <a:t>, </a:t>
            </a:r>
            <a:r>
              <a:rPr lang="en-US" sz="2400" dirty="0" err="1"/>
              <a:t>yuklama</a:t>
            </a:r>
            <a:r>
              <a:rPr lang="en-US" sz="2400" dirty="0"/>
              <a:t> </a:t>
            </a:r>
            <a:r>
              <a:rPr lang="en-US" sz="2400" dirty="0" err="1"/>
              <a:t>grafigi</a:t>
            </a:r>
            <a:r>
              <a:rPr lang="en-US" sz="2400" dirty="0"/>
              <a:t> </a:t>
            </a:r>
            <a:r>
              <a:rPr lang="en-US" sz="2400" dirty="0" err="1"/>
              <a:t>o‘zgarib</a:t>
            </a:r>
            <a:r>
              <a:rPr lang="en-US" sz="2400" dirty="0"/>
              <a:t> </a:t>
            </a:r>
            <a:r>
              <a:rPr lang="en-US" sz="2400" dirty="0" err="1"/>
              <a:t>turadigan</a:t>
            </a:r>
            <a:r>
              <a:rPr lang="en-US" sz="2400" dirty="0"/>
              <a:t>, </a:t>
            </a:r>
            <a:r>
              <a:rPr lang="en-US" sz="2400" dirty="0" err="1"/>
              <a:t>masalan</a:t>
            </a:r>
            <a:r>
              <a:rPr lang="en-US" sz="2400" dirty="0"/>
              <a:t>, </a:t>
            </a:r>
            <a:r>
              <a:rPr lang="en-US" sz="2400" dirty="0" err="1"/>
              <a:t>yuklama</a:t>
            </a:r>
            <a:r>
              <a:rPr lang="en-US" sz="2400" dirty="0"/>
              <a:t> </a:t>
            </a:r>
            <a:r>
              <a:rPr lang="en-US" sz="2400" dirty="0" err="1"/>
              <a:t>quvvati</a:t>
            </a:r>
            <a:r>
              <a:rPr lang="en-US" sz="2400" dirty="0"/>
              <a:t> </a:t>
            </a:r>
            <a:r>
              <a:rPr lang="en-US" sz="2400" dirty="0" err="1"/>
              <a:t>sutkaning</a:t>
            </a:r>
            <a:r>
              <a:rPr lang="en-US" sz="2400" dirty="0"/>
              <a:t> </a:t>
            </a:r>
            <a:r>
              <a:rPr lang="en-US" sz="2400" dirty="0" err="1"/>
              <a:t>turli</a:t>
            </a:r>
            <a:r>
              <a:rPr lang="en-US" sz="2400" dirty="0"/>
              <a:t> </a:t>
            </a:r>
            <a:r>
              <a:rPr lang="en-US" sz="2400" dirty="0" err="1"/>
              <a:t>soatlarida</a:t>
            </a:r>
            <a:r>
              <a:rPr lang="en-US" sz="2400" dirty="0"/>
              <a:t> </a:t>
            </a:r>
            <a:r>
              <a:rPr lang="en-US" sz="2400" dirty="0" err="1"/>
              <a:t>ancha</a:t>
            </a:r>
            <a:r>
              <a:rPr lang="en-US" sz="2400" dirty="0"/>
              <a:t> </a:t>
            </a:r>
            <a:r>
              <a:rPr lang="en-US" sz="2400" dirty="0" err="1"/>
              <a:t>o‘zgarib</a:t>
            </a:r>
            <a:r>
              <a:rPr lang="en-US" sz="2400" dirty="0"/>
              <a:t> </a:t>
            </a:r>
            <a:r>
              <a:rPr lang="en-US" sz="2400" dirty="0" err="1"/>
              <a:t>turadigan</a:t>
            </a:r>
            <a:r>
              <a:rPr lang="en-US" sz="2400" dirty="0"/>
              <a:t> </a:t>
            </a:r>
            <a:r>
              <a:rPr lang="en-US" sz="2400" dirty="0" err="1"/>
              <a:t>podstansiyalarda</a:t>
            </a:r>
            <a:r>
              <a:rPr lang="en-US" sz="2400" dirty="0"/>
              <a:t> ham parallel </a:t>
            </a:r>
            <a:r>
              <a:rPr lang="en-US" sz="2400" dirty="0" err="1"/>
              <a:t>ulangan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necha</a:t>
            </a:r>
            <a:r>
              <a:rPr lang="en-US" sz="2400" dirty="0"/>
              <a:t> </a:t>
            </a:r>
            <a:r>
              <a:rPr lang="en-US" sz="2400" dirty="0" err="1"/>
              <a:t>transformatorlar</a:t>
            </a:r>
            <a:r>
              <a:rPr lang="en-US" sz="2400" dirty="0"/>
              <a:t> </a:t>
            </a:r>
            <a:r>
              <a:rPr lang="en-US" sz="2400" dirty="0" err="1"/>
              <a:t>ishlatish</a:t>
            </a:r>
            <a:r>
              <a:rPr lang="en-US" sz="2400" dirty="0"/>
              <a:t> </a:t>
            </a:r>
            <a:r>
              <a:rPr lang="en-US" sz="2400" dirty="0" err="1"/>
              <a:t>maqsadga</a:t>
            </a:r>
            <a:r>
              <a:rPr lang="en-US" sz="2400" dirty="0"/>
              <a:t> </a:t>
            </a:r>
            <a:r>
              <a:rPr lang="en-US" sz="2400" dirty="0" err="1"/>
              <a:t>muvofiqdir</a:t>
            </a:r>
            <a:r>
              <a:rPr lang="en-US" sz="2400" dirty="0"/>
              <a:t>. </a:t>
            </a:r>
            <a:r>
              <a:rPr lang="en-US" sz="2400" dirty="0" err="1"/>
              <a:t>Bunda</a:t>
            </a:r>
            <a:r>
              <a:rPr lang="en-US" sz="2400" dirty="0"/>
              <a:t> </a:t>
            </a:r>
            <a:r>
              <a:rPr lang="en-US" sz="2400" dirty="0" err="1"/>
              <a:t>yuklama</a:t>
            </a:r>
            <a:r>
              <a:rPr lang="en-US" sz="2400" dirty="0"/>
              <a:t> </a:t>
            </a:r>
            <a:r>
              <a:rPr lang="en-US" sz="2400" dirty="0" err="1"/>
              <a:t>quvvati</a:t>
            </a:r>
            <a:r>
              <a:rPr lang="en-US" sz="2400" dirty="0"/>
              <a:t> </a:t>
            </a:r>
            <a:r>
              <a:rPr lang="en-US" sz="2400" dirty="0" err="1"/>
              <a:t>kamayganda</a:t>
            </a:r>
            <a:r>
              <a:rPr lang="en-US" sz="2400" dirty="0"/>
              <a:t> </a:t>
            </a:r>
            <a:r>
              <a:rPr lang="en-US" sz="2400" dirty="0" err="1"/>
              <a:t>bitta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necha</a:t>
            </a:r>
            <a:r>
              <a:rPr lang="en-US" sz="2400" dirty="0"/>
              <a:t> </a:t>
            </a:r>
            <a:r>
              <a:rPr lang="en-US" sz="2400" dirty="0" err="1"/>
              <a:t>transformatorni</a:t>
            </a:r>
            <a:r>
              <a:rPr lang="en-US" sz="2400" dirty="0"/>
              <a:t> </a:t>
            </a:r>
            <a:r>
              <a:rPr lang="en-US" sz="2400" dirty="0" err="1"/>
              <a:t>uzib</a:t>
            </a:r>
            <a:r>
              <a:rPr lang="en-US" sz="2400" dirty="0"/>
              <a:t>, </a:t>
            </a:r>
            <a:r>
              <a:rPr lang="en-US" sz="2400" dirty="0" err="1"/>
              <a:t>ulangan</a:t>
            </a:r>
            <a:r>
              <a:rPr lang="en-US" sz="2400" dirty="0"/>
              <a:t> </a:t>
            </a:r>
            <a:r>
              <a:rPr lang="en-US" sz="2400" dirty="0" err="1"/>
              <a:t>holda</a:t>
            </a:r>
            <a:r>
              <a:rPr lang="en-US" sz="2400" dirty="0"/>
              <a:t> </a:t>
            </a:r>
            <a:r>
              <a:rPr lang="en-US" sz="2400" dirty="0" err="1"/>
              <a:t>qolgan</a:t>
            </a:r>
            <a:r>
              <a:rPr lang="en-US" sz="2400" dirty="0"/>
              <a:t> </a:t>
            </a:r>
            <a:r>
              <a:rPr lang="en-US" sz="2400" dirty="0" err="1"/>
              <a:t>boshqa</a:t>
            </a:r>
            <a:r>
              <a:rPr lang="en-US" sz="2400" dirty="0"/>
              <a:t> </a:t>
            </a:r>
            <a:r>
              <a:rPr lang="en-US" sz="2400" dirty="0" err="1"/>
              <a:t>transformatorlarning</a:t>
            </a:r>
            <a:r>
              <a:rPr lang="en-US" sz="2400" dirty="0"/>
              <a:t> </a:t>
            </a:r>
            <a:r>
              <a:rPr lang="en-US" sz="2400" dirty="0" err="1"/>
              <a:t>yuklamasini</a:t>
            </a:r>
            <a:r>
              <a:rPr lang="en-US" sz="2400" dirty="0"/>
              <a:t> nominal </a:t>
            </a:r>
            <a:r>
              <a:rPr lang="en-US" sz="2400" dirty="0" err="1"/>
              <a:t>yuklamaga</a:t>
            </a:r>
            <a:r>
              <a:rPr lang="en-US" sz="2400" dirty="0"/>
              <a:t> </a:t>
            </a:r>
            <a:r>
              <a:rPr lang="en-US" sz="2400" dirty="0" err="1"/>
              <a:t>yaqin</a:t>
            </a:r>
            <a:r>
              <a:rPr lang="en-US" sz="2400" dirty="0"/>
              <a:t> </a:t>
            </a:r>
            <a:r>
              <a:rPr lang="en-US" sz="2400" dirty="0" err="1"/>
              <a:t>qilish</a:t>
            </a:r>
            <a:r>
              <a:rPr lang="en-US" sz="2400" dirty="0"/>
              <a:t> </a:t>
            </a:r>
            <a:r>
              <a:rPr lang="en-US" sz="2400" dirty="0" err="1"/>
              <a:t>mumkin</a:t>
            </a:r>
            <a:r>
              <a:rPr lang="en-US" sz="2400" dirty="0"/>
              <a:t>. </a:t>
            </a:r>
            <a:r>
              <a:rPr lang="en-US" sz="2400" dirty="0" err="1"/>
              <a:t>Natijada</a:t>
            </a:r>
            <a:r>
              <a:rPr lang="en-US" sz="2400" dirty="0"/>
              <a:t> </a:t>
            </a:r>
            <a:r>
              <a:rPr lang="en-US" sz="2400" dirty="0" err="1"/>
              <a:t>transformatorlar</a:t>
            </a:r>
            <a:r>
              <a:rPr lang="en-US" sz="2400" dirty="0"/>
              <a:t> </a:t>
            </a:r>
            <a:r>
              <a:rPr lang="en-US" sz="2400" dirty="0" err="1"/>
              <a:t>ishlashining</a:t>
            </a:r>
            <a:r>
              <a:rPr lang="en-US" sz="2400" dirty="0"/>
              <a:t> </a:t>
            </a:r>
            <a:r>
              <a:rPr lang="en-US" sz="2400" dirty="0" err="1"/>
              <a:t>ekspluatatsion</a:t>
            </a:r>
            <a:r>
              <a:rPr lang="en-US" sz="2400" dirty="0"/>
              <a:t> </a:t>
            </a:r>
            <a:r>
              <a:rPr lang="en-US" sz="2400" dirty="0" err="1"/>
              <a:t>ko‘rsatkichlari</a:t>
            </a:r>
            <a:r>
              <a:rPr lang="en-US" sz="2400" dirty="0"/>
              <a:t> (FIK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soz</a:t>
            </a:r>
            <a:r>
              <a:rPr lang="en-US" sz="2400" dirty="0"/>
              <a:t> </a:t>
            </a:r>
            <a:r>
              <a:rPr lang="en-US" sz="2400" i="1" dirty="0"/>
              <a:t>f</a:t>
            </a:r>
            <a:r>
              <a:rPr lang="en-US" sz="2400" baseline="-25000" dirty="0"/>
              <a:t>2</a:t>
            </a:r>
            <a:r>
              <a:rPr lang="en-US" sz="2400" dirty="0"/>
              <a:t>) </a:t>
            </a:r>
            <a:r>
              <a:rPr lang="en-US" sz="2400" dirty="0" err="1"/>
              <a:t>ancha</a:t>
            </a:r>
            <a:r>
              <a:rPr lang="en-US" sz="2400" dirty="0"/>
              <a:t> </a:t>
            </a:r>
            <a:r>
              <a:rPr lang="en-US" sz="2400" dirty="0" err="1"/>
              <a:t>yuqori</a:t>
            </a:r>
            <a:r>
              <a:rPr lang="en-US" sz="2400" dirty="0"/>
              <a:t> </a:t>
            </a:r>
            <a:r>
              <a:rPr lang="en-US" sz="2400" dirty="0" err="1"/>
              <a:t>bo‘ladi</a:t>
            </a:r>
            <a:r>
              <a:rPr lang="en-US" sz="2400" dirty="0"/>
              <a:t>. </a:t>
            </a:r>
            <a:r>
              <a:rPr lang="en-US" sz="2400" dirty="0" err="1"/>
              <a:t>Faqat</a:t>
            </a:r>
            <a:r>
              <a:rPr lang="en-US" sz="2400" dirty="0"/>
              <a:t> </a:t>
            </a:r>
            <a:r>
              <a:rPr lang="en-US" sz="2400" dirty="0" err="1"/>
              <a:t>muayyan</a:t>
            </a:r>
            <a:r>
              <a:rPr lang="en-US" sz="2400" dirty="0"/>
              <a:t> </a:t>
            </a:r>
            <a:r>
              <a:rPr lang="en-US" sz="2400" dirty="0" err="1"/>
              <a:t>shartlarga</a:t>
            </a:r>
            <a:r>
              <a:rPr lang="en-US" sz="2400" dirty="0"/>
              <a:t> </a:t>
            </a:r>
            <a:r>
              <a:rPr lang="en-US" sz="2400" dirty="0" err="1"/>
              <a:t>rioya</a:t>
            </a:r>
            <a:r>
              <a:rPr lang="en-US" sz="2400" dirty="0"/>
              <a:t> </a:t>
            </a:r>
            <a:r>
              <a:rPr lang="en-US" sz="2400" dirty="0" err="1"/>
              <a:t>qilingandagina</a:t>
            </a:r>
            <a:r>
              <a:rPr lang="en-US" sz="2400" dirty="0"/>
              <a:t> </a:t>
            </a:r>
            <a:r>
              <a:rPr lang="en-US" sz="2400" dirty="0" err="1"/>
              <a:t>transformatorlarni</a:t>
            </a:r>
            <a:r>
              <a:rPr lang="en-US" sz="2400" dirty="0"/>
              <a:t> parallel </a:t>
            </a:r>
            <a:r>
              <a:rPr lang="en-US" sz="2400" dirty="0" err="1"/>
              <a:t>ishlashga</a:t>
            </a:r>
            <a:r>
              <a:rPr lang="en-US" sz="2400" dirty="0"/>
              <a:t> </a:t>
            </a:r>
            <a:r>
              <a:rPr lang="en-US" sz="2400" dirty="0" err="1"/>
              <a:t>ulash</a:t>
            </a:r>
            <a:r>
              <a:rPr lang="en-US" sz="2400" dirty="0"/>
              <a:t> </a:t>
            </a:r>
            <a:r>
              <a:rPr lang="en-US" sz="2400" dirty="0" err="1"/>
              <a:t>mumkin</a:t>
            </a:r>
            <a:r>
              <a:rPr lang="en-US" sz="2400" dirty="0"/>
              <a:t>. </a:t>
            </a:r>
            <a:r>
              <a:rPr lang="en-US" sz="2400" dirty="0" err="1"/>
              <a:t>Bunda</a:t>
            </a:r>
            <a:r>
              <a:rPr lang="en-US" sz="2400" dirty="0"/>
              <a:t> </a:t>
            </a:r>
            <a:r>
              <a:rPr lang="en-US" sz="2400" dirty="0" err="1"/>
              <a:t>chulg‘amlarning</a:t>
            </a:r>
            <a:r>
              <a:rPr lang="en-US" sz="2400" dirty="0"/>
              <a:t> </a:t>
            </a:r>
            <a:r>
              <a:rPr lang="en-US" sz="2400" dirty="0" err="1"/>
              <a:t>ulanish</a:t>
            </a:r>
            <a:r>
              <a:rPr lang="en-US" sz="2400" dirty="0"/>
              <a:t> </a:t>
            </a:r>
            <a:r>
              <a:rPr lang="en-US" sz="2400" dirty="0" err="1"/>
              <a:t>guruhi</a:t>
            </a:r>
            <a:r>
              <a:rPr lang="en-US" sz="2400" dirty="0"/>
              <a:t> </a:t>
            </a:r>
            <a:r>
              <a:rPr lang="en-US" sz="2400" dirty="0" err="1"/>
              <a:t>katta</a:t>
            </a:r>
            <a:r>
              <a:rPr lang="en-US" sz="2400" dirty="0"/>
              <a:t> </a:t>
            </a:r>
            <a:r>
              <a:rPr lang="en-US" sz="2400" dirty="0" err="1"/>
              <a:t>ahamiyatga</a:t>
            </a:r>
            <a:r>
              <a:rPr lang="en-US" sz="2400" dirty="0"/>
              <a:t> </a:t>
            </a:r>
            <a:r>
              <a:rPr lang="en-US" sz="2400" dirty="0" err="1"/>
              <a:t>ega</a:t>
            </a:r>
            <a:r>
              <a:rPr lang="en-US" sz="2400" dirty="0"/>
              <a:t> </a:t>
            </a:r>
            <a:r>
              <a:rPr lang="en-US" sz="2400" dirty="0" err="1"/>
              <a:t>bo‘ladi</a:t>
            </a:r>
            <a:r>
              <a:rPr lang="en-US" sz="2400" dirty="0"/>
              <a:t>, </a:t>
            </a:r>
            <a:r>
              <a:rPr lang="en-US" sz="2400" dirty="0" err="1"/>
              <a:t>bular</a:t>
            </a:r>
            <a:r>
              <a:rPr lang="en-US" sz="2400" dirty="0"/>
              <a:t> </a:t>
            </a:r>
            <a:r>
              <a:rPr lang="en-US" sz="2400" dirty="0" err="1"/>
              <a:t>haqida</a:t>
            </a:r>
            <a:r>
              <a:rPr lang="en-US" sz="2400" dirty="0"/>
              <a:t> keying </a:t>
            </a:r>
            <a:r>
              <a:rPr lang="en-US" sz="2400" dirty="0" err="1"/>
              <a:t>mavzularda</a:t>
            </a:r>
            <a:r>
              <a:rPr lang="en-US" sz="2400" dirty="0"/>
              <a:t> </a:t>
            </a:r>
            <a:r>
              <a:rPr lang="en-US" sz="2400" dirty="0" err="1"/>
              <a:t>tushuncha</a:t>
            </a:r>
            <a:r>
              <a:rPr lang="en-US" sz="2400" dirty="0"/>
              <a:t> </a:t>
            </a:r>
            <a:r>
              <a:rPr lang="en-US" sz="2400" dirty="0" err="1"/>
              <a:t>berib</a:t>
            </a:r>
            <a:r>
              <a:rPr lang="en-US" sz="2400" dirty="0"/>
              <a:t> </a:t>
            </a:r>
            <a:r>
              <a:rPr lang="en-US" sz="2400" dirty="0" err="1"/>
              <a:t>o‘tiladi</a:t>
            </a:r>
            <a:r>
              <a:rPr lang="en-US" sz="2400" dirty="0"/>
              <a:t>. 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040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/>
              <a:t>CHULG‘AMLARNING ULANISH SXEMALARI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vaqtga</a:t>
            </a:r>
            <a:r>
              <a:rPr lang="en-US" dirty="0"/>
              <a:t> </a:t>
            </a:r>
            <a:r>
              <a:rPr lang="en-US" dirty="0" err="1"/>
              <a:t>qadar</a:t>
            </a:r>
            <a:r>
              <a:rPr lang="en-US" dirty="0"/>
              <a:t> biz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diagrammalar</a:t>
            </a:r>
            <a:r>
              <a:rPr lang="en-US" dirty="0"/>
              <a:t> </a:t>
            </a:r>
            <a:r>
              <a:rPr lang="en-US" dirty="0" err="1"/>
              <a:t>qurishda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EYKlar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jihatdan</a:t>
            </a:r>
            <a:r>
              <a:rPr lang="en-US" dirty="0"/>
              <a:t> </a:t>
            </a:r>
            <a:r>
              <a:rPr lang="en-US" dirty="0" err="1"/>
              <a:t>birbiriga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, deb </a:t>
            </a:r>
            <a:r>
              <a:rPr lang="en-US" dirty="0" err="1"/>
              <a:t>hisoblagan</a:t>
            </a:r>
            <a:r>
              <a:rPr lang="en-US" dirty="0"/>
              <a:t> </a:t>
            </a:r>
            <a:r>
              <a:rPr lang="en-US" dirty="0" err="1"/>
              <a:t>edik</a:t>
            </a:r>
            <a:r>
              <a:rPr lang="en-US" dirty="0"/>
              <a:t>,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hol</a:t>
            </a:r>
            <a:r>
              <a:rPr lang="en-US" dirty="0"/>
              <a:t> </a:t>
            </a:r>
            <a:r>
              <a:rPr lang="en-US" dirty="0" err="1"/>
              <a:t>birlamchi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ikkilamchi</a:t>
            </a:r>
            <a:r>
              <a:rPr lang="en-US" dirty="0"/>
              <a:t> </a:t>
            </a:r>
            <a:r>
              <a:rPr lang="en-US" dirty="0" err="1"/>
              <a:t>g‘altaklar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tomonga</a:t>
            </a:r>
            <a:r>
              <a:rPr lang="en-US" dirty="0"/>
              <a:t> </a:t>
            </a:r>
            <a:r>
              <a:rPr lang="en-US" dirty="0" err="1"/>
              <a:t>o‘ralganda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g‘altaklarning</a:t>
            </a:r>
            <a:r>
              <a:rPr lang="en-US" dirty="0"/>
              <a:t> </a:t>
            </a:r>
            <a:r>
              <a:rPr lang="en-US" dirty="0" err="1"/>
              <a:t>chiqish</a:t>
            </a:r>
            <a:r>
              <a:rPr lang="en-US" dirty="0"/>
              <a:t> </a:t>
            </a:r>
            <a:r>
              <a:rPr lang="en-US" dirty="0" err="1"/>
              <a:t>uchlari</a:t>
            </a:r>
            <a:r>
              <a:rPr lang="en-US" dirty="0"/>
              <a:t> 99-rasm, </a:t>
            </a:r>
            <a:r>
              <a:rPr lang="en-US" i="1" dirty="0"/>
              <a:t>a</a:t>
            </a:r>
            <a:r>
              <a:rPr lang="en-US" dirty="0"/>
              <a:t> da </a:t>
            </a:r>
            <a:r>
              <a:rPr lang="en-US" dirty="0" err="1"/>
              <a:t>ko‘rsatilganidek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markalangandagina</a:t>
            </a:r>
            <a:r>
              <a:rPr lang="en-US" dirty="0"/>
              <a:t> </a:t>
            </a:r>
            <a:r>
              <a:rPr lang="en-US" dirty="0" err="1"/>
              <a:t>to‘g‘ri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Agar </a:t>
            </a:r>
            <a:r>
              <a:rPr lang="en-US" dirty="0" err="1"/>
              <a:t>transformatorda</a:t>
            </a:r>
            <a:r>
              <a:rPr lang="en-US" dirty="0"/>
              <a:t> past </a:t>
            </a:r>
            <a:r>
              <a:rPr lang="en-US" dirty="0" err="1"/>
              <a:t>kuchlanishli</a:t>
            </a:r>
            <a:r>
              <a:rPr lang="en-US" dirty="0"/>
              <a:t> </a:t>
            </a:r>
            <a:r>
              <a:rPr lang="en-US" dirty="0" err="1"/>
              <a:t>g‘altakning</a:t>
            </a:r>
            <a:r>
              <a:rPr lang="en-US" dirty="0"/>
              <a:t> </a:t>
            </a:r>
            <a:r>
              <a:rPr lang="en-US" dirty="0" err="1"/>
              <a:t>o‘ralish</a:t>
            </a:r>
            <a:r>
              <a:rPr lang="en-US" dirty="0"/>
              <a:t> </a:t>
            </a:r>
            <a:r>
              <a:rPr lang="en-US" dirty="0" err="1"/>
              <a:t>yo‘nalishi</a:t>
            </a:r>
            <a:r>
              <a:rPr lang="en-US" dirty="0"/>
              <a:t> </a:t>
            </a:r>
            <a:r>
              <a:rPr lang="en-US" dirty="0" err="1"/>
              <a:t>o‘zgartirilsa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chiqish</a:t>
            </a:r>
            <a:r>
              <a:rPr lang="en-US" dirty="0"/>
              <a:t> </a:t>
            </a:r>
            <a:r>
              <a:rPr lang="en-US" dirty="0" err="1"/>
              <a:t>uchining</a:t>
            </a:r>
            <a:r>
              <a:rPr lang="en-US" dirty="0"/>
              <a:t> </a:t>
            </a:r>
            <a:r>
              <a:rPr lang="en-US" dirty="0" err="1"/>
              <a:t>belgisi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qo‘yilsa</a:t>
            </a:r>
            <a:r>
              <a:rPr lang="en-US" dirty="0"/>
              <a:t>, u </a:t>
            </a:r>
            <a:r>
              <a:rPr lang="en-US" dirty="0" err="1"/>
              <a:t>holda</a:t>
            </a:r>
            <a:r>
              <a:rPr lang="en-US" dirty="0"/>
              <a:t> EYK </a:t>
            </a:r>
            <a:r>
              <a:rPr lang="en-US" i="1" dirty="0"/>
              <a:t>É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jihatdan</a:t>
            </a:r>
            <a:r>
              <a:rPr lang="en-US" dirty="0"/>
              <a:t> EYK £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nisbatan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/>
              <a:t>180°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siljigan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 </a:t>
            </a:r>
            <a:r>
              <a:rPr lang="en-US" dirty="0" err="1"/>
              <a:t>qoladi</a:t>
            </a:r>
            <a:r>
              <a:rPr lang="en-US" dirty="0"/>
              <a:t> (99-rasm, </a:t>
            </a:r>
            <a:r>
              <a:rPr lang="en-US" i="1" dirty="0"/>
              <a:t>b</a:t>
            </a:r>
            <a:r>
              <a:rPr lang="en-US" dirty="0"/>
              <a:t>). </a:t>
            </a:r>
            <a:r>
              <a:rPr lang="en-US" i="1" dirty="0"/>
              <a:t>É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i="1" dirty="0"/>
              <a:t>É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EYKlar</a:t>
            </a:r>
            <a:r>
              <a:rPr lang="en-US" dirty="0"/>
              <a:t> </a:t>
            </a:r>
            <a:r>
              <a:rPr lang="en-US" dirty="0" err="1"/>
              <a:t>orasidagi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siljishini</a:t>
            </a:r>
            <a:r>
              <a:rPr lang="en-US" dirty="0"/>
              <a:t> </a:t>
            </a:r>
            <a:r>
              <a:rPr lang="en-US" dirty="0" err="1"/>
              <a:t>tutashmalar</a:t>
            </a:r>
            <a:r>
              <a:rPr lang="en-US" dirty="0"/>
              <a:t> </a:t>
            </a:r>
            <a:r>
              <a:rPr lang="en-US" dirty="0" err="1"/>
              <a:t>guruhi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ifodalash</a:t>
            </a:r>
            <a:r>
              <a:rPr lang="en-US" dirty="0"/>
              <a:t> </a:t>
            </a:r>
            <a:r>
              <a:rPr lang="en-US" dirty="0" err="1"/>
              <a:t>qabul</a:t>
            </a:r>
            <a:r>
              <a:rPr lang="en-US" dirty="0"/>
              <a:t> </a:t>
            </a:r>
            <a:r>
              <a:rPr lang="en-US" dirty="0" err="1"/>
              <a:t>qilingan</a:t>
            </a:r>
            <a:r>
              <a:rPr lang="en-US" dirty="0"/>
              <a:t>,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fazalarning</a:t>
            </a:r>
            <a:r>
              <a:rPr lang="en-US" dirty="0"/>
              <a:t>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siljishi</a:t>
            </a:r>
            <a:r>
              <a:rPr lang="en-US" dirty="0"/>
              <a:t> 0 </a:t>
            </a:r>
            <a:r>
              <a:rPr lang="en-US" dirty="0" err="1"/>
              <a:t>dan</a:t>
            </a:r>
            <a:r>
              <a:rPr lang="en-US" dirty="0"/>
              <a:t> 360° </a:t>
            </a:r>
            <a:r>
              <a:rPr lang="en-US" dirty="0" err="1"/>
              <a:t>gacha</a:t>
            </a:r>
            <a:r>
              <a:rPr lang="en-US" dirty="0"/>
              <a:t> </a:t>
            </a:r>
            <a:r>
              <a:rPr lang="en-US" dirty="0" err="1"/>
              <a:t>o‘zgarishi</a:t>
            </a:r>
            <a:r>
              <a:rPr lang="en-US" dirty="0"/>
              <a:t> </a:t>
            </a:r>
            <a:r>
              <a:rPr lang="en-US" dirty="0" err="1"/>
              <a:t>mumkinligi</a:t>
            </a:r>
            <a:r>
              <a:rPr lang="en-US" dirty="0"/>
              <a:t>, </a:t>
            </a:r>
            <a:r>
              <a:rPr lang="en-US" dirty="0" err="1"/>
              <a:t>siljish</a:t>
            </a:r>
            <a:r>
              <a:rPr lang="en-US" dirty="0"/>
              <a:t> </a:t>
            </a:r>
            <a:r>
              <a:rPr lang="en-US" dirty="0" err="1"/>
              <a:t>karraliligi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30°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etishi</a:t>
            </a:r>
            <a:r>
              <a:rPr lang="en-US" dirty="0"/>
              <a:t> </a:t>
            </a:r>
            <a:r>
              <a:rPr lang="en-US" dirty="0" err="1"/>
              <a:t>sababli</a:t>
            </a:r>
            <a:r>
              <a:rPr lang="en-US" dirty="0"/>
              <a:t> </a:t>
            </a:r>
            <a:r>
              <a:rPr lang="en-US" dirty="0" err="1"/>
              <a:t>tutashmalar</a:t>
            </a:r>
            <a:r>
              <a:rPr lang="en-US" dirty="0"/>
              <a:t> </a:t>
            </a:r>
            <a:r>
              <a:rPr lang="en-US" dirty="0" err="1"/>
              <a:t>guruhini</a:t>
            </a:r>
            <a:r>
              <a:rPr lang="en-US" dirty="0"/>
              <a:t> </a:t>
            </a:r>
            <a:r>
              <a:rPr lang="en-US" dirty="0" err="1"/>
              <a:t>belgilash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1 </a:t>
            </a:r>
            <a:r>
              <a:rPr lang="en-US" dirty="0" err="1"/>
              <a:t>dan</a:t>
            </a:r>
            <a:r>
              <a:rPr lang="en-US" dirty="0"/>
              <a:t> 12 </a:t>
            </a:r>
            <a:r>
              <a:rPr lang="en-US" dirty="0" err="1"/>
              <a:t>gacha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qancha</a:t>
            </a:r>
            <a:r>
              <a:rPr lang="en-US" dirty="0"/>
              <a:t> </a:t>
            </a:r>
            <a:r>
              <a:rPr lang="en-US" dirty="0" err="1"/>
              <a:t>sonlar</a:t>
            </a:r>
            <a:r>
              <a:rPr lang="en-US" dirty="0"/>
              <a:t> </a:t>
            </a:r>
            <a:r>
              <a:rPr lang="en-US" dirty="0" err="1"/>
              <a:t>tanlab</a:t>
            </a:r>
            <a:r>
              <a:rPr lang="en-US" dirty="0"/>
              <a:t> </a:t>
            </a:r>
            <a:r>
              <a:rPr lang="en-US" dirty="0" err="1"/>
              <a:t>olinadi</a:t>
            </a:r>
            <a:r>
              <a:rPr lang="en-US" dirty="0"/>
              <a:t>, </a:t>
            </a:r>
            <a:r>
              <a:rPr lang="en-US" dirty="0" err="1"/>
              <a:t>unda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qaysi</a:t>
            </a:r>
            <a:r>
              <a:rPr lang="en-US" dirty="0"/>
              <a:t> </a:t>
            </a:r>
            <a:r>
              <a:rPr lang="en-US" dirty="0" err="1"/>
              <a:t>birlik</a:t>
            </a:r>
            <a:r>
              <a:rPr lang="en-US" dirty="0"/>
              <a:t> 30° </a:t>
            </a:r>
            <a:r>
              <a:rPr lang="en-US" dirty="0" err="1"/>
              <a:t>siljish</a:t>
            </a:r>
            <a:r>
              <a:rPr lang="en-US" dirty="0"/>
              <a:t> </a:t>
            </a:r>
            <a:r>
              <a:rPr lang="en-US" dirty="0" err="1"/>
              <a:t>burchagiga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keladi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belgilashga</a:t>
            </a:r>
            <a:r>
              <a:rPr lang="en-US" dirty="0"/>
              <a:t> </a:t>
            </a:r>
            <a:r>
              <a:rPr lang="en-US" i="1" dirty="0"/>
              <a:t>É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i="1" dirty="0" err="1"/>
              <a:t>É</a:t>
            </a:r>
            <a:r>
              <a:rPr lang="en-US" baseline="-25000" dirty="0" err="1"/>
              <a:t>g</a:t>
            </a:r>
            <a:r>
              <a:rPr lang="en-US" dirty="0"/>
              <a:t> </a:t>
            </a:r>
            <a:r>
              <a:rPr lang="en-US" dirty="0" err="1"/>
              <a:t>vektorlarning</a:t>
            </a:r>
            <a:r>
              <a:rPr lang="en-US" dirty="0"/>
              <a:t> </a:t>
            </a:r>
            <a:r>
              <a:rPr lang="en-US" dirty="0" err="1"/>
              <a:t>nisbiy</a:t>
            </a:r>
            <a:r>
              <a:rPr lang="en-US" dirty="0"/>
              <a:t> </a:t>
            </a:r>
            <a:r>
              <a:rPr lang="en-US" dirty="0" err="1"/>
              <a:t>holatini</a:t>
            </a:r>
            <a:r>
              <a:rPr lang="en-US" dirty="0"/>
              <a:t> </a:t>
            </a:r>
            <a:r>
              <a:rPr lang="en-US" dirty="0" err="1"/>
              <a:t>daqiqa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soat</a:t>
            </a:r>
            <a:r>
              <a:rPr lang="en-US" dirty="0"/>
              <a:t> </a:t>
            </a:r>
            <a:r>
              <a:rPr lang="en-US" dirty="0" err="1"/>
              <a:t>strelkasining</a:t>
            </a:r>
            <a:r>
              <a:rPr lang="en-US" dirty="0"/>
              <a:t> </a:t>
            </a:r>
            <a:r>
              <a:rPr lang="en-US" dirty="0" err="1"/>
              <a:t>holati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taqqoslash</a:t>
            </a:r>
            <a:r>
              <a:rPr lang="en-US" dirty="0"/>
              <a:t> </a:t>
            </a:r>
            <a:r>
              <a:rPr lang="en-US" dirty="0" err="1"/>
              <a:t>asos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olingan</a:t>
            </a:r>
            <a:r>
              <a:rPr lang="en-US" dirty="0"/>
              <a:t>. </a:t>
            </a:r>
            <a:r>
              <a:rPr lang="en-US" dirty="0" err="1"/>
              <a:t>Bunda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chulg‘amining</a:t>
            </a:r>
            <a:r>
              <a:rPr lang="en-US" dirty="0"/>
              <a:t> EYK </a:t>
            </a:r>
            <a:r>
              <a:rPr lang="en-US" dirty="0" err="1"/>
              <a:t>vektori</a:t>
            </a:r>
            <a:r>
              <a:rPr lang="en-US" dirty="0"/>
              <a:t> 12 </a:t>
            </a:r>
            <a:r>
              <a:rPr lang="en-US" dirty="0" err="1"/>
              <a:t>raqamni</a:t>
            </a:r>
            <a:r>
              <a:rPr lang="en-US" dirty="0"/>
              <a:t> </a:t>
            </a:r>
            <a:r>
              <a:rPr lang="en-US" dirty="0" err="1"/>
              <a:t>ko‘rsatib</a:t>
            </a:r>
            <a:r>
              <a:rPr lang="en-US" dirty="0"/>
              <a:t> </a:t>
            </a:r>
            <a:r>
              <a:rPr lang="en-US" dirty="0" err="1"/>
              <a:t>turuvchi</a:t>
            </a:r>
            <a:r>
              <a:rPr lang="en-US" dirty="0"/>
              <a:t> </a:t>
            </a:r>
            <a:r>
              <a:rPr lang="en-US" dirty="0" err="1"/>
              <a:t>daqiqa</a:t>
            </a:r>
            <a:r>
              <a:rPr lang="en-US" dirty="0"/>
              <a:t> </a:t>
            </a:r>
            <a:r>
              <a:rPr lang="en-US" dirty="0" err="1"/>
              <a:t>strelkasi</a:t>
            </a:r>
            <a:r>
              <a:rPr lang="en-US" dirty="0"/>
              <a:t>, past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chulg‘amining</a:t>
            </a:r>
            <a:r>
              <a:rPr lang="en-US" dirty="0"/>
              <a:t> EYK </a:t>
            </a:r>
            <a:r>
              <a:rPr lang="en-US" dirty="0" err="1"/>
              <a:t>vektori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soat</a:t>
            </a:r>
            <a:r>
              <a:rPr lang="en-US" dirty="0"/>
              <a:t> </a:t>
            </a:r>
            <a:r>
              <a:rPr lang="en-US" dirty="0" err="1"/>
              <a:t>strelkasi</a:t>
            </a:r>
            <a:r>
              <a:rPr lang="en-US" dirty="0"/>
              <a:t> deb </a:t>
            </a:r>
            <a:r>
              <a:rPr lang="en-US" dirty="0" err="1"/>
              <a:t>faraz</a:t>
            </a:r>
            <a:r>
              <a:rPr lang="en-US" dirty="0"/>
              <a:t> </a:t>
            </a:r>
            <a:r>
              <a:rPr lang="en-US" dirty="0" err="1"/>
              <a:t>qilinadi</a:t>
            </a:r>
            <a:r>
              <a:rPr lang="en-US" dirty="0"/>
              <a:t> (100-rasm). </a:t>
            </a:r>
            <a:endParaRPr lang="ru-RU" dirty="0"/>
          </a:p>
          <a:p>
            <a:r>
              <a:rPr lang="en-US" dirty="0" err="1"/>
              <a:t>Soat</a:t>
            </a:r>
            <a:r>
              <a:rPr lang="en-US" dirty="0"/>
              <a:t> </a:t>
            </a:r>
            <a:r>
              <a:rPr lang="en-US" dirty="0" err="1"/>
              <a:t>strelkasining</a:t>
            </a:r>
            <a:r>
              <a:rPr lang="en-US" dirty="0"/>
              <a:t> </a:t>
            </a:r>
            <a:r>
              <a:rPr lang="en-US" dirty="0" err="1"/>
              <a:t>daqiqa</a:t>
            </a:r>
            <a:r>
              <a:rPr lang="en-US" dirty="0"/>
              <a:t> </a:t>
            </a:r>
            <a:r>
              <a:rPr lang="en-US" dirty="0" err="1"/>
              <a:t>strelkasiga</a:t>
            </a:r>
            <a:r>
              <a:rPr lang="en-US" dirty="0"/>
              <a:t> </a:t>
            </a:r>
            <a:r>
              <a:rPr lang="en-US" dirty="0" err="1"/>
              <a:t>nisbatan</a:t>
            </a:r>
            <a:r>
              <a:rPr lang="en-US" dirty="0"/>
              <a:t> </a:t>
            </a:r>
            <a:r>
              <a:rPr lang="en-US" dirty="0" err="1"/>
              <a:t>holati</a:t>
            </a:r>
            <a:r>
              <a:rPr lang="en-US" dirty="0"/>
              <a:t> PK </a:t>
            </a:r>
            <a:r>
              <a:rPr lang="en-US" dirty="0" err="1"/>
              <a:t>chulg‘ami</a:t>
            </a:r>
            <a:r>
              <a:rPr lang="en-US" dirty="0"/>
              <a:t> EYK </a:t>
            </a:r>
            <a:r>
              <a:rPr lang="en-US" dirty="0" err="1"/>
              <a:t>vektorining</a:t>
            </a:r>
            <a:r>
              <a:rPr lang="en-US" dirty="0"/>
              <a:t> YUK </a:t>
            </a:r>
            <a:r>
              <a:rPr lang="en-US" dirty="0" err="1"/>
              <a:t>chulg‘ami</a:t>
            </a:r>
            <a:r>
              <a:rPr lang="en-US" dirty="0"/>
              <a:t> EYK </a:t>
            </a:r>
            <a:r>
              <a:rPr lang="en-US" dirty="0" err="1"/>
              <a:t>vektoriga</a:t>
            </a:r>
            <a:r>
              <a:rPr lang="en-US" dirty="0"/>
              <a:t> </a:t>
            </a:r>
            <a:r>
              <a:rPr lang="en-US" dirty="0" err="1"/>
              <a:t>nisbatan</a:t>
            </a:r>
            <a:r>
              <a:rPr lang="en-US" dirty="0"/>
              <a:t> </a:t>
            </a:r>
            <a:r>
              <a:rPr lang="en-US" dirty="0" err="1"/>
              <a:t>tutgan</a:t>
            </a:r>
            <a:r>
              <a:rPr lang="en-US" dirty="0"/>
              <a:t> </a:t>
            </a:r>
            <a:r>
              <a:rPr lang="en-US" dirty="0" err="1"/>
              <a:t>holati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aniqlanadi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037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</TotalTime>
  <Words>926</Words>
  <Application>Microsoft Office PowerPoint</Application>
  <PresentationFormat>Произвольный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Ион</vt:lpstr>
      <vt:lpstr>UCH FAZALI TRANSFORMATOR</vt:lpstr>
      <vt:lpstr>Презентация PowerPoint</vt:lpstr>
      <vt:lpstr>TRANSFORMATORLAR MAGNITLANGANDA VUJUDGA KELADIGAN HODISALAR  </vt:lpstr>
      <vt:lpstr>. Magnitlovchi tok egri chizig‘ini yasash(a) va uni tashkil etuvchilarga ajratish (b</vt:lpstr>
      <vt:lpstr>. Yulduz (a) va uchburchak (b) usulida ulanganda transformator chulg‘amlarida uchinchi garmonika tok (EYK)larining yo‘nalishi. </vt:lpstr>
      <vt:lpstr>TRANSFORMATORLARNING PARALLEL ISHLASHI </vt:lpstr>
      <vt:lpstr>98-rasm. Transformatorlarni parallel ishlashga ulash.  </vt:lpstr>
      <vt:lpstr>Презентация PowerPoint</vt:lpstr>
      <vt:lpstr> CHULG‘AMLARNING ULANISH SXEMALARI </vt:lpstr>
      <vt:lpstr>Презентация PowerPoint</vt:lpstr>
      <vt:lpstr>Chulg‘amlarni tutashtirishning ГОСТda ko‘rsatilgan sxemalari va tutashtirish guruhlari.  </vt:lpstr>
      <vt:lpstr>AVTOTRANSFORMATORLAR  </vt:lpstr>
      <vt:lpstr>TRANSFORMATORLARNING TUZILISHI VA ISHLASH TAMOYILI  </vt:lpstr>
      <vt:lpstr>TRANSFORMATORNING ISHLASH PRINSIPI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UCH FAZALI TRANSFORMATOR</dc:title>
  <dc:creator>Электрик</dc:creator>
  <cp:lastModifiedBy>Elektrik</cp:lastModifiedBy>
  <cp:revision>2</cp:revision>
  <dcterms:created xsi:type="dcterms:W3CDTF">2021-12-10T06:18:15Z</dcterms:created>
  <dcterms:modified xsi:type="dcterms:W3CDTF">2023-07-07T08:01:32Z</dcterms:modified>
</cp:coreProperties>
</file>