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499592"/>
          </a:xfrm>
        </p:spPr>
        <p:txBody>
          <a:bodyPr/>
          <a:lstStyle/>
          <a:p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ma’lumot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496944" cy="4608512"/>
          </a:xfrm>
        </p:spPr>
        <p:txBody>
          <a:bodyPr>
            <a:normAutofit fontScale="70000" lnSpcReduction="20000"/>
          </a:bodyPr>
          <a:lstStyle/>
          <a:p>
            <a:pPr latinLnBrk="1"/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yurituvchi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ge</a:t>
            </a:r>
            <a:r>
              <a:rPr lang="en-US" dirty="0"/>
              <a:t>- </a:t>
            </a:r>
            <a:r>
              <a:rPr lang="en-US" dirty="0" err="1"/>
              <a:t>neratorlarda</a:t>
            </a:r>
            <a:r>
              <a:rPr lang="en-US" dirty="0"/>
              <a:t> </a:t>
            </a:r>
            <a:r>
              <a:rPr lang="en-US" dirty="0" err="1"/>
              <a:t>yaratiladi</a:t>
            </a:r>
            <a:r>
              <a:rPr lang="en-US" dirty="0"/>
              <a:t>.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fazalarida</a:t>
            </a:r>
            <a:r>
              <a:rPr lang="en-US" dirty="0"/>
              <a:t> </a:t>
            </a:r>
            <a:r>
              <a:rPr lang="en-US" dirty="0" err="1"/>
              <a:t>chulg‘amlarini</a:t>
            </a:r>
            <a:r>
              <a:rPr lang="en-US" dirty="0"/>
              <a:t> rotor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aylanayotgan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 </a:t>
            </a:r>
            <a:r>
              <a:rPr lang="en-US" dirty="0" err="1"/>
              <a:t>o‘tishi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EYK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Rotoming</a:t>
            </a:r>
            <a:r>
              <a:rPr lang="en-US" dirty="0"/>
              <a:t> </a:t>
            </a:r>
            <a:r>
              <a:rPr lang="en-US" dirty="0" err="1"/>
              <a:t>chulg‘ami</a:t>
            </a:r>
            <a:r>
              <a:rPr lang="en-US" dirty="0"/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g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halqa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grafit</a:t>
            </a:r>
            <a:r>
              <a:rPr lang="en-US" dirty="0"/>
              <a:t> </a:t>
            </a:r>
            <a:r>
              <a:rPr lang="en-US" dirty="0" err="1"/>
              <a:t>cho‘tka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manbayiga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konstruksiyali</a:t>
            </a:r>
            <a:r>
              <a:rPr lang="en-US" dirty="0"/>
              <a:t> </a:t>
            </a:r>
            <a:r>
              <a:rPr lang="en-US" dirty="0" err="1"/>
              <a:t>mashina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fazada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miqdorining</a:t>
            </a:r>
            <a:r>
              <a:rPr lang="en-US" dirty="0"/>
              <a:t> </a:t>
            </a:r>
            <a:r>
              <a:rPr lang="en-US" dirty="0" err="1"/>
              <a:t>tebranishi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amplituda</a:t>
            </a:r>
            <a:r>
              <a:rPr lang="en-US" dirty="0"/>
              <a:t> </a:t>
            </a:r>
            <a:r>
              <a:rPr lang="en-US" dirty="0" err="1"/>
              <a:t>bo‘lishini</a:t>
            </a:r>
            <a:r>
              <a:rPr lang="en-US" dirty="0"/>
              <a:t> </a:t>
            </a:r>
            <a:r>
              <a:rPr lang="en-US" dirty="0" err="1"/>
              <a:t>ta’min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rotorning</a:t>
            </a:r>
            <a:r>
              <a:rPr lang="en-US" dirty="0"/>
              <a:t> </a:t>
            </a:r>
            <a:r>
              <a:rPr lang="en-US" dirty="0" err="1"/>
              <a:t>to‘la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aylanishi</a:t>
            </a:r>
            <a:r>
              <a:rPr lang="en-US" dirty="0"/>
              <a:t> </a:t>
            </a:r>
            <a:r>
              <a:rPr lang="en-US" dirty="0" err="1"/>
              <a:t>ayrim</a:t>
            </a:r>
            <a:r>
              <a:rPr lang="en-US" dirty="0"/>
              <a:t> </a:t>
            </a:r>
            <a:r>
              <a:rPr lang="en-US" dirty="0" err="1"/>
              <a:t>fazalardagi</a:t>
            </a:r>
            <a:r>
              <a:rPr lang="en-US" dirty="0"/>
              <a:t> EYK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(</a:t>
            </a:r>
            <a:r>
              <a:rPr lang="en-US" dirty="0" err="1"/>
              <a:t>sinusoida</a:t>
            </a:r>
            <a:r>
              <a:rPr lang="en-US" dirty="0"/>
              <a:t> </a:t>
            </a:r>
            <a:r>
              <a:rPr lang="en-US" dirty="0" err="1"/>
              <a:t>qonuni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)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davr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Ammo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fazalaridagi</a:t>
            </a:r>
            <a:r>
              <a:rPr lang="en-US" dirty="0"/>
              <a:t> (</a:t>
            </a:r>
            <a:r>
              <a:rPr lang="en-US" dirty="0" err="1"/>
              <a:t>chulg‘amlaridagi</a:t>
            </a:r>
            <a:r>
              <a:rPr lang="en-US" dirty="0"/>
              <a:t>) EYK </a:t>
            </a:r>
            <a:r>
              <a:rPr lang="en-US" dirty="0" err="1"/>
              <a:t>oniy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rotoming</a:t>
            </a:r>
            <a:r>
              <a:rPr lang="en-US" dirty="0"/>
              <a:t> </a:t>
            </a:r>
            <a:r>
              <a:rPr lang="en-US" dirty="0" err="1"/>
              <a:t>fazoviy</a:t>
            </a:r>
            <a:r>
              <a:rPr lang="en-US" dirty="0"/>
              <a:t> </a:t>
            </a:r>
            <a:r>
              <a:rPr lang="en-US" dirty="0" err="1"/>
              <a:t>o‘mi</a:t>
            </a:r>
            <a:r>
              <a:rPr lang="en-US" dirty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(</a:t>
            </a:r>
            <a:r>
              <a:rPr lang="en-US" dirty="0" err="1"/>
              <a:t>o‘ram</a:t>
            </a:r>
            <a:r>
              <a:rPr lang="en-US" dirty="0"/>
              <a:t>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ilashgan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oqimining</a:t>
            </a:r>
            <a:r>
              <a:rPr lang="en-US" dirty="0"/>
              <a:t> </a:t>
            </a:r>
            <a:r>
              <a:rPr lang="en-US" dirty="0" err="1"/>
              <a:t>yo‘nalishi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Agar </a:t>
            </a:r>
            <a:r>
              <a:rPr lang="en-US" dirty="0" err="1"/>
              <a:t>rotoming</a:t>
            </a:r>
            <a:r>
              <a:rPr lang="en-US" dirty="0"/>
              <a:t> </a:t>
            </a:r>
            <a:r>
              <a:rPr lang="en-US" dirty="0" err="1"/>
              <a:t>fazoviy</a:t>
            </a:r>
            <a:r>
              <a:rPr lang="en-US" dirty="0"/>
              <a:t> </a:t>
            </a:r>
            <a:r>
              <a:rPr lang="en-US" dirty="0" err="1"/>
              <a:t>o‘miga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fazadagi</a:t>
            </a:r>
            <a:r>
              <a:rPr lang="en-US" dirty="0"/>
              <a:t> </a:t>
            </a:r>
            <a:r>
              <a:rPr lang="en-US" dirty="0" err="1"/>
              <a:t>EYKning</a:t>
            </a:r>
            <a:r>
              <a:rPr lang="en-US" dirty="0"/>
              <a:t> </a:t>
            </a:r>
            <a:r>
              <a:rPr lang="en-US" dirty="0" err="1"/>
              <a:t>maksimumi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kelsa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fazada</a:t>
            </a:r>
            <a:r>
              <a:rPr lang="en-US" dirty="0"/>
              <a:t> </a:t>
            </a:r>
            <a:r>
              <a:rPr lang="en-US" dirty="0" err="1"/>
              <a:t>EYKning</a:t>
            </a:r>
            <a:r>
              <a:rPr lang="en-US" dirty="0"/>
              <a:t>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maksimumiga</a:t>
            </a:r>
            <a:r>
              <a:rPr lang="en-US" dirty="0"/>
              <a:t> </a:t>
            </a:r>
            <a:r>
              <a:rPr lang="en-US" dirty="0" err="1"/>
              <a:t>rotoming</a:t>
            </a:r>
            <a:r>
              <a:rPr lang="en-US" dirty="0"/>
              <a:t> </a:t>
            </a:r>
            <a:r>
              <a:rPr lang="en-US" dirty="0" err="1"/>
              <a:t>uchdan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aylanishidan</a:t>
            </a:r>
            <a:r>
              <a:rPr lang="en-US" dirty="0"/>
              <a:t> (</a:t>
            </a:r>
            <a:r>
              <a:rPr lang="en-US" dirty="0" err="1"/>
              <a:t>yoki</a:t>
            </a:r>
            <a:r>
              <a:rPr lang="en-US" dirty="0"/>
              <a:t> 1/3 </a:t>
            </a:r>
            <a:r>
              <a:rPr lang="en-US" dirty="0" err="1"/>
              <a:t>davrdan</a:t>
            </a:r>
            <a:r>
              <a:rPr lang="en-US" dirty="0"/>
              <a:t>)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erishadi</a:t>
            </a:r>
            <a:r>
              <a:rPr lang="en-US" dirty="0"/>
              <a:t> (1.37-rasm). 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o‘xshash</a:t>
            </a:r>
            <a:r>
              <a:rPr lang="en-US" dirty="0"/>
              <a:t> </a:t>
            </a:r>
            <a:r>
              <a:rPr lang="en-US" i="1" dirty="0"/>
              <a:t>S </a:t>
            </a:r>
            <a:r>
              <a:rPr lang="en-US" dirty="0" err="1"/>
              <a:t>fazada</a:t>
            </a:r>
            <a:r>
              <a:rPr lang="en-US" dirty="0"/>
              <a:t> ham </a:t>
            </a:r>
            <a:r>
              <a:rPr lang="en-US" dirty="0" smtClean="0"/>
              <a:t>EYK   </a:t>
            </a:r>
            <a:r>
              <a:rPr lang="en-US" dirty="0" err="1" smtClean="0"/>
              <a:t>ning</a:t>
            </a:r>
            <a:r>
              <a:rPr lang="en-US" dirty="0" smtClean="0"/>
              <a:t> </a:t>
            </a:r>
            <a:r>
              <a:rPr lang="en-US" dirty="0" err="1"/>
              <a:t>maksimumi</a:t>
            </a:r>
            <a:r>
              <a:rPr lang="en-US" dirty="0"/>
              <a:t> </a:t>
            </a:r>
            <a:r>
              <a:rPr lang="en-US" dirty="0" err="1"/>
              <a:t>uchdan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davrdan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49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i="1" dirty="0" err="1">
                <a:effectLst/>
              </a:rPr>
              <a:t>Uch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fazali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elektr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yurituvchi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kuchni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hosil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qilish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prinsipial</a:t>
            </a:r>
            <a:r>
              <a:rPr lang="en-US" sz="3200" i="1" dirty="0">
                <a:effectLst/>
              </a:rPr>
              <a:t> </a:t>
            </a:r>
            <a:r>
              <a:rPr lang="en-US" sz="3200" i="1" dirty="0" err="1">
                <a:effectLst/>
              </a:rPr>
              <a:t>sxemasi</a:t>
            </a:r>
            <a:endParaRPr lang="ru-RU" sz="32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1700808"/>
            <a:ext cx="849694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46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/>
              </a:rPr>
              <a:t>a – </a:t>
            </a:r>
            <a:r>
              <a:rPr lang="en-US" sz="3200" dirty="0" err="1">
                <a:effectLst/>
              </a:rPr>
              <a:t>uch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fazali</a:t>
            </a:r>
            <a:r>
              <a:rPr lang="en-US" sz="3200" dirty="0">
                <a:effectLst/>
              </a:rPr>
              <a:t>  </a:t>
            </a:r>
            <a:r>
              <a:rPr lang="en-US" sz="3200" dirty="0" err="1">
                <a:effectLst/>
              </a:rPr>
              <a:t>sistema</a:t>
            </a:r>
            <a:r>
              <a:rPr lang="en-US" sz="3200" dirty="0">
                <a:effectLst/>
              </a:rPr>
              <a:t> EYK </a:t>
            </a:r>
            <a:r>
              <a:rPr lang="en-US" sz="3200" dirty="0" err="1">
                <a:effectLst/>
              </a:rPr>
              <a:t>oniy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miqdorining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o‘zgarishi</a:t>
            </a:r>
            <a:r>
              <a:rPr lang="en-US" sz="3200" dirty="0">
                <a:effectLst/>
              </a:rPr>
              <a:t>; </a:t>
            </a:r>
            <a:r>
              <a:rPr lang="en-US" sz="3200" i="1" dirty="0">
                <a:effectLst/>
              </a:rPr>
              <a:t>b</a:t>
            </a:r>
            <a:r>
              <a:rPr lang="en-US" sz="3200" dirty="0">
                <a:effectLst/>
              </a:rPr>
              <a:t>—</a:t>
            </a:r>
            <a:r>
              <a:rPr lang="en-US" sz="3200" dirty="0" err="1">
                <a:effectLst/>
              </a:rPr>
              <a:t>uch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fazali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sistema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EYKning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vektorlari</a:t>
            </a:r>
            <a:r>
              <a:rPr lang="en-US" sz="3200" dirty="0">
                <a:effectLst/>
              </a:rPr>
              <a:t>. </a:t>
            </a:r>
            <a:endParaRPr lang="ru-RU" sz="32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3600400" cy="4536504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960" y="1848892"/>
            <a:ext cx="4464496" cy="460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163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09160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manbalarini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qiluvchilar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maso</a:t>
            </a:r>
            <a:r>
              <a:rPr lang="en-US" dirty="0"/>
              <a:t>- </a:t>
            </a:r>
            <a:r>
              <a:rPr lang="en-US" dirty="0" err="1"/>
              <a:t>falarda</a:t>
            </a:r>
            <a:r>
              <a:rPr lang="en-US" dirty="0"/>
              <a:t> </a:t>
            </a:r>
            <a:r>
              <a:rPr lang="en-US" dirty="0" err="1"/>
              <a:t>bo‘lganlarida</a:t>
            </a:r>
            <a:r>
              <a:rPr lang="en-US" dirty="0"/>
              <a:t>,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ampli</a:t>
            </a:r>
            <a:r>
              <a:rPr lang="en-US" dirty="0"/>
              <a:t>- </a:t>
            </a:r>
            <a:r>
              <a:rPr lang="en-US" dirty="0" err="1"/>
              <a:t>tudali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zanjirlarning</a:t>
            </a:r>
            <a:r>
              <a:rPr lang="en-US" dirty="0"/>
              <a:t> </a:t>
            </a:r>
            <a:r>
              <a:rPr lang="en-US" dirty="0" err="1"/>
              <a:t>yig‘indisi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zanjirlarining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zanjimi</a:t>
            </a:r>
            <a:r>
              <a:rPr lang="en-US" dirty="0"/>
              <a:t> </a:t>
            </a:r>
            <a:r>
              <a:rPr lang="en-US" dirty="0" err="1"/>
              <a:t>birlashtirgan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zanjirida</a:t>
            </a:r>
            <a:r>
              <a:rPr lang="en-US" dirty="0"/>
              <a:t> </a:t>
            </a:r>
            <a:r>
              <a:rPr lang="en-US" dirty="0" err="1"/>
              <a:t>oqayotgan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iste’molchilari</a:t>
            </a:r>
            <a:r>
              <a:rPr lang="en-US" dirty="0"/>
              <a:t> </a:t>
            </a:r>
            <a:r>
              <a:rPr lang="en-US" dirty="0" err="1"/>
              <a:t>zanjirlari</a:t>
            </a:r>
            <a:r>
              <a:rPr lang="en-US" dirty="0"/>
              <a:t> </a:t>
            </a:r>
            <a:r>
              <a:rPr lang="en-US" dirty="0" err="1"/>
              <a:t>yulduzcha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41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1700808"/>
            <a:ext cx="842493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99592" y="54868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Elektr</a:t>
            </a:r>
            <a:r>
              <a:rPr lang="en-US" sz="2400" b="1" dirty="0"/>
              <a:t> </a:t>
            </a:r>
            <a:r>
              <a:rPr lang="en-US" sz="2400" b="1" dirty="0" err="1"/>
              <a:t>energiya</a:t>
            </a:r>
            <a:r>
              <a:rPr lang="en-US" sz="2400" b="1" dirty="0"/>
              <a:t> </a:t>
            </a:r>
            <a:r>
              <a:rPr lang="en-US" sz="2400" b="1" dirty="0" err="1"/>
              <a:t>manbayi</a:t>
            </a:r>
            <a:r>
              <a:rPr lang="en-US" sz="2400" b="1" dirty="0"/>
              <a:t> </a:t>
            </a:r>
            <a:r>
              <a:rPr lang="en-US" sz="2400" b="1" dirty="0" err="1"/>
              <a:t>yulduzcha</a:t>
            </a:r>
            <a:r>
              <a:rPr lang="en-US" sz="2400" b="1" dirty="0"/>
              <a:t> </a:t>
            </a:r>
            <a:r>
              <a:rPr lang="en-US" sz="2400" b="1" dirty="0" err="1"/>
              <a:t>shaklida</a:t>
            </a:r>
            <a:r>
              <a:rPr lang="en-US" sz="2400" b="1" dirty="0"/>
              <a:t> </a:t>
            </a:r>
            <a:r>
              <a:rPr lang="en-US" sz="2400" b="1" dirty="0" err="1"/>
              <a:t>ulangan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274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80728"/>
                <a:ext cx="8229600" cy="4709160"/>
              </a:xfrm>
            </p:spPr>
            <p:txBody>
              <a:bodyPr>
                <a:normAutofit fontScale="85000" lnSpcReduction="10000"/>
              </a:bodyPr>
              <a:lstStyle/>
              <a:p>
                <a:pPr latinLnBrk="1"/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sistemaning</a:t>
                </a:r>
                <a:r>
                  <a:rPr lang="en-US" dirty="0"/>
                  <a:t> </a:t>
                </a:r>
                <a:r>
                  <a:rPr lang="en-US" dirty="0" err="1"/>
                  <a:t>fazalar</a:t>
                </a:r>
                <a:r>
                  <a:rPr lang="en-US" dirty="0"/>
                  <a:t> </a:t>
                </a:r>
                <a:r>
                  <a:rPr lang="en-US" dirty="0" err="1"/>
                  <a:t>orasidagi</a:t>
                </a:r>
                <a:r>
                  <a:rPr lang="en-US" dirty="0"/>
                  <a:t> </a:t>
                </a:r>
                <a:r>
                  <a:rPr lang="en-US" dirty="0" err="1"/>
                  <a:t>kuchlanish</a:t>
                </a:r>
                <a:r>
                  <a:rPr lang="en-US" dirty="0"/>
                  <a:t> </a:t>
                </a:r>
                <a:r>
                  <a:rPr lang="en-US" dirty="0" err="1"/>
                  <a:t>lineyniy</a:t>
                </a:r>
                <a:r>
                  <a:rPr lang="en-US" dirty="0"/>
                  <a:t> </a:t>
                </a:r>
                <a:r>
                  <a:rPr lang="en-US" dirty="0" err="1"/>
                  <a:t>kuchlanish</a:t>
                </a:r>
                <a:r>
                  <a:rPr lang="en-US" dirty="0"/>
                  <a:t> </a:t>
                </a:r>
                <a:r>
                  <a:rPr lang="en-US" i="1" dirty="0" err="1"/>
                  <a:t>U</a:t>
                </a:r>
                <a:r>
                  <a:rPr lang="en-US" i="1" baseline="-25000" dirty="0" err="1"/>
                  <a:t>l</a:t>
                </a:r>
                <a:r>
                  <a:rPr lang="en-US" dirty="0"/>
                  <a:t> </a:t>
                </a:r>
                <a:r>
                  <a:rPr lang="en-US" dirty="0" err="1"/>
                  <a:t>deyiladi</a:t>
                </a:r>
                <a:r>
                  <a:rPr lang="en-US" dirty="0"/>
                  <a:t>. </a:t>
                </a:r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tokning</a:t>
                </a:r>
                <a:r>
                  <a:rPr lang="en-US" dirty="0"/>
                  <a:t> </a:t>
                </a:r>
                <a:r>
                  <a:rPr lang="en-US" dirty="0" err="1"/>
                  <a:t>liniyalaridan</a:t>
                </a:r>
                <a:r>
                  <a:rPr lang="en-US" dirty="0"/>
                  <a:t> </a:t>
                </a:r>
                <a:r>
                  <a:rPr lang="en-US" dirty="0" err="1"/>
                  <a:t>o'tayotgan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lineyniy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I</a:t>
                </a:r>
                <a:r>
                  <a:rPr lang="en-US" baseline="-25000" dirty="0"/>
                  <a:t>l</a:t>
                </a:r>
                <a:r>
                  <a:rPr lang="en-US" dirty="0"/>
                  <a:t> deb </a:t>
                </a:r>
                <a:r>
                  <a:rPr lang="en-US" dirty="0" err="1"/>
                  <a:t>ataladi</a:t>
                </a:r>
                <a:r>
                  <a:rPr lang="en-US" dirty="0"/>
                  <a:t>.</a:t>
                </a:r>
                <a:endParaRPr lang="ru-RU" dirty="0"/>
              </a:p>
              <a:p>
                <a:pPr latinLnBrk="1"/>
                <a:r>
                  <a:rPr lang="en-US" dirty="0" err="1"/>
                  <a:t>Nol</a:t>
                </a:r>
                <a:r>
                  <a:rPr lang="en-US" dirty="0"/>
                  <a:t> </a:t>
                </a:r>
                <a:r>
                  <a:rPr lang="en-US" dirty="0" err="1"/>
                  <a:t>nuqtasiga</a:t>
                </a:r>
                <a:r>
                  <a:rPr lang="en-US" dirty="0"/>
                  <a:t> </a:t>
                </a:r>
                <a:r>
                  <a:rPr lang="en-US" dirty="0" err="1"/>
                  <a:t>ulangan</a:t>
                </a:r>
                <a:r>
                  <a:rPr lang="en-US" dirty="0"/>
                  <a:t> </a:t>
                </a:r>
                <a:r>
                  <a:rPr lang="en-US" dirty="0" err="1"/>
                  <a:t>simdan</a:t>
                </a:r>
                <a:r>
                  <a:rPr lang="en-US" dirty="0"/>
                  <a:t> </a:t>
                </a:r>
                <a:r>
                  <a:rPr lang="en-US" dirty="0" err="1"/>
                  <a:t>o‘tayotgan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nol</a:t>
                </a:r>
                <a:r>
                  <a:rPr lang="en-US" dirty="0"/>
                  <a:t> </a:t>
                </a:r>
                <a:r>
                  <a:rPr lang="en-US" dirty="0" err="1"/>
                  <a:t>simdagi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I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deyiladi</a:t>
                </a:r>
                <a:r>
                  <a:rPr lang="en-US" dirty="0"/>
                  <a:t>. </a:t>
                </a:r>
                <a:r>
                  <a:rPr lang="en-US" dirty="0" err="1"/>
                  <a:t>O‘zgaruvchan</a:t>
                </a:r>
                <a:r>
                  <a:rPr lang="en-US" dirty="0"/>
                  <a:t> </a:t>
                </a:r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sistemada</a:t>
                </a:r>
                <a:r>
                  <a:rPr lang="en-US" dirty="0"/>
                  <a:t> </a:t>
                </a:r>
                <a:r>
                  <a:rPr lang="en-US" dirty="0" err="1"/>
                  <a:t>chulg‘amlar</a:t>
                </a:r>
                <a:r>
                  <a:rPr lang="en-US" dirty="0"/>
                  <a:t> </a:t>
                </a:r>
                <a:r>
                  <a:rPr lang="en-US" dirty="0" err="1"/>
                  <a:t>uchburchak</a:t>
                </a:r>
                <a:r>
                  <a:rPr lang="en-US" dirty="0"/>
                  <a:t> </a:t>
                </a:r>
                <a:r>
                  <a:rPr lang="en-US" dirty="0" err="1"/>
                  <a:t>shaklida</a:t>
                </a:r>
                <a:r>
                  <a:rPr lang="en-US" dirty="0"/>
                  <a:t> </a:t>
                </a:r>
                <a:r>
                  <a:rPr lang="en-US" dirty="0" err="1"/>
                  <a:t>ulangan</a:t>
                </a:r>
                <a:r>
                  <a:rPr lang="en-US" dirty="0"/>
                  <a:t> </a:t>
                </a:r>
                <a:r>
                  <a:rPr lang="en-US" dirty="0" err="1"/>
                  <a:t>bo‘lsa</a:t>
                </a:r>
                <a:r>
                  <a:rPr lang="en-US" dirty="0"/>
                  <a:t>, 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r>
                  <a:rPr lang="en-US" dirty="0" err="1"/>
                  <a:t>lineyniy</a:t>
                </a:r>
                <a:r>
                  <a:rPr lang="en-US" dirty="0"/>
                  <a:t> </a:t>
                </a:r>
                <a:r>
                  <a:rPr lang="en-US" dirty="0" err="1"/>
                  <a:t>kuchlanish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kuchlanish</a:t>
                </a:r>
                <a:r>
                  <a:rPr lang="en-US" dirty="0"/>
                  <a:t> </a:t>
                </a:r>
                <a:r>
                  <a:rPr lang="en-US" dirty="0" err="1"/>
                  <a:t>bilan</a:t>
                </a:r>
                <a:r>
                  <a:rPr lang="en-US" dirty="0"/>
                  <a:t> </a:t>
                </a:r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xil</a:t>
                </a:r>
                <a:r>
                  <a:rPr lang="en-US" dirty="0"/>
                  <a:t> </a:t>
                </a:r>
                <a:r>
                  <a:rPr lang="en-US" dirty="0" err="1"/>
                  <a:t>bo‘ladi</a:t>
                </a:r>
                <a:r>
                  <a:rPr lang="en-US" dirty="0"/>
                  <a:t>, </a:t>
                </a:r>
                <a:r>
                  <a:rPr lang="en-US" i="1" dirty="0" err="1"/>
                  <a:t>U</a:t>
                </a:r>
                <a:r>
                  <a:rPr lang="en-US" i="1" baseline="-25000" dirty="0" err="1"/>
                  <a:t>l</a:t>
                </a:r>
                <a:r>
                  <a:rPr lang="en-US" i="1" dirty="0"/>
                  <a:t> = </a:t>
                </a:r>
                <a:r>
                  <a:rPr lang="en-US" i="1" dirty="0" err="1"/>
                  <a:t>U</a:t>
                </a:r>
                <a:r>
                  <a:rPr lang="en-US" i="1" baseline="-25000" dirty="0" err="1"/>
                  <a:t>f</a:t>
                </a:r>
                <a:r>
                  <a:rPr lang="en-US" dirty="0"/>
                  <a:t> </a:t>
                </a:r>
                <a:r>
                  <a:rPr lang="en-US" dirty="0" err="1"/>
                  <a:t>Lineyniy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toklar</a:t>
                </a:r>
                <a:r>
                  <a:rPr lang="en-US" dirty="0"/>
                  <a:t> </a:t>
                </a:r>
                <a:r>
                  <a:rPr lang="en-US" dirty="0" err="1"/>
                  <a:t>har</a:t>
                </a:r>
                <a:r>
                  <a:rPr lang="en-US" dirty="0"/>
                  <a:t> </a:t>
                </a:r>
                <a:r>
                  <a:rPr lang="en-US" dirty="0" err="1"/>
                  <a:t>xil</a:t>
                </a:r>
                <a:r>
                  <a:rPr lang="en-US" dirty="0"/>
                  <a:t> </a:t>
                </a:r>
                <a:r>
                  <a:rPr lang="en-US" dirty="0" err="1"/>
                  <a:t>bo‘ladi</a:t>
                </a:r>
                <a:r>
                  <a:rPr lang="en-US" dirty="0"/>
                  <a:t>, </a:t>
                </a:r>
                <a:r>
                  <a:rPr lang="en-US" dirty="0" err="1"/>
                  <a:t>chunki</a:t>
                </a:r>
                <a:r>
                  <a:rPr lang="en-US" dirty="0"/>
                  <a:t> </a:t>
                </a:r>
                <a:r>
                  <a:rPr lang="en-US" dirty="0" err="1"/>
                  <a:t>lineyniy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toklarning</a:t>
                </a:r>
                <a:r>
                  <a:rPr lang="en-US" dirty="0"/>
                  <a:t> </a:t>
                </a:r>
                <a:r>
                  <a:rPr lang="en-US" dirty="0" err="1"/>
                  <a:t>geometrik</a:t>
                </a:r>
                <a:r>
                  <a:rPr lang="en-US" dirty="0"/>
                  <a:t> </a:t>
                </a:r>
                <a:r>
                  <a:rPr lang="en-US" dirty="0" err="1"/>
                  <a:t>yig'indisiga</a:t>
                </a:r>
                <a:r>
                  <a:rPr lang="en-US" dirty="0"/>
                  <a:t> </a:t>
                </a:r>
                <a:r>
                  <a:rPr lang="en-US" dirty="0" err="1"/>
                  <a:t>teng</a:t>
                </a:r>
                <a:r>
                  <a:rPr lang="en-US" dirty="0"/>
                  <a:t> (21 – </a:t>
                </a:r>
                <a:r>
                  <a:rPr lang="en-US" dirty="0" err="1"/>
                  <a:t>rasm</a:t>
                </a:r>
                <a:r>
                  <a:rPr lang="en-US" dirty="0"/>
                  <a:t>).</a:t>
                </a:r>
                <a:endParaRPr lang="ru-RU" dirty="0"/>
              </a:p>
              <a:p>
                <a:r>
                  <a:rPr lang="en-US" i="1" dirty="0"/>
                  <a:t>I</a:t>
                </a:r>
                <a:r>
                  <a:rPr lang="en-US" i="1" baseline="-25000" dirty="0"/>
                  <a:t>l</a:t>
                </a:r>
                <a:r>
                  <a:rPr lang="en-US" i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/>
                        </m:ctrlPr>
                      </m:radPr>
                      <m:deg/>
                      <m:e>
                        <m:r>
                          <a:rPr lang="en-US"/>
                          <m:t>3</m:t>
                        </m:r>
                      </m:e>
                    </m:rad>
                  </m:oMath>
                </a14:m>
                <a:r>
                  <a:rPr lang="en-US" dirty="0"/>
                  <a:t> • </a:t>
                </a:r>
                <a:r>
                  <a:rPr lang="en-US" i="1" dirty="0"/>
                  <a:t>I</a:t>
                </a:r>
                <a:r>
                  <a:rPr lang="en-US" i="1" baseline="-25000" dirty="0"/>
                  <a:t>f</a:t>
                </a:r>
                <a:r>
                  <a:rPr lang="en-US" i="1" dirty="0"/>
                  <a:t>=</a:t>
                </a:r>
                <a:r>
                  <a:rPr lang="en-US" dirty="0"/>
                  <a:t> 1,73 I</a:t>
                </a:r>
                <a:r>
                  <a:rPr lang="en-US" baseline="-25000" dirty="0"/>
                  <a:t>f</a:t>
                </a:r>
                <a:r>
                  <a:rPr lang="en-US" dirty="0"/>
                  <a:t>.</a:t>
                </a:r>
                <a:endParaRPr lang="ru-RU" dirty="0"/>
              </a:p>
              <a:p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sistemaga</a:t>
                </a:r>
                <a:r>
                  <a:rPr lang="en-US" dirty="0"/>
                  <a:t> </a:t>
                </a:r>
                <a:r>
                  <a:rPr lang="en-US" dirty="0" err="1"/>
                  <a:t>iste’molchilar</a:t>
                </a:r>
                <a:r>
                  <a:rPr lang="en-US" dirty="0"/>
                  <a:t> </a:t>
                </a:r>
                <a:r>
                  <a:rPr lang="en-US" dirty="0" err="1"/>
                  <a:t>uchburchak</a:t>
                </a:r>
                <a:r>
                  <a:rPr lang="en-US" dirty="0"/>
                  <a:t> </a:t>
                </a:r>
                <a:r>
                  <a:rPr lang="en-US" dirty="0" err="1"/>
                  <a:t>yoki</a:t>
                </a:r>
                <a:r>
                  <a:rPr lang="en-US" dirty="0"/>
                  <a:t> </a:t>
                </a:r>
                <a:r>
                  <a:rPr lang="en-US" dirty="0" err="1"/>
                  <a:t>yulduzcha</a:t>
                </a:r>
                <a:r>
                  <a:rPr lang="en-US" dirty="0"/>
                  <a:t> </a:t>
                </a:r>
                <a:r>
                  <a:rPr lang="en-US" dirty="0" err="1"/>
                  <a:t>shaklida</a:t>
                </a:r>
                <a:r>
                  <a:rPr lang="en-US" dirty="0"/>
                  <a:t> </a:t>
                </a:r>
                <a:r>
                  <a:rPr lang="en-US" dirty="0" err="1"/>
                  <a:t>ulanishlari</a:t>
                </a:r>
                <a:r>
                  <a:rPr lang="en-US" dirty="0"/>
                  <a:t> </a:t>
                </a:r>
                <a:r>
                  <a:rPr lang="en-US" dirty="0" err="1"/>
                  <a:t>mumkin</a:t>
                </a:r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80728"/>
                <a:ext cx="8229600" cy="4709160"/>
              </a:xfrm>
              <a:blipFill rotWithShape="1">
                <a:blip r:embed="rId2"/>
                <a:stretch>
                  <a:fillRect t="-1684" r="-889" b="-14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820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energiya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manbai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chulg`amlari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uchburchak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shaklida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ulangan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2204864"/>
            <a:ext cx="84969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92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en-US" sz="3200" i="1" dirty="0">
                <a:effectLst/>
              </a:rPr>
              <a:t>1—</a:t>
            </a:r>
            <a:r>
              <a:rPr lang="en-US" sz="3200" dirty="0" err="1">
                <a:effectLst/>
              </a:rPr>
              <a:t>iste’molchilar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uchburchak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shaklida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ulangan</a:t>
            </a:r>
            <a:r>
              <a:rPr lang="en-US" sz="3200" dirty="0">
                <a:effectLst/>
              </a:rPr>
              <a:t>; </a:t>
            </a:r>
            <a:r>
              <a:rPr lang="en-US" sz="3200" i="1" dirty="0">
                <a:effectLst/>
              </a:rPr>
              <a:t>2—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iste’molchilar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yulduzcha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shaklida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ulangan</a:t>
            </a:r>
            <a:r>
              <a:rPr lang="en-US" sz="3200" dirty="0">
                <a:effectLst/>
              </a:rPr>
              <a:t> </a:t>
            </a:r>
            <a:endParaRPr lang="ru-RU" sz="32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1844824"/>
            <a:ext cx="849694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7093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332656"/>
                <a:ext cx="8712968" cy="5976704"/>
              </a:xfrm>
            </p:spPr>
            <p:txBody>
              <a:bodyPr>
                <a:normAutofit fontScale="92500"/>
              </a:bodyPr>
              <a:lstStyle/>
              <a:p>
                <a:pPr latinLnBrk="1"/>
                <a:r>
                  <a:rPr lang="en-US" dirty="0" err="1"/>
                  <a:t>Har</a:t>
                </a:r>
                <a:r>
                  <a:rPr lang="en-US" dirty="0"/>
                  <a:t> </a:t>
                </a:r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fazaning</a:t>
                </a:r>
                <a:r>
                  <a:rPr lang="en-US" dirty="0"/>
                  <a:t> </a:t>
                </a:r>
                <a:r>
                  <a:rPr lang="en-US" dirty="0" err="1"/>
                  <a:t>to‘liq</a:t>
                </a:r>
                <a:r>
                  <a:rPr lang="en-US" dirty="0"/>
                  <a:t> </a:t>
                </a:r>
                <a:r>
                  <a:rPr lang="en-US" dirty="0" err="1"/>
                  <a:t>quvvati</a:t>
                </a:r>
                <a:r>
                  <a:rPr lang="en-US" dirty="0"/>
                  <a:t> </a:t>
                </a:r>
                <a:r>
                  <a:rPr lang="en-US" dirty="0" err="1"/>
                  <a:t>faza</a:t>
                </a:r>
                <a:r>
                  <a:rPr lang="en-US" dirty="0"/>
                  <a:t> </a:t>
                </a:r>
                <a:r>
                  <a:rPr lang="en-US" dirty="0" err="1"/>
                  <a:t>kuchlanishining</a:t>
                </a: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:r>
                  <a:rPr lang="en-US" dirty="0" err="1" smtClean="0"/>
                  <a:t>fazali</a:t>
                </a:r>
                <a:r>
                  <a:rPr lang="en-US" dirty="0" smtClean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ko‘paytmasiga</a:t>
                </a:r>
                <a:r>
                  <a:rPr lang="en-US" dirty="0"/>
                  <a:t> </a:t>
                </a:r>
                <a:r>
                  <a:rPr lang="en-US" dirty="0" err="1"/>
                  <a:t>teng</a:t>
                </a:r>
                <a:r>
                  <a:rPr lang="en-US" dirty="0"/>
                  <a:t>:</a:t>
                </a:r>
                <a:endParaRPr lang="ru-RU" dirty="0"/>
              </a:p>
              <a:p>
                <a:pPr latinLnBrk="1"/>
                <a:r>
                  <a:rPr lang="en-US" i="1" dirty="0"/>
                  <a:t>P</a:t>
                </a:r>
                <a:r>
                  <a:rPr lang="en-US" i="1" baseline="-25000" dirty="0"/>
                  <a:t>f</a:t>
                </a:r>
                <a:r>
                  <a:rPr lang="en-US" i="1" dirty="0"/>
                  <a:t>=</a:t>
                </a:r>
                <a:r>
                  <a:rPr lang="en-US" i="1" dirty="0" err="1"/>
                  <a:t>U</a:t>
                </a:r>
                <a:r>
                  <a:rPr lang="en-US" i="1" baseline="-25000" dirty="0" err="1"/>
                  <a:t>t</a:t>
                </a:r>
                <a:r>
                  <a:rPr lang="en-US" i="1" dirty="0"/>
                  <a:t>• I</a:t>
                </a:r>
                <a:r>
                  <a:rPr lang="en-US" i="1" baseline="-25000" dirty="0"/>
                  <a:t>f</a:t>
                </a:r>
                <a:r>
                  <a:rPr lang="en-US" i="1" dirty="0"/>
                  <a:t> VA,</a:t>
                </a:r>
                <a:endParaRPr lang="ru-RU" dirty="0"/>
              </a:p>
              <a:p>
                <a:pPr latinLnBrk="1"/>
                <a:r>
                  <a:rPr lang="en-US" dirty="0" err="1"/>
                  <a:t>bu</a:t>
                </a:r>
                <a:r>
                  <a:rPr lang="en-US" dirty="0"/>
                  <a:t> </a:t>
                </a:r>
                <a:r>
                  <a:rPr lang="en-US" dirty="0" err="1"/>
                  <a:t>yerda</a:t>
                </a:r>
                <a:r>
                  <a:rPr lang="en-US" dirty="0"/>
                  <a:t>: </a:t>
                </a:r>
                <a:r>
                  <a:rPr lang="en-US" i="1" dirty="0" err="1"/>
                  <a:t>U</a:t>
                </a:r>
                <a:r>
                  <a:rPr lang="en-US" i="1" baseline="-25000" dirty="0" err="1"/>
                  <a:t>f</a:t>
                </a:r>
                <a:r>
                  <a:rPr lang="en-US" i="1" dirty="0"/>
                  <a:t> —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kuchlanish</a:t>
                </a:r>
                <a:r>
                  <a:rPr lang="en-US" dirty="0"/>
                  <a:t>, V; I</a:t>
                </a:r>
                <a:r>
                  <a:rPr lang="en-US" baseline="-25000" dirty="0"/>
                  <a:t>f</a:t>
                </a:r>
                <a:r>
                  <a:rPr lang="en-US" dirty="0"/>
                  <a:t> —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tok</a:t>
                </a:r>
                <a:r>
                  <a:rPr lang="en-US" dirty="0"/>
                  <a:t>, A.</a:t>
                </a:r>
                <a:endParaRPr lang="ru-RU" dirty="0"/>
              </a:p>
              <a:p>
                <a:pPr latinLnBrk="1"/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fazaning</a:t>
                </a:r>
                <a:r>
                  <a:rPr lang="en-US" dirty="0"/>
                  <a:t> </a:t>
                </a:r>
                <a:r>
                  <a:rPr lang="en-US" dirty="0" err="1"/>
                  <a:t>quwatini</a:t>
                </a:r>
                <a:r>
                  <a:rPr lang="en-US" dirty="0"/>
                  <a:t> </a:t>
                </a:r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quvvat</a:t>
                </a:r>
                <a:r>
                  <a:rPr lang="en-US" dirty="0"/>
                  <a:t> </a:t>
                </a:r>
                <a:r>
                  <a:rPr lang="en-US" dirty="0" err="1"/>
                  <a:t>deyiladi</a:t>
                </a:r>
                <a:r>
                  <a:rPr lang="en-US" dirty="0"/>
                  <a:t>. </a:t>
                </a:r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fazali</a:t>
                </a:r>
                <a:r>
                  <a:rPr lang="en-US" dirty="0" smtClean="0"/>
                  <a:t> </a:t>
                </a:r>
                <a:r>
                  <a:rPr lang="en-US" dirty="0" err="1"/>
                  <a:t>sistemaning</a:t>
                </a:r>
                <a:r>
                  <a:rPr lang="en-US" dirty="0"/>
                  <a:t> </a:t>
                </a:r>
                <a:r>
                  <a:rPr lang="en-US" dirty="0" err="1"/>
                  <a:t>quvvati</a:t>
                </a:r>
                <a:r>
                  <a:rPr lang="en-US" dirty="0"/>
                  <a:t> </a:t>
                </a:r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marta</a:t>
                </a:r>
                <a:r>
                  <a:rPr lang="en-US" dirty="0"/>
                  <a:t> </a:t>
                </a:r>
                <a:r>
                  <a:rPr lang="en-US" dirty="0" err="1"/>
                  <a:t>ko‘p</a:t>
                </a:r>
                <a:r>
                  <a:rPr lang="en-US" dirty="0"/>
                  <a:t> </a:t>
                </a:r>
                <a:r>
                  <a:rPr lang="en-US" dirty="0" err="1"/>
                  <a:t>bo‘ladi</a:t>
                </a:r>
                <a:r>
                  <a:rPr lang="en-US" dirty="0"/>
                  <a:t>:</a:t>
                </a:r>
                <a:endParaRPr lang="ru-RU" dirty="0"/>
              </a:p>
              <a:p>
                <a:pPr latinLnBrk="1"/>
                <a:r>
                  <a:rPr lang="en-US" i="1" dirty="0"/>
                  <a:t>P</a:t>
                </a:r>
                <a:r>
                  <a:rPr lang="en-US" i="1" baseline="-25000" dirty="0"/>
                  <a:t>a</a:t>
                </a:r>
                <a:r>
                  <a:rPr lang="en-US" i="1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/>
                        </m:ctrlPr>
                      </m:radPr>
                      <m:deg/>
                      <m:e>
                        <m:r>
                          <a:rPr lang="en-US"/>
                          <m:t>3</m:t>
                        </m:r>
                      </m:e>
                    </m:rad>
                  </m:oMath>
                </a14:m>
                <a:r>
                  <a:rPr lang="en-US" i="1" dirty="0"/>
                  <a:t> U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•I</a:t>
                </a:r>
                <a:r>
                  <a:rPr lang="en-US" i="1" baseline="-25000" dirty="0"/>
                  <a:t>1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/>
                        </m:ctrlPr>
                      </m:radPr>
                      <m:deg/>
                      <m:e>
                        <m:r>
                          <a:rPr lang="en-US"/>
                          <m:t>3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  <a:r>
                  <a:rPr lang="en-US" i="1" dirty="0"/>
                  <a:t>U</a:t>
                </a:r>
                <a:r>
                  <a:rPr lang="en-US" i="1" baseline="-25000" dirty="0"/>
                  <a:t>I</a:t>
                </a:r>
                <a:r>
                  <a:rPr lang="en-US" i="1" dirty="0"/>
                  <a:t>•I</a:t>
                </a:r>
                <a:r>
                  <a:rPr lang="en-US" i="1" baseline="-25000" dirty="0"/>
                  <a:t>I</a:t>
                </a:r>
                <a:endParaRPr lang="ru-RU" dirty="0"/>
              </a:p>
              <a:p>
                <a:pPr latinLnBrk="1"/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sistemaning</a:t>
                </a:r>
                <a:r>
                  <a:rPr lang="en-US" dirty="0"/>
                  <a:t> </a:t>
                </a:r>
                <a:r>
                  <a:rPr lang="en-US" dirty="0" err="1"/>
                  <a:t>aktiv</a:t>
                </a:r>
                <a:r>
                  <a:rPr lang="en-US" dirty="0"/>
                  <a:t> </a:t>
                </a:r>
                <a:r>
                  <a:rPr lang="en-US" dirty="0" err="1"/>
                  <a:t>quwati</a:t>
                </a:r>
                <a:r>
                  <a:rPr lang="en-US" dirty="0"/>
                  <a:t> </a:t>
                </a:r>
                <a:r>
                  <a:rPr lang="en-US" dirty="0" err="1"/>
                  <a:t>esa</a:t>
                </a:r>
                <a:r>
                  <a:rPr lang="en-US" dirty="0"/>
                  <a:t>:</a:t>
                </a:r>
                <a:endParaRPr lang="ru-RU" dirty="0"/>
              </a:p>
              <a:p>
                <a:pPr latinLnBrk="1"/>
                <a:r>
                  <a:rPr lang="en-US" dirty="0"/>
                  <a:t>P</a:t>
                </a:r>
                <a:r>
                  <a:rPr lang="en-US" baseline="-25000" dirty="0"/>
                  <a:t>a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/>
                        </m:ctrlPr>
                      </m:radPr>
                      <m:deg/>
                      <m:e>
                        <m:r>
                          <a:rPr lang="en-US"/>
                          <m:t>3</m:t>
                        </m:r>
                      </m:e>
                    </m:rad>
                  </m:oMath>
                </a14:m>
                <a:r>
                  <a:rPr lang="en-US" dirty="0"/>
                  <a:t> •U</a:t>
                </a:r>
                <a:r>
                  <a:rPr lang="en-US" baseline="-25000" dirty="0"/>
                  <a:t>1</a:t>
                </a:r>
                <a:r>
                  <a:rPr lang="en-US" dirty="0"/>
                  <a:t>•I</a:t>
                </a:r>
                <a:r>
                  <a:rPr lang="en-US" baseline="-25000" dirty="0"/>
                  <a:t>1</a:t>
                </a:r>
                <a:r>
                  <a:rPr lang="en-US" dirty="0"/>
                  <a:t>cos</a:t>
                </a:r>
                <a14:m>
                  <m:oMath xmlns:m="http://schemas.openxmlformats.org/officeDocument/2006/math">
                    <m:r>
                      <a:rPr lang="en-US" i="1"/>
                      <m:t>𝜑</m:t>
                    </m:r>
                  </m:oMath>
                </a14:m>
                <a:endParaRPr lang="ru-RU" dirty="0"/>
              </a:p>
              <a:p>
                <a:pPr latinLnBrk="1"/>
                <a:r>
                  <a:rPr lang="en-US" dirty="0" err="1"/>
                  <a:t>bu</a:t>
                </a:r>
                <a:r>
                  <a:rPr lang="en-US" dirty="0"/>
                  <a:t> </a:t>
                </a:r>
                <a:r>
                  <a:rPr lang="en-US" dirty="0" err="1"/>
                  <a:t>yerda</a:t>
                </a:r>
                <a:r>
                  <a:rPr lang="en-US" dirty="0"/>
                  <a:t>: </a:t>
                </a:r>
                <a:r>
                  <a:rPr lang="en-US" dirty="0" err="1"/>
                  <a:t>cos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𝜑</m:t>
                    </m:r>
                  </m:oMath>
                </a14:m>
                <a:r>
                  <a:rPr lang="en-US" dirty="0"/>
                  <a:t> — </a:t>
                </a:r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sistemaning</a:t>
                </a:r>
                <a:r>
                  <a:rPr lang="en-US" dirty="0"/>
                  <a:t> </a:t>
                </a:r>
                <a:r>
                  <a:rPr lang="en-US" dirty="0" err="1"/>
                  <a:t>quwat</a:t>
                </a:r>
                <a:r>
                  <a:rPr lang="en-US" dirty="0"/>
                  <a:t> </a:t>
                </a:r>
                <a:r>
                  <a:rPr lang="en-US" dirty="0" smtClean="0"/>
                  <a:t>         </a:t>
                </a:r>
                <a:r>
                  <a:rPr lang="en-US" dirty="0" err="1" smtClean="0"/>
                  <a:t>koeffitsiyenti</a:t>
                </a:r>
                <a:r>
                  <a:rPr lang="en-US" dirty="0"/>
                  <a:t>. </a:t>
                </a:r>
                <a:r>
                  <a:rPr lang="en-US" dirty="0" err="1"/>
                  <a:t>Uch</a:t>
                </a:r>
                <a:r>
                  <a:rPr lang="en-US" dirty="0"/>
                  <a:t> </a:t>
                </a:r>
                <a:r>
                  <a:rPr lang="en-US" dirty="0" err="1"/>
                  <a:t>fazali</a:t>
                </a:r>
                <a:r>
                  <a:rPr lang="en-US" dirty="0"/>
                  <a:t> </a:t>
                </a:r>
                <a:r>
                  <a:rPr lang="en-US" dirty="0" err="1"/>
                  <a:t>sistemaning</a:t>
                </a:r>
                <a:r>
                  <a:rPr lang="en-US" dirty="0"/>
                  <a:t> </a:t>
                </a:r>
                <a:r>
                  <a:rPr lang="en-US" dirty="0" err="1"/>
                  <a:t>reaktiv</a:t>
                </a:r>
                <a:r>
                  <a:rPr lang="en-US" dirty="0"/>
                  <a:t> </a:t>
                </a:r>
                <a:r>
                  <a:rPr lang="en-US" dirty="0" err="1"/>
                  <a:t>quvvati</a:t>
                </a:r>
                <a:r>
                  <a:rPr lang="en-US" dirty="0"/>
                  <a:t>:</a:t>
                </a:r>
                <a:endParaRPr lang="ru-RU" dirty="0"/>
              </a:p>
              <a:p>
                <a:pPr latinLnBrk="1"/>
                <a:r>
                  <a:rPr lang="en-US" i="1" dirty="0" err="1"/>
                  <a:t>Q</a:t>
                </a:r>
                <a:r>
                  <a:rPr lang="en-US" i="1" baseline="-25000" dirty="0" err="1"/>
                  <a:t>r</a:t>
                </a:r>
                <a:r>
                  <a:rPr lang="en-US" i="1" dirty="0"/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/>
                        </m:ctrlPr>
                      </m:radPr>
                      <m:deg/>
                      <m:e>
                        <m:r>
                          <a:rPr lang="en-US"/>
                          <m:t>3</m:t>
                        </m:r>
                      </m:e>
                    </m:rad>
                  </m:oMath>
                </a14:m>
                <a:r>
                  <a:rPr lang="en-US" i="1" dirty="0"/>
                  <a:t>•U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•I</a:t>
                </a:r>
                <a:r>
                  <a:rPr lang="en-US" i="1" baseline="-25000" dirty="0"/>
                  <a:t>1</a:t>
                </a:r>
                <a:r>
                  <a:rPr lang="en-US" i="1" dirty="0"/>
                  <a:t>•</a:t>
                </a:r>
                <a:r>
                  <a:rPr lang="en-US" dirty="0"/>
                  <a:t>sin</a:t>
                </a:r>
                <a14:m>
                  <m:oMath xmlns:m="http://schemas.openxmlformats.org/officeDocument/2006/math">
                    <m:r>
                      <a:rPr lang="en-US" i="1"/>
                      <m:t>𝜑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332656"/>
                <a:ext cx="8712968" cy="5976704"/>
              </a:xfrm>
              <a:blipFill rotWithShape="1">
                <a:blip r:embed="rId2"/>
                <a:stretch>
                  <a:fillRect t="-918" r="-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92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490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Uch fazali tok haqida ma’lumot</vt:lpstr>
      <vt:lpstr>Uch fazali elektr yurituvchi kuchni hosil qilish prinsipial sxemasi</vt:lpstr>
      <vt:lpstr>a – uch fazali  sistema EYK oniy miqdorining o‘zgarishi; b—uch fazali sistema EYKning vektorlari. </vt:lpstr>
      <vt:lpstr>Презентация PowerPoint</vt:lpstr>
      <vt:lpstr>Презентация PowerPoint</vt:lpstr>
      <vt:lpstr>Презентация PowerPoint</vt:lpstr>
      <vt:lpstr>Elektr energiya manbai chulg`amlari uchburchak shaklida ulangan. </vt:lpstr>
      <vt:lpstr>1—iste’molchilar uchburchak shaklida ulangan; 2— iste’molchilar yulduzcha shaklida ulangan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Uch fazali tok haqida ma’lumot</dc:title>
  <dc:creator>Elektrik</dc:creator>
  <cp:lastModifiedBy>Elektrik</cp:lastModifiedBy>
  <cp:revision>3</cp:revision>
  <dcterms:created xsi:type="dcterms:W3CDTF">2023-07-23T05:22:10Z</dcterms:created>
  <dcterms:modified xsi:type="dcterms:W3CDTF">2023-07-23T05:29:44Z</dcterms:modified>
</cp:coreProperties>
</file>