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uz.drunkentengu.com/shema-podklyucheniya-elektrodvigatelya-podklyuchenie-odnofaznogo-elektrodvigatelya-2a6c400e#menu-7" TargetMode="External"/><Relationship Id="rId3" Type="http://schemas.openxmlformats.org/officeDocument/2006/relationships/hyperlink" Target="https://uz.drunkentengu.com/shema-podklyucheniya-elektrodvigatelya-podklyuchenie-odnofaznogo-elektrodvigatelya-2a6c400e#menu-2" TargetMode="External"/><Relationship Id="rId7" Type="http://schemas.openxmlformats.org/officeDocument/2006/relationships/hyperlink" Target="https://uz.drunkentengu.com/shema-podklyucheniya-elektrodvigatelya-podklyuchenie-odnofaznogo-elektrodvigatelya-2a6c400e#menu-6" TargetMode="External"/><Relationship Id="rId2" Type="http://schemas.openxmlformats.org/officeDocument/2006/relationships/hyperlink" Target="https://uz.drunkentengu.com/shema-podklyucheniya-elektrodvigatelya-podklyuchenie-odnofaznogo-elektrodvigatelya-2a6c400e#menu-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z.drunkentengu.com/shema-podklyucheniya-elektrodvigatelya-podklyuchenie-odnofaznogo-elektrodvigatelya-2a6c400e#menu-5" TargetMode="External"/><Relationship Id="rId5" Type="http://schemas.openxmlformats.org/officeDocument/2006/relationships/hyperlink" Target="https://uz.drunkentengu.com/shema-podklyucheniya-elektrodvigatelya-podklyuchenie-odnofaznogo-elektrodvigatelya-2a6c400e#menu-4" TargetMode="External"/><Relationship Id="rId4" Type="http://schemas.openxmlformats.org/officeDocument/2006/relationships/hyperlink" Target="https://uz.drunkentengu.com/shema-podklyucheniya-elektrodvigatelya-podklyuchenie-odnofaznogo-elektrodvigatelya-2a6c400e#menu-3" TargetMode="External"/><Relationship Id="rId9" Type="http://schemas.openxmlformats.org/officeDocument/2006/relationships/hyperlink" Target="https://uz.drunkentengu.com/shema-podklyucheniya-elektrodvigatelya-podklyuchenie-odnofaznogo-elektrodvigatelya-2a6c400e#menu-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229600" cy="779512"/>
          </a:xfrm>
        </p:spPr>
        <p:txBody>
          <a:bodyPr/>
          <a:lstStyle/>
          <a:p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motorlar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568952" cy="4968552"/>
          </a:xfrm>
        </p:spPr>
        <p:txBody>
          <a:bodyPr/>
          <a:lstStyle/>
          <a:p>
            <a:pPr lvl="0"/>
            <a:r>
              <a:rPr lang="ru-RU" dirty="0" err="1">
                <a:hlinkClick r:id="rId2"/>
              </a:rPr>
              <a:t>Dvigatel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dizayni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va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ulanishi</a:t>
            </a:r>
            <a:endParaRPr lang="ru-RU" dirty="0"/>
          </a:p>
          <a:p>
            <a:pPr lvl="0"/>
            <a:r>
              <a:rPr lang="ru-RU" dirty="0" err="1">
                <a:hlinkClick r:id="rId3"/>
              </a:rPr>
              <a:t>Bir</a:t>
            </a:r>
            <a:r>
              <a:rPr lang="ru-RU" dirty="0">
                <a:hlinkClick r:id="rId3"/>
              </a:rPr>
              <a:t> </a:t>
            </a:r>
            <a:r>
              <a:rPr lang="ru-RU" dirty="0" err="1">
                <a:hlinkClick r:id="rId3"/>
              </a:rPr>
              <a:t>va</a:t>
            </a:r>
            <a:r>
              <a:rPr lang="ru-RU" dirty="0">
                <a:hlinkClick r:id="rId3"/>
              </a:rPr>
              <a:t> </a:t>
            </a:r>
            <a:r>
              <a:rPr lang="ru-RU" dirty="0" err="1">
                <a:hlinkClick r:id="rId3"/>
              </a:rPr>
              <a:t>uch</a:t>
            </a:r>
            <a:r>
              <a:rPr lang="ru-RU" dirty="0">
                <a:hlinkClick r:id="rId3"/>
              </a:rPr>
              <a:t> </a:t>
            </a:r>
            <a:r>
              <a:rPr lang="ru-RU" dirty="0" err="1">
                <a:hlinkClick r:id="rId3"/>
              </a:rPr>
              <a:t>fazali</a:t>
            </a:r>
            <a:r>
              <a:rPr lang="ru-RU" dirty="0">
                <a:hlinkClick r:id="rId3"/>
              </a:rPr>
              <a:t> </a:t>
            </a:r>
            <a:r>
              <a:rPr lang="ru-RU" dirty="0" err="1">
                <a:hlinkClick r:id="rId3"/>
              </a:rPr>
              <a:t>tarmoq</a:t>
            </a:r>
            <a:endParaRPr lang="ru-RU" dirty="0"/>
          </a:p>
          <a:p>
            <a:pPr lvl="0"/>
            <a:r>
              <a:rPr lang="en-US" dirty="0" err="1">
                <a:hlinkClick r:id="rId4"/>
              </a:rPr>
              <a:t>Dvigatelni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ulash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uchun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nima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talab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qilinadi</a:t>
            </a:r>
            <a:endParaRPr lang="ru-RU" dirty="0"/>
          </a:p>
          <a:p>
            <a:pPr lvl="0"/>
            <a:r>
              <a:rPr lang="ru-RU" dirty="0" err="1">
                <a:hlinkClick r:id="rId5"/>
              </a:rPr>
              <a:t>Cho'tkaning</a:t>
            </a:r>
            <a:r>
              <a:rPr lang="ru-RU" dirty="0">
                <a:hlinkClick r:id="rId5"/>
              </a:rPr>
              <a:t> </a:t>
            </a:r>
            <a:r>
              <a:rPr lang="ru-RU" dirty="0" err="1">
                <a:hlinkClick r:id="rId5"/>
              </a:rPr>
              <a:t>motor</a:t>
            </a:r>
            <a:r>
              <a:rPr lang="ru-RU" dirty="0">
                <a:hlinkClick r:id="rId5"/>
              </a:rPr>
              <a:t> </a:t>
            </a:r>
            <a:r>
              <a:rPr lang="ru-RU" dirty="0" err="1">
                <a:hlinkClick r:id="rId5"/>
              </a:rPr>
              <a:t>ulanishi</a:t>
            </a:r>
            <a:endParaRPr lang="ru-RU" dirty="0"/>
          </a:p>
          <a:p>
            <a:pPr lvl="0"/>
            <a:r>
              <a:rPr lang="ru-RU" dirty="0" err="1">
                <a:hlinkClick r:id="rId6"/>
              </a:rPr>
              <a:t>Dvigatelni</a:t>
            </a:r>
            <a:r>
              <a:rPr lang="ru-RU" dirty="0">
                <a:hlinkClick r:id="rId6"/>
              </a:rPr>
              <a:t> </a:t>
            </a:r>
            <a:r>
              <a:rPr lang="ru-RU" dirty="0" err="1">
                <a:hlinkClick r:id="rId6"/>
              </a:rPr>
              <a:t>yoqish</a:t>
            </a:r>
            <a:r>
              <a:rPr lang="ru-RU" dirty="0">
                <a:hlinkClick r:id="rId6"/>
              </a:rPr>
              <a:t> </a:t>
            </a:r>
            <a:r>
              <a:rPr lang="ru-RU" dirty="0" err="1">
                <a:hlinkClick r:id="rId6"/>
              </a:rPr>
              <a:t>xususiyatlari</a:t>
            </a:r>
            <a:endParaRPr lang="ru-RU" dirty="0"/>
          </a:p>
          <a:p>
            <a:pPr lvl="0"/>
            <a:r>
              <a:rPr lang="en-US" dirty="0" err="1">
                <a:hlinkClick r:id="rId7"/>
              </a:rPr>
              <a:t>Bir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fazali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asenkron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motorni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qanday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ulash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mumkin</a:t>
            </a:r>
            <a:endParaRPr lang="ru-RU" dirty="0"/>
          </a:p>
          <a:p>
            <a:pPr lvl="0"/>
            <a:r>
              <a:rPr lang="ru-RU" dirty="0" err="1">
                <a:hlinkClick r:id="rId8"/>
              </a:rPr>
              <a:t>Amaliy</a:t>
            </a:r>
            <a:r>
              <a:rPr lang="ru-RU" dirty="0">
                <a:hlinkClick r:id="rId8"/>
              </a:rPr>
              <a:t> </a:t>
            </a:r>
            <a:r>
              <a:rPr lang="ru-RU" dirty="0" err="1">
                <a:hlinkClick r:id="rId8"/>
              </a:rPr>
              <a:t>sxemalar</a:t>
            </a:r>
            <a:endParaRPr lang="ru-RU" dirty="0"/>
          </a:p>
          <a:p>
            <a:pPr lvl="0"/>
            <a:r>
              <a:rPr lang="ru-RU" dirty="0" err="1">
                <a:hlinkClick r:id="rId9"/>
              </a:rPr>
              <a:t>Uch</a:t>
            </a:r>
            <a:r>
              <a:rPr lang="ru-RU" dirty="0">
                <a:hlinkClick r:id="rId9"/>
              </a:rPr>
              <a:t> </a:t>
            </a:r>
            <a:r>
              <a:rPr lang="ru-RU" dirty="0" err="1">
                <a:hlinkClick r:id="rId9"/>
              </a:rPr>
              <a:t>fazali</a:t>
            </a:r>
            <a:r>
              <a:rPr lang="ru-RU" dirty="0">
                <a:hlinkClick r:id="rId9"/>
              </a:rPr>
              <a:t> </a:t>
            </a:r>
            <a:r>
              <a:rPr lang="ru-RU" dirty="0" err="1">
                <a:hlinkClick r:id="rId9"/>
              </a:rPr>
              <a:t>elektr</a:t>
            </a:r>
            <a:r>
              <a:rPr lang="ru-RU" dirty="0">
                <a:hlinkClick r:id="rId9"/>
              </a:rPr>
              <a:t> </a:t>
            </a:r>
            <a:r>
              <a:rPr lang="ru-RU" dirty="0" err="1">
                <a:hlinkClick r:id="rId9"/>
              </a:rPr>
              <a:t>motorlar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91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effectLst/>
              </a:rPr>
              <a:t>Dvigatel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dizayni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va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ulanishi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qurilishi</a:t>
            </a:r>
            <a:r>
              <a:rPr lang="en-US" dirty="0"/>
              <a:t> </a:t>
            </a:r>
            <a:r>
              <a:rPr lang="en-US" dirty="0" err="1"/>
              <a:t>moslamalari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motorlarini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siz</a:t>
            </a:r>
            <a:r>
              <a:rPr lang="en-US" dirty="0"/>
              <a:t> </a:t>
            </a:r>
            <a:r>
              <a:rPr lang="en-US" dirty="0" err="1"/>
              <a:t>sariqlarni</a:t>
            </a:r>
            <a:r>
              <a:rPr lang="en-US" dirty="0"/>
              <a:t> </a:t>
            </a:r>
            <a:r>
              <a:rPr lang="en-US" dirty="0" err="1"/>
              <a:t>to'g'ri</a:t>
            </a:r>
            <a:r>
              <a:rPr lang="en-US" dirty="0"/>
              <a:t> </a:t>
            </a:r>
            <a:r>
              <a:rPr lang="en-US" dirty="0" err="1"/>
              <a:t>ulashingiz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220 V </a:t>
            </a:r>
            <a:r>
              <a:rPr lang="en-US" dirty="0" err="1"/>
              <a:t>kuchlanishli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tarmog'iga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mashinalar</a:t>
            </a:r>
            <a:r>
              <a:rPr lang="en-US" dirty="0"/>
              <a:t> </a:t>
            </a:r>
            <a:r>
              <a:rPr lang="en-US" dirty="0" err="1"/>
              <a:t>ulanishi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i="1" dirty="0" err="1"/>
              <a:t>Asenkron</a:t>
            </a:r>
            <a:r>
              <a:rPr lang="en-US" i="1" dirty="0"/>
              <a:t> </a:t>
            </a:r>
            <a:r>
              <a:rPr lang="en-US" i="1" dirty="0" err="1"/>
              <a:t>uch</a:t>
            </a:r>
            <a:r>
              <a:rPr lang="en-US" i="1" dirty="0"/>
              <a:t> </a:t>
            </a:r>
            <a:r>
              <a:rPr lang="en-US" i="1" dirty="0" err="1"/>
              <a:t>fazali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motorlar</a:t>
            </a:r>
            <a:r>
              <a:rPr lang="en-US" i="1" dirty="0"/>
              <a:t>.</a:t>
            </a:r>
            <a:r>
              <a:rPr lang="en-US" dirty="0"/>
              <a:t> 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dvigatellari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"delta" </a:t>
            </a:r>
            <a:r>
              <a:rPr lang="en-US" dirty="0" err="1"/>
              <a:t>yoki</a:t>
            </a:r>
            <a:r>
              <a:rPr lang="en-US" dirty="0"/>
              <a:t> "</a:t>
            </a:r>
            <a:r>
              <a:rPr lang="en-US" dirty="0" err="1"/>
              <a:t>yulduz</a:t>
            </a:r>
            <a:r>
              <a:rPr lang="en-US" dirty="0"/>
              <a:t>"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fazali</a:t>
            </a:r>
            <a:r>
              <a:rPr lang="en-US" i="1" dirty="0"/>
              <a:t> </a:t>
            </a:r>
            <a:r>
              <a:rPr lang="en-US" i="1" dirty="0" err="1"/>
              <a:t>tarmoq</a:t>
            </a:r>
            <a:r>
              <a:rPr lang="en-US" i="1" dirty="0"/>
              <a:t> </a:t>
            </a:r>
            <a:r>
              <a:rPr lang="en-US" i="1" dirty="0" err="1"/>
              <a:t>bilan</a:t>
            </a:r>
            <a:r>
              <a:rPr lang="en-US" i="1" dirty="0"/>
              <a:t> </a:t>
            </a:r>
            <a:r>
              <a:rPr lang="en-US" i="1" dirty="0" err="1"/>
              <a:t>ishlaydigan</a:t>
            </a:r>
            <a:r>
              <a:rPr lang="en-US" i="1" dirty="0"/>
              <a:t> </a:t>
            </a:r>
            <a:r>
              <a:rPr lang="en-US" i="1" dirty="0" err="1"/>
              <a:t>asenkron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motorlar</a:t>
            </a:r>
            <a:r>
              <a:rPr lang="en-US" i="1" dirty="0"/>
              <a:t>.</a:t>
            </a:r>
            <a:endParaRPr lang="ru-RU" dirty="0"/>
          </a:p>
          <a:p>
            <a:pPr lvl="0"/>
            <a:r>
              <a:rPr lang="en-US" i="1" dirty="0" err="1"/>
              <a:t>Kollektor</a:t>
            </a:r>
            <a:r>
              <a:rPr lang="en-US" i="1" dirty="0"/>
              <a:t> </a:t>
            </a:r>
            <a:r>
              <a:rPr lang="en-US" i="1" dirty="0" err="1"/>
              <a:t>motorlari</a:t>
            </a:r>
            <a:r>
              <a:rPr lang="en-US" dirty="0" err="1"/>
              <a:t>rotorni</a:t>
            </a:r>
            <a:r>
              <a:rPr lang="en-US" dirty="0"/>
              <a:t> </a:t>
            </a:r>
            <a:r>
              <a:rPr lang="en-US" dirty="0" err="1"/>
              <a:t>oziqlantirish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cho'tka</a:t>
            </a:r>
            <a:r>
              <a:rPr lang="en-US" dirty="0"/>
              <a:t> </a:t>
            </a:r>
            <a:r>
              <a:rPr lang="en-US" dirty="0" err="1"/>
              <a:t>tuzilishi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jihozlangan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motorlari</a:t>
            </a:r>
            <a:r>
              <a:rPr lang="en-US" dirty="0"/>
              <a:t> </a:t>
            </a:r>
            <a:r>
              <a:rPr lang="en-US" dirty="0" err="1"/>
              <a:t>murakkab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moslamalari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ulanishi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Ammo step </a:t>
            </a:r>
            <a:r>
              <a:rPr lang="en-US" dirty="0" err="1"/>
              <a:t>motorlar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sxemalari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jihozlangan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Bilim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ko'nikmalarsiz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jihozlarsiz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. Biz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motorlarini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murakkab</a:t>
            </a:r>
            <a:r>
              <a:rPr lang="en-US" dirty="0"/>
              <a:t> </a:t>
            </a:r>
            <a:r>
              <a:rPr lang="en-US" dirty="0" err="1"/>
              <a:t>sxemalardan</a:t>
            </a:r>
            <a:r>
              <a:rPr lang="en-US" dirty="0"/>
              <a:t> </a:t>
            </a:r>
            <a:r>
              <a:rPr lang="en-US" dirty="0" err="1"/>
              <a:t>foydalanishimiz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6609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 </a:t>
            </a:r>
            <a:br>
              <a:rPr lang="ru-RU" dirty="0">
                <a:effectLst/>
              </a:rPr>
            </a:br>
            <a:r>
              <a:rPr lang="ru-RU" dirty="0" err="1">
                <a:effectLst/>
              </a:rPr>
              <a:t>Bir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va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uch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fazali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tarmoq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Uy</a:t>
            </a:r>
            <a:r>
              <a:rPr lang="ru-RU" dirty="0"/>
              <a:t> </a:t>
            </a:r>
            <a:r>
              <a:rPr lang="ru-RU" dirty="0" err="1"/>
              <a:t>tarmog'ida</a:t>
            </a:r>
            <a:r>
              <a:rPr lang="ru-RU" dirty="0"/>
              <a:t> </a:t>
            </a:r>
            <a:r>
              <a:rPr lang="ru-RU" dirty="0" err="1"/>
              <a:t>bitta</a:t>
            </a:r>
            <a:r>
              <a:rPr lang="ru-RU" dirty="0"/>
              <a:t> </a:t>
            </a:r>
            <a:r>
              <a:rPr lang="ru-RU" dirty="0" err="1"/>
              <a:t>faza</a:t>
            </a:r>
            <a:r>
              <a:rPr lang="ru-RU" dirty="0"/>
              <a:t> </a:t>
            </a:r>
            <a:r>
              <a:rPr lang="ru-RU" dirty="0" err="1"/>
              <a:t>mavjud</a:t>
            </a:r>
            <a:r>
              <a:rPr lang="ru-RU" dirty="0"/>
              <a:t>, </a:t>
            </a:r>
            <a:r>
              <a:rPr lang="ru-RU" dirty="0" err="1"/>
              <a:t>undagi</a:t>
            </a:r>
            <a:r>
              <a:rPr lang="ru-RU" dirty="0"/>
              <a:t> </a:t>
            </a:r>
            <a:r>
              <a:rPr lang="ru-RU" dirty="0" err="1"/>
              <a:t>kuchlanish</a:t>
            </a:r>
            <a:r>
              <a:rPr lang="ru-RU" dirty="0"/>
              <a:t> </a:t>
            </a:r>
            <a:r>
              <a:rPr lang="en-US" dirty="0" smtClean="0"/>
              <a:t>  </a:t>
            </a:r>
            <a:r>
              <a:rPr lang="ru-RU" dirty="0" smtClean="0"/>
              <a:t>220 </a:t>
            </a:r>
            <a:r>
              <a:rPr lang="ru-RU" dirty="0"/>
              <a:t>V </a:t>
            </a:r>
            <a:r>
              <a:rPr lang="ru-RU" dirty="0" err="1"/>
              <a:t>ni</a:t>
            </a:r>
            <a:r>
              <a:rPr lang="ru-RU" dirty="0"/>
              <a:t> </a:t>
            </a:r>
            <a:r>
              <a:rPr lang="ru-RU" dirty="0" err="1"/>
              <a:t>tashkil</a:t>
            </a:r>
            <a:r>
              <a:rPr lang="ru-RU" dirty="0"/>
              <a:t> </a:t>
            </a:r>
            <a:r>
              <a:rPr lang="ru-RU" dirty="0" err="1"/>
              <a:t>qiladi</a:t>
            </a:r>
            <a:r>
              <a:rPr lang="ru-RU" dirty="0"/>
              <a:t>, </a:t>
            </a:r>
            <a:r>
              <a:rPr lang="ru-RU" dirty="0" err="1"/>
              <a:t>lekin</a:t>
            </a:r>
            <a:r>
              <a:rPr lang="ru-RU" dirty="0"/>
              <a:t> </a:t>
            </a:r>
            <a:r>
              <a:rPr lang="ru-RU" dirty="0" err="1"/>
              <a:t>siz</a:t>
            </a:r>
            <a:r>
              <a:rPr lang="ru-RU" dirty="0"/>
              <a:t> </a:t>
            </a:r>
            <a:r>
              <a:rPr lang="ru-RU" dirty="0" err="1"/>
              <a:t>unga</a:t>
            </a:r>
            <a:r>
              <a:rPr lang="ru-RU" dirty="0"/>
              <a:t> 380 V </a:t>
            </a:r>
            <a:r>
              <a:rPr lang="ru-RU" dirty="0" err="1"/>
              <a:t>kuchlanish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 </a:t>
            </a:r>
            <a:r>
              <a:rPr lang="ru-RU" dirty="0" err="1"/>
              <a:t>mo'ljallangan</a:t>
            </a:r>
            <a:r>
              <a:rPr lang="ru-RU" dirty="0"/>
              <a:t> </a:t>
            </a:r>
            <a:r>
              <a:rPr lang="ru-RU" dirty="0" err="1"/>
              <a:t>uch</a:t>
            </a:r>
            <a:r>
              <a:rPr lang="ru-RU" dirty="0"/>
              <a:t> </a:t>
            </a:r>
            <a:r>
              <a:rPr lang="ru-RU" dirty="0" err="1"/>
              <a:t>fazali</a:t>
            </a:r>
            <a:r>
              <a:rPr lang="ru-RU" dirty="0"/>
              <a:t> </a:t>
            </a: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motorlarini</a:t>
            </a:r>
            <a:r>
              <a:rPr lang="ru-RU" dirty="0"/>
              <a:t> </a:t>
            </a:r>
            <a:r>
              <a:rPr lang="ru-RU" dirty="0" err="1"/>
              <a:t>ulashingiz</a:t>
            </a:r>
            <a:r>
              <a:rPr lang="ru-RU" dirty="0"/>
              <a:t> </a:t>
            </a:r>
            <a:r>
              <a:rPr lang="ru-RU" dirty="0" err="1"/>
              <a:t>mumkin</a:t>
            </a:r>
            <a:r>
              <a:rPr lang="ru-RU" dirty="0"/>
              <a:t>, </a:t>
            </a:r>
            <a:r>
              <a:rPr lang="ru-RU" dirty="0" err="1"/>
              <a:t>buning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 </a:t>
            </a:r>
            <a:r>
              <a:rPr lang="ru-RU" dirty="0" err="1"/>
              <a:t>maxsus</a:t>
            </a:r>
            <a:r>
              <a:rPr lang="ru-RU" dirty="0"/>
              <a:t> </a:t>
            </a:r>
            <a:r>
              <a:rPr lang="ru-RU" dirty="0" err="1"/>
              <a:t>sxemalar</a:t>
            </a:r>
            <a:r>
              <a:rPr lang="ru-RU" dirty="0"/>
              <a:t> </a:t>
            </a:r>
            <a:r>
              <a:rPr lang="ru-RU" dirty="0" err="1"/>
              <a:t>qo'llaniladi</a:t>
            </a:r>
            <a:r>
              <a:rPr lang="ru-RU" dirty="0"/>
              <a:t>, </a:t>
            </a:r>
            <a:r>
              <a:rPr lang="ru-RU" dirty="0" err="1"/>
              <a:t>ammo</a:t>
            </a:r>
            <a:r>
              <a:rPr lang="ru-RU" dirty="0"/>
              <a:t> </a:t>
            </a:r>
            <a:r>
              <a:rPr lang="ru-RU" dirty="0" err="1"/>
              <a:t>qurilmadan</a:t>
            </a:r>
            <a:r>
              <a:rPr lang="ru-RU" dirty="0"/>
              <a:t> 3 </a:t>
            </a:r>
            <a:r>
              <a:rPr lang="ru-RU" dirty="0" err="1"/>
              <a:t>kVt</a:t>
            </a:r>
            <a:r>
              <a:rPr lang="ru-RU" dirty="0"/>
              <a:t> </a:t>
            </a:r>
            <a:r>
              <a:rPr lang="ru-RU" dirty="0" err="1"/>
              <a:t>dan</a:t>
            </a:r>
            <a:r>
              <a:rPr lang="ru-RU" dirty="0"/>
              <a:t> </a:t>
            </a:r>
            <a:r>
              <a:rPr lang="ru-RU" dirty="0" err="1"/>
              <a:t>ortiq</a:t>
            </a:r>
            <a:r>
              <a:rPr lang="ru-RU" dirty="0"/>
              <a:t> </a:t>
            </a:r>
            <a:r>
              <a:rPr lang="ru-RU" dirty="0" err="1"/>
              <a:t>quvvatni</a:t>
            </a:r>
            <a:r>
              <a:rPr lang="ru-RU" dirty="0"/>
              <a:t> </a:t>
            </a:r>
            <a:r>
              <a:rPr lang="ru-RU" dirty="0" err="1"/>
              <a:t>siqib</a:t>
            </a:r>
            <a:r>
              <a:rPr lang="ru-RU" dirty="0"/>
              <a:t> </a:t>
            </a:r>
            <a:r>
              <a:rPr lang="ru-RU" dirty="0" err="1"/>
              <a:t>chiqarish</a:t>
            </a:r>
            <a:r>
              <a:rPr lang="ru-RU" dirty="0"/>
              <a:t> </a:t>
            </a:r>
            <a:r>
              <a:rPr lang="ru-RU" dirty="0" err="1"/>
              <a:t>deyarli</a:t>
            </a:r>
            <a:r>
              <a:rPr lang="ru-RU" dirty="0"/>
              <a:t> </a:t>
            </a:r>
            <a:r>
              <a:rPr lang="ru-RU" dirty="0" err="1"/>
              <a:t>mumkin</a:t>
            </a:r>
            <a:r>
              <a:rPr lang="ru-RU" dirty="0"/>
              <a:t> </a:t>
            </a:r>
            <a:r>
              <a:rPr lang="ru-RU" dirty="0" err="1"/>
              <a:t>emas</a:t>
            </a:r>
            <a:r>
              <a:rPr lang="ru-RU" dirty="0"/>
              <a:t> </a:t>
            </a:r>
            <a:r>
              <a:rPr lang="ru-RU" dirty="0" err="1"/>
              <a:t>uydagi</a:t>
            </a:r>
            <a:r>
              <a:rPr lang="ru-RU" dirty="0"/>
              <a:t> </a:t>
            </a: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simlari</a:t>
            </a:r>
            <a:r>
              <a:rPr lang="ru-RU" dirty="0"/>
              <a:t> </a:t>
            </a:r>
            <a:r>
              <a:rPr lang="ru-RU" dirty="0" err="1"/>
              <a:t>yaroqsiz</a:t>
            </a:r>
            <a:r>
              <a:rPr lang="ru-RU" dirty="0"/>
              <a:t>. </a:t>
            </a:r>
            <a:r>
              <a:rPr lang="ru-RU" dirty="0" err="1"/>
              <a:t>Shuning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, </a:t>
            </a:r>
            <a:r>
              <a:rPr lang="ru-RU" dirty="0" err="1"/>
              <a:t>agar</a:t>
            </a:r>
            <a:r>
              <a:rPr lang="ru-RU" dirty="0"/>
              <a:t> 5 </a:t>
            </a:r>
            <a:r>
              <a:rPr lang="ru-RU" dirty="0" err="1"/>
              <a:t>yoki</a:t>
            </a:r>
            <a:r>
              <a:rPr lang="ru-RU" dirty="0"/>
              <a:t> 10 </a:t>
            </a:r>
            <a:r>
              <a:rPr lang="ru-RU" dirty="0" err="1"/>
              <a:t>kVt</a:t>
            </a:r>
            <a:r>
              <a:rPr lang="ru-RU" dirty="0"/>
              <a:t> </a:t>
            </a:r>
            <a:r>
              <a:rPr lang="ru-RU" dirty="0" err="1"/>
              <a:t>quvvatli</a:t>
            </a:r>
            <a:r>
              <a:rPr lang="ru-RU" dirty="0"/>
              <a:t> </a:t>
            </a: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motorlaridan</a:t>
            </a:r>
            <a:r>
              <a:rPr lang="ru-RU" dirty="0"/>
              <a:t> </a:t>
            </a:r>
            <a:r>
              <a:rPr lang="ru-RU" dirty="0" err="1"/>
              <a:t>foydalanish</a:t>
            </a:r>
            <a:r>
              <a:rPr lang="ru-RU" dirty="0"/>
              <a:t> </a:t>
            </a:r>
            <a:r>
              <a:rPr lang="ru-RU" dirty="0" err="1"/>
              <a:t>zarur</a:t>
            </a:r>
            <a:r>
              <a:rPr lang="ru-RU" dirty="0"/>
              <a:t> </a:t>
            </a:r>
            <a:r>
              <a:rPr lang="ru-RU" dirty="0" err="1"/>
              <a:t>bo'lgan</a:t>
            </a:r>
            <a:r>
              <a:rPr lang="ru-RU" dirty="0"/>
              <a:t> </a:t>
            </a:r>
            <a:r>
              <a:rPr lang="ru-RU" dirty="0" err="1"/>
              <a:t>murakkab</a:t>
            </a:r>
            <a:r>
              <a:rPr lang="ru-RU" dirty="0"/>
              <a:t> </a:t>
            </a:r>
            <a:r>
              <a:rPr lang="ru-RU" dirty="0" err="1"/>
              <a:t>uskunalarni</a:t>
            </a:r>
            <a:r>
              <a:rPr lang="ru-RU" dirty="0"/>
              <a:t> </a:t>
            </a:r>
            <a:r>
              <a:rPr lang="ru-RU" dirty="0" err="1"/>
              <a:t>o'rnatish</a:t>
            </a:r>
            <a:r>
              <a:rPr lang="ru-RU" dirty="0"/>
              <a:t> </a:t>
            </a:r>
            <a:r>
              <a:rPr lang="ru-RU" dirty="0" err="1"/>
              <a:t>zarurati</a:t>
            </a:r>
            <a:r>
              <a:rPr lang="ru-RU" dirty="0"/>
              <a:t> </a:t>
            </a:r>
            <a:r>
              <a:rPr lang="ru-RU" dirty="0" err="1"/>
              <a:t>bo'lsa</a:t>
            </a:r>
            <a:r>
              <a:rPr lang="ru-RU" dirty="0"/>
              <a:t>, </a:t>
            </a:r>
            <a:r>
              <a:rPr lang="ru-RU" dirty="0" err="1"/>
              <a:t>uyga</a:t>
            </a:r>
            <a:r>
              <a:rPr lang="ru-RU" dirty="0"/>
              <a:t> </a:t>
            </a:r>
            <a:r>
              <a:rPr lang="ru-RU" dirty="0" err="1"/>
              <a:t>uch</a:t>
            </a:r>
            <a:r>
              <a:rPr lang="ru-RU" dirty="0"/>
              <a:t> </a:t>
            </a:r>
            <a:r>
              <a:rPr lang="ru-RU" dirty="0" err="1"/>
              <a:t>fazali</a:t>
            </a:r>
            <a:r>
              <a:rPr lang="ru-RU" dirty="0"/>
              <a:t> </a:t>
            </a:r>
            <a:r>
              <a:rPr lang="ru-RU" dirty="0" err="1"/>
              <a:t>tarmoq</a:t>
            </a:r>
            <a:r>
              <a:rPr lang="ru-RU" dirty="0"/>
              <a:t> </a:t>
            </a:r>
            <a:r>
              <a:rPr lang="ru-RU" dirty="0" err="1"/>
              <a:t>o'tkazish</a:t>
            </a:r>
            <a:r>
              <a:rPr lang="ru-RU" dirty="0"/>
              <a:t> </a:t>
            </a:r>
            <a:r>
              <a:rPr lang="ru-RU" dirty="0" err="1"/>
              <a:t>yaxshiroqdir</a:t>
            </a:r>
            <a:r>
              <a:rPr lang="ru-RU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dvigatellarini</a:t>
            </a:r>
            <a:r>
              <a:rPr lang="en-US" dirty="0"/>
              <a:t> "</a:t>
            </a:r>
            <a:r>
              <a:rPr lang="en-US" dirty="0" err="1"/>
              <a:t>yulduzcha</a:t>
            </a:r>
            <a:r>
              <a:rPr lang="en-US" dirty="0"/>
              <a:t>"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oson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986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Dvigatelni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uchun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nima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talab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qilinadi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qanday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motorining</a:t>
            </a:r>
            <a:r>
              <a:rPr lang="en-US" sz="1600" dirty="0"/>
              <a:t> </a:t>
            </a:r>
            <a:r>
              <a:rPr lang="en-US" sz="1600" dirty="0" err="1"/>
              <a:t>ishlash</a:t>
            </a:r>
            <a:r>
              <a:rPr lang="en-US" sz="1600" dirty="0"/>
              <a:t> </a:t>
            </a:r>
            <a:r>
              <a:rPr lang="en-US" sz="1600" dirty="0" err="1"/>
              <a:t>printsipi</a:t>
            </a:r>
            <a:r>
              <a:rPr lang="en-US" sz="1600" dirty="0"/>
              <a:t> </a:t>
            </a:r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kimga</a:t>
            </a:r>
            <a:r>
              <a:rPr lang="en-US" sz="1600" dirty="0"/>
              <a:t> </a:t>
            </a:r>
            <a:r>
              <a:rPr lang="en-US" sz="1600" dirty="0" err="1"/>
              <a:t>tanish</a:t>
            </a:r>
            <a:r>
              <a:rPr lang="en-US" sz="1600" dirty="0"/>
              <a:t>, u </a:t>
            </a:r>
            <a:r>
              <a:rPr lang="en-US" sz="1600" dirty="0" err="1"/>
              <a:t>magnit</a:t>
            </a:r>
            <a:r>
              <a:rPr lang="en-US" sz="1600" dirty="0"/>
              <a:t> </a:t>
            </a:r>
            <a:r>
              <a:rPr lang="en-US" sz="1600" dirty="0" err="1"/>
              <a:t>oqimning</a:t>
            </a:r>
            <a:r>
              <a:rPr lang="en-US" sz="1600" dirty="0"/>
              <a:t> </a:t>
            </a:r>
            <a:r>
              <a:rPr lang="en-US" sz="1600" dirty="0" err="1"/>
              <a:t>aylanishiga</a:t>
            </a:r>
            <a:r>
              <a:rPr lang="en-US" sz="1600" dirty="0"/>
              <a:t> </a:t>
            </a:r>
            <a:r>
              <a:rPr lang="en-US" sz="1600" dirty="0" err="1"/>
              <a:t>asoslangan</a:t>
            </a:r>
            <a:r>
              <a:rPr lang="en-US" sz="1600" dirty="0"/>
              <a:t>.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fazali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motorlarini</a:t>
            </a:r>
            <a:r>
              <a:rPr lang="en-US" sz="1600" dirty="0"/>
              <a:t> </a:t>
            </a:r>
            <a:r>
              <a:rPr lang="en-US" sz="1600" dirty="0" err="1"/>
              <a:t>ulashda</a:t>
            </a:r>
            <a:r>
              <a:rPr lang="en-US" sz="1600" dirty="0"/>
              <a:t> </a:t>
            </a:r>
            <a:r>
              <a:rPr lang="en-US" sz="1600" dirty="0" err="1"/>
              <a:t>sizga</a:t>
            </a:r>
            <a:r>
              <a:rPr lang="en-US" sz="1600" dirty="0"/>
              <a:t> </a:t>
            </a:r>
            <a:r>
              <a:rPr lang="en-US" sz="1600" dirty="0" err="1"/>
              <a:t>nazariya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 </a:t>
            </a:r>
            <a:r>
              <a:rPr lang="en-US" sz="1600" dirty="0" err="1"/>
              <a:t>emas</a:t>
            </a:r>
            <a:r>
              <a:rPr lang="en-US" sz="1600" dirty="0"/>
              <a:t>, </a:t>
            </a:r>
            <a:r>
              <a:rPr lang="en-US" sz="1600" dirty="0" err="1"/>
              <a:t>shuning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</a:t>
            </a:r>
            <a:r>
              <a:rPr lang="en-US" sz="1600" dirty="0" err="1"/>
              <a:t>quyidagi</a:t>
            </a:r>
            <a:r>
              <a:rPr lang="en-US" sz="1600" dirty="0"/>
              <a:t> </a:t>
            </a:r>
            <a:r>
              <a:rPr lang="en-US" sz="1600" dirty="0" err="1"/>
              <a:t>bilimlar</a:t>
            </a:r>
            <a:r>
              <a:rPr lang="en-US" sz="1600" dirty="0"/>
              <a:t> </a:t>
            </a:r>
            <a:r>
              <a:rPr lang="en-US" sz="1600" dirty="0" err="1"/>
              <a:t>etarli</a:t>
            </a:r>
            <a:r>
              <a:rPr lang="en-US" sz="1600" dirty="0"/>
              <a:t>:</a:t>
            </a:r>
            <a:endParaRPr lang="ru-RU" sz="1600" dirty="0"/>
          </a:p>
          <a:p>
            <a:pPr marL="137160" indent="0" fontAlgn="t"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ru-RU" sz="1600" dirty="0"/>
          </a:p>
          <a:p>
            <a:pPr lvl="0"/>
            <a:r>
              <a:rPr lang="en-US" sz="1600" dirty="0" err="1"/>
              <a:t>Siz</a:t>
            </a:r>
            <a:r>
              <a:rPr lang="en-US" sz="1600" dirty="0"/>
              <a:t> </a:t>
            </a:r>
            <a:r>
              <a:rPr lang="en-US" sz="1600" dirty="0" err="1"/>
              <a:t>o'zingiz</a:t>
            </a:r>
            <a:r>
              <a:rPr lang="en-US" sz="1600" dirty="0"/>
              <a:t> </a:t>
            </a:r>
            <a:r>
              <a:rPr lang="en-US" sz="1600" dirty="0" err="1"/>
              <a:t>ishlaydigan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motorining</a:t>
            </a:r>
            <a:r>
              <a:rPr lang="en-US" sz="1600" dirty="0"/>
              <a:t> </a:t>
            </a:r>
            <a:r>
              <a:rPr lang="en-US" sz="1600" dirty="0" err="1"/>
              <a:t>dizayni</a:t>
            </a:r>
            <a:r>
              <a:rPr lang="en-US" sz="1600" dirty="0"/>
              <a:t> </a:t>
            </a:r>
            <a:r>
              <a:rPr lang="en-US" sz="1600" dirty="0" err="1"/>
              <a:t>haqida</a:t>
            </a:r>
            <a:r>
              <a:rPr lang="en-US" sz="1600" dirty="0"/>
              <a:t> </a:t>
            </a:r>
            <a:r>
              <a:rPr lang="en-US" sz="1600" dirty="0" err="1"/>
              <a:t>tasavvurga</a:t>
            </a:r>
            <a:r>
              <a:rPr lang="en-US" sz="1600" dirty="0"/>
              <a:t> </a:t>
            </a:r>
            <a:r>
              <a:rPr lang="en-US" sz="1600" dirty="0" err="1"/>
              <a:t>ega</a:t>
            </a:r>
            <a:r>
              <a:rPr lang="en-US" sz="1600" dirty="0"/>
              <a:t> </a:t>
            </a:r>
            <a:r>
              <a:rPr lang="en-US" sz="1600" dirty="0" err="1"/>
              <a:t>bo'lishingiz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.</a:t>
            </a:r>
            <a:endParaRPr lang="ru-RU" sz="1600" dirty="0"/>
          </a:p>
          <a:p>
            <a:pPr lvl="0"/>
            <a:r>
              <a:rPr lang="en-US" sz="1600" dirty="0" err="1"/>
              <a:t>Sariqlarning</a:t>
            </a:r>
            <a:r>
              <a:rPr lang="en-US" sz="1600" dirty="0"/>
              <a:t> </a:t>
            </a:r>
            <a:r>
              <a:rPr lang="en-US" sz="1600" dirty="0" err="1"/>
              <a:t>nima</a:t>
            </a:r>
            <a:r>
              <a:rPr lang="en-US" sz="1600" dirty="0"/>
              <a:t> </a:t>
            </a:r>
            <a:r>
              <a:rPr lang="en-US" sz="1600" dirty="0" err="1"/>
              <a:t>maqsadda</a:t>
            </a:r>
            <a:r>
              <a:rPr lang="en-US" sz="1600" dirty="0"/>
              <a:t> </a:t>
            </a:r>
            <a:r>
              <a:rPr lang="en-US" sz="1600" dirty="0" err="1"/>
              <a:t>mo'ljallanganligini</a:t>
            </a:r>
            <a:r>
              <a:rPr lang="en-US" sz="1600" dirty="0"/>
              <a:t> </a:t>
            </a:r>
            <a:r>
              <a:rPr lang="en-US" sz="1600" dirty="0" err="1"/>
              <a:t>bilib</a:t>
            </a:r>
            <a:r>
              <a:rPr lang="en-US" sz="1600" dirty="0"/>
              <a:t> </a:t>
            </a:r>
            <a:r>
              <a:rPr lang="en-US" sz="1600" dirty="0" err="1"/>
              <a:t>oling</a:t>
            </a:r>
            <a:r>
              <a:rPr lang="en-US" sz="1600" dirty="0"/>
              <a:t>, </a:t>
            </a:r>
            <a:r>
              <a:rPr lang="en-US" sz="1600" dirty="0" err="1"/>
              <a:t>shuningdek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motorini</a:t>
            </a:r>
            <a:r>
              <a:rPr lang="en-US" sz="1600" dirty="0"/>
              <a:t> </a:t>
            </a:r>
            <a:r>
              <a:rPr lang="en-US" sz="1600" dirty="0" err="1"/>
              <a:t>ulash</a:t>
            </a:r>
            <a:r>
              <a:rPr lang="en-US" sz="1600" dirty="0"/>
              <a:t> </a:t>
            </a:r>
            <a:r>
              <a:rPr lang="en-US" sz="1600" dirty="0" err="1"/>
              <a:t>sxemasiga</a:t>
            </a:r>
            <a:r>
              <a:rPr lang="en-US" sz="1600" dirty="0"/>
              <a:t> </a:t>
            </a:r>
            <a:r>
              <a:rPr lang="en-US" sz="1600" dirty="0" err="1"/>
              <a:t>muvofiq</a:t>
            </a:r>
            <a:r>
              <a:rPr lang="en-US" sz="1600" dirty="0"/>
              <a:t> </a:t>
            </a:r>
            <a:r>
              <a:rPr lang="en-US" sz="1600" dirty="0" err="1"/>
              <a:t>o'rnatishni</a:t>
            </a:r>
            <a:r>
              <a:rPr lang="en-US" sz="1600" dirty="0"/>
              <a:t> </a:t>
            </a:r>
            <a:r>
              <a:rPr lang="en-US" sz="1600" dirty="0" err="1"/>
              <a:t>amalga</a:t>
            </a:r>
            <a:r>
              <a:rPr lang="en-US" sz="1600" dirty="0"/>
              <a:t> </a:t>
            </a:r>
            <a:r>
              <a:rPr lang="en-US" sz="1600" dirty="0" err="1"/>
              <a:t>oshiring</a:t>
            </a:r>
            <a:r>
              <a:rPr lang="en-US" sz="1600" dirty="0"/>
              <a:t>.</a:t>
            </a:r>
            <a:endParaRPr lang="ru-RU" sz="1600" dirty="0"/>
          </a:p>
          <a:p>
            <a:pPr lvl="0"/>
            <a:r>
              <a:rPr lang="en-US" sz="1600" dirty="0" err="1"/>
              <a:t>Yordamchi</a:t>
            </a:r>
            <a:r>
              <a:rPr lang="en-US" sz="1600" dirty="0"/>
              <a:t> </a:t>
            </a:r>
            <a:r>
              <a:rPr lang="en-US" sz="1600" dirty="0" err="1"/>
              <a:t>qurilmalar</a:t>
            </a:r>
            <a:r>
              <a:rPr lang="en-US" sz="1600" dirty="0"/>
              <a:t> - </a:t>
            </a:r>
            <a:r>
              <a:rPr lang="en-US" sz="1600" dirty="0" err="1"/>
              <a:t>balastlar</a:t>
            </a:r>
            <a:r>
              <a:rPr lang="en-US" sz="1600" dirty="0"/>
              <a:t> </a:t>
            </a:r>
            <a:r>
              <a:rPr lang="en-US" sz="1600" dirty="0" err="1"/>
              <a:t>yoki</a:t>
            </a:r>
            <a:r>
              <a:rPr lang="en-US" sz="1600" dirty="0"/>
              <a:t> </a:t>
            </a:r>
            <a:r>
              <a:rPr lang="en-US" sz="1600" dirty="0" err="1"/>
              <a:t>boshlang'ich</a:t>
            </a:r>
            <a:r>
              <a:rPr lang="en-US" sz="1600" dirty="0"/>
              <a:t> </a:t>
            </a:r>
            <a:r>
              <a:rPr lang="en-US" sz="1600" dirty="0" err="1"/>
              <a:t>kondensatorlar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ishlash</a:t>
            </a:r>
            <a:r>
              <a:rPr lang="en-US" sz="1600" dirty="0"/>
              <a:t> </a:t>
            </a:r>
            <a:r>
              <a:rPr lang="en-US" sz="1600" dirty="0" err="1"/>
              <a:t>imkoniyatiga</a:t>
            </a:r>
            <a:r>
              <a:rPr lang="en-US" sz="1600" dirty="0"/>
              <a:t> </a:t>
            </a:r>
            <a:r>
              <a:rPr lang="en-US" sz="1600" dirty="0" err="1"/>
              <a:t>ega</a:t>
            </a:r>
            <a:r>
              <a:rPr lang="en-US" sz="1600" dirty="0"/>
              <a:t> </a:t>
            </a:r>
            <a:r>
              <a:rPr lang="en-US" sz="1600" dirty="0" err="1"/>
              <a:t>bo'ling</a:t>
            </a:r>
            <a:r>
              <a:rPr lang="en-US" sz="1600" dirty="0"/>
              <a:t>.</a:t>
            </a:r>
            <a:endParaRPr lang="ru-RU" sz="1600" dirty="0"/>
          </a:p>
          <a:p>
            <a:pPr lvl="0"/>
            <a:r>
              <a:rPr lang="en-US" sz="1600" dirty="0" err="1"/>
              <a:t>Magnit</a:t>
            </a:r>
            <a:r>
              <a:rPr lang="en-US" sz="1600" dirty="0"/>
              <a:t> starter </a:t>
            </a:r>
            <a:r>
              <a:rPr lang="en-US" sz="1600" dirty="0" err="1"/>
              <a:t>yordamida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motorining</a:t>
            </a:r>
            <a:r>
              <a:rPr lang="en-US" sz="1600" dirty="0"/>
              <a:t> </a:t>
            </a:r>
            <a:r>
              <a:rPr lang="en-US" sz="1600" dirty="0" err="1"/>
              <a:t>qanday</a:t>
            </a:r>
            <a:r>
              <a:rPr lang="en-US" sz="1600" dirty="0"/>
              <a:t> </a:t>
            </a:r>
            <a:r>
              <a:rPr lang="en-US" sz="1600" dirty="0" err="1"/>
              <a:t>ulanganligini</a:t>
            </a:r>
            <a:r>
              <a:rPr lang="en-US" sz="1600" dirty="0"/>
              <a:t> </a:t>
            </a:r>
            <a:r>
              <a:rPr lang="en-US" sz="1600" dirty="0" err="1"/>
              <a:t>bilib</a:t>
            </a:r>
            <a:r>
              <a:rPr lang="en-US" sz="1600" dirty="0"/>
              <a:t> </a:t>
            </a:r>
            <a:r>
              <a:rPr lang="en-US" sz="1600" dirty="0" err="1"/>
              <a:t>oling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/>
              <a:t>Agar </a:t>
            </a:r>
            <a:r>
              <a:rPr lang="en-US" sz="1600" dirty="0" err="1"/>
              <a:t>siz</a:t>
            </a:r>
            <a:r>
              <a:rPr lang="en-US" sz="1600" dirty="0"/>
              <a:t> </a:t>
            </a:r>
            <a:r>
              <a:rPr lang="en-US" sz="1600" dirty="0" err="1"/>
              <a:t>uning</a:t>
            </a:r>
            <a:r>
              <a:rPr lang="en-US" sz="1600" dirty="0"/>
              <a:t> </a:t>
            </a:r>
            <a:r>
              <a:rPr lang="en-US" sz="1600" dirty="0" err="1"/>
              <a:t>modelini</a:t>
            </a:r>
            <a:r>
              <a:rPr lang="en-US" sz="1600" dirty="0"/>
              <a:t>, </a:t>
            </a:r>
            <a:r>
              <a:rPr lang="en-US" sz="1600" dirty="0" err="1"/>
              <a:t>shuningdek</a:t>
            </a:r>
            <a:r>
              <a:rPr lang="en-US" sz="1600" dirty="0"/>
              <a:t> </a:t>
            </a:r>
            <a:r>
              <a:rPr lang="en-US" sz="1600" dirty="0" err="1"/>
              <a:t>terminallarning</a:t>
            </a:r>
            <a:r>
              <a:rPr lang="en-US" sz="1600" dirty="0"/>
              <a:t> </a:t>
            </a:r>
            <a:r>
              <a:rPr lang="en-US" sz="1600" dirty="0" err="1"/>
              <a:t>maqsadini</a:t>
            </a:r>
            <a:r>
              <a:rPr lang="en-US" sz="1600" dirty="0"/>
              <a:t> </a:t>
            </a:r>
            <a:r>
              <a:rPr lang="en-US" sz="1600" dirty="0" err="1"/>
              <a:t>bilmasangiz</a:t>
            </a:r>
            <a:r>
              <a:rPr lang="en-US" sz="1600" dirty="0"/>
              <a:t>,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motorini</a:t>
            </a:r>
            <a:r>
              <a:rPr lang="en-US" sz="1600" dirty="0"/>
              <a:t> </a:t>
            </a:r>
            <a:r>
              <a:rPr lang="en-US" sz="1600" dirty="0" err="1"/>
              <a:t>yoqish</a:t>
            </a:r>
            <a:r>
              <a:rPr lang="en-US" sz="1600" dirty="0"/>
              <a:t> </a:t>
            </a:r>
            <a:r>
              <a:rPr lang="en-US" sz="1600" dirty="0" err="1"/>
              <a:t>taqiqlanadi</a:t>
            </a:r>
            <a:r>
              <a:rPr lang="en-US" sz="1600" dirty="0"/>
              <a:t>. 220 </a:t>
            </a:r>
            <a:r>
              <a:rPr lang="en-US" sz="1600" dirty="0" err="1"/>
              <a:t>va</a:t>
            </a:r>
            <a:r>
              <a:rPr lang="en-US" sz="1600" dirty="0"/>
              <a:t> 380 V </a:t>
            </a:r>
            <a:r>
              <a:rPr lang="en-US" sz="1600" dirty="0" err="1"/>
              <a:t>kuchlanishli</a:t>
            </a:r>
            <a:r>
              <a:rPr lang="en-US" sz="1600" dirty="0"/>
              <a:t> </a:t>
            </a:r>
            <a:r>
              <a:rPr lang="en-US" sz="1600" dirty="0" err="1"/>
              <a:t>tarmoqlarda</a:t>
            </a:r>
            <a:r>
              <a:rPr lang="en-US" sz="1600" dirty="0"/>
              <a:t> </a:t>
            </a:r>
            <a:r>
              <a:rPr lang="en-US" sz="1600" dirty="0" err="1"/>
              <a:t>ishlayotganda</a:t>
            </a:r>
            <a:r>
              <a:rPr lang="en-US" sz="1600" dirty="0"/>
              <a:t> </a:t>
            </a:r>
            <a:r>
              <a:rPr lang="en-US" sz="1600" dirty="0" err="1"/>
              <a:t>sariqlarning</a:t>
            </a:r>
            <a:r>
              <a:rPr lang="en-US" sz="1600" dirty="0"/>
              <a:t> </a:t>
            </a:r>
            <a:r>
              <a:rPr lang="en-US" sz="1600" dirty="0" err="1"/>
              <a:t>qanday</a:t>
            </a:r>
            <a:r>
              <a:rPr lang="en-US" sz="1600" dirty="0"/>
              <a:t> </a:t>
            </a:r>
            <a:r>
              <a:rPr lang="en-US" sz="1600" dirty="0" err="1"/>
              <a:t>tutashuviga</a:t>
            </a:r>
            <a:r>
              <a:rPr lang="en-US" sz="1600" dirty="0"/>
              <a:t> </a:t>
            </a:r>
            <a:r>
              <a:rPr lang="en-US" sz="1600" dirty="0" err="1"/>
              <a:t>yo'l</a:t>
            </a:r>
            <a:r>
              <a:rPr lang="en-US" sz="1600" dirty="0"/>
              <a:t> </a:t>
            </a:r>
            <a:r>
              <a:rPr lang="en-US" sz="1600" dirty="0" err="1"/>
              <a:t>qo'yilishini</a:t>
            </a:r>
            <a:r>
              <a:rPr lang="en-US" sz="1600" dirty="0"/>
              <a:t> </a:t>
            </a:r>
            <a:r>
              <a:rPr lang="en-US" sz="1600" dirty="0" err="1"/>
              <a:t>tekshirib</a:t>
            </a:r>
            <a:r>
              <a:rPr lang="en-US" sz="1600" dirty="0"/>
              <a:t> </a:t>
            </a:r>
            <a:r>
              <a:rPr lang="en-US" sz="1600" dirty="0" err="1"/>
              <a:t>ko'ring</a:t>
            </a:r>
            <a:r>
              <a:rPr lang="en-US" sz="1600" dirty="0"/>
              <a:t>, </a:t>
            </a:r>
            <a:r>
              <a:rPr lang="en-US" sz="1600" dirty="0" err="1"/>
              <a:t>barcha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dvigatellari</a:t>
            </a:r>
            <a:r>
              <a:rPr lang="en-US" sz="1600" dirty="0"/>
              <a:t> </a:t>
            </a:r>
            <a:r>
              <a:rPr lang="en-US" sz="1600" dirty="0" err="1"/>
              <a:t>korpusga</a:t>
            </a:r>
            <a:r>
              <a:rPr lang="en-US" sz="1600" dirty="0"/>
              <a:t> </a:t>
            </a:r>
            <a:r>
              <a:rPr lang="en-US" sz="1600" dirty="0" err="1"/>
              <a:t>biriktirilgan</a:t>
            </a:r>
            <a:r>
              <a:rPr lang="en-US" sz="1600" dirty="0"/>
              <a:t> </a:t>
            </a:r>
            <a:r>
              <a:rPr lang="en-US" sz="1600" dirty="0" err="1"/>
              <a:t>metall</a:t>
            </a:r>
            <a:r>
              <a:rPr lang="en-US" sz="1600" dirty="0"/>
              <a:t> </a:t>
            </a:r>
            <a:r>
              <a:rPr lang="en-US" sz="1600" dirty="0" err="1"/>
              <a:t>plastinkaga</a:t>
            </a:r>
            <a:r>
              <a:rPr lang="en-US" sz="1600" dirty="0"/>
              <a:t> </a:t>
            </a:r>
            <a:r>
              <a:rPr lang="en-US" sz="1600" dirty="0" err="1"/>
              <a:t>ega</a:t>
            </a:r>
            <a:r>
              <a:rPr lang="en-US" sz="1600" dirty="0"/>
              <a:t> </a:t>
            </a:r>
            <a:r>
              <a:rPr lang="en-US" sz="1600" dirty="0" err="1"/>
              <a:t>bo'lishi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. Bu model, </a:t>
            </a:r>
            <a:r>
              <a:rPr lang="en-US" sz="1600" dirty="0" err="1"/>
              <a:t>tur</a:t>
            </a:r>
            <a:r>
              <a:rPr lang="en-US" sz="1600" dirty="0"/>
              <a:t>, </a:t>
            </a:r>
            <a:r>
              <a:rPr lang="en-US" sz="1600" dirty="0" err="1"/>
              <a:t>ulanish</a:t>
            </a:r>
            <a:r>
              <a:rPr lang="en-US" sz="1600" dirty="0"/>
              <a:t> </a:t>
            </a:r>
            <a:r>
              <a:rPr lang="en-US" sz="1600" dirty="0" err="1"/>
              <a:t>diagrammasi</a:t>
            </a:r>
            <a:r>
              <a:rPr lang="en-US" sz="1600" dirty="0"/>
              <a:t>, </a:t>
            </a:r>
            <a:r>
              <a:rPr lang="en-US" sz="1600" dirty="0" err="1"/>
              <a:t>kuchlanish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boshqa</a:t>
            </a:r>
            <a:r>
              <a:rPr lang="en-US" sz="1600" dirty="0"/>
              <a:t> </a:t>
            </a:r>
            <a:r>
              <a:rPr lang="en-US" sz="1600" dirty="0" err="1"/>
              <a:t>parametrlarni</a:t>
            </a:r>
            <a:r>
              <a:rPr lang="en-US" sz="1600" dirty="0"/>
              <a:t> </a:t>
            </a:r>
            <a:r>
              <a:rPr lang="en-US" sz="1600" dirty="0" err="1"/>
              <a:t>bildiradi</a:t>
            </a:r>
            <a:r>
              <a:rPr lang="en-US" sz="1600" dirty="0"/>
              <a:t>. Agar </a:t>
            </a:r>
            <a:r>
              <a:rPr lang="en-US" sz="1600" dirty="0" err="1"/>
              <a:t>ma'lumotlar</a:t>
            </a:r>
            <a:r>
              <a:rPr lang="en-US" sz="1600" dirty="0"/>
              <a:t> </a:t>
            </a:r>
            <a:r>
              <a:rPr lang="en-US" sz="1600" dirty="0" err="1"/>
              <a:t>mavjud</a:t>
            </a:r>
            <a:r>
              <a:rPr lang="en-US" sz="1600" dirty="0"/>
              <a:t> </a:t>
            </a:r>
            <a:r>
              <a:rPr lang="en-US" sz="1600" dirty="0" err="1"/>
              <a:t>bo'lmasa</a:t>
            </a:r>
            <a:r>
              <a:rPr lang="en-US" sz="1600" dirty="0"/>
              <a:t>, </a:t>
            </a:r>
            <a:r>
              <a:rPr lang="en-US" sz="1600" dirty="0" err="1"/>
              <a:t>unda</a:t>
            </a:r>
            <a:r>
              <a:rPr lang="en-US" sz="1600" dirty="0"/>
              <a:t> </a:t>
            </a:r>
            <a:r>
              <a:rPr lang="en-US" sz="1600" dirty="0" err="1"/>
              <a:t>barcha</a:t>
            </a:r>
            <a:r>
              <a:rPr lang="en-US" sz="1600" dirty="0"/>
              <a:t> </a:t>
            </a:r>
            <a:r>
              <a:rPr lang="en-US" sz="1600" dirty="0" err="1"/>
              <a:t>sariqlarni</a:t>
            </a:r>
            <a:r>
              <a:rPr lang="en-US" sz="1600" dirty="0"/>
              <a:t> </a:t>
            </a:r>
            <a:r>
              <a:rPr lang="en-US" sz="1600" dirty="0" err="1"/>
              <a:t>multimetr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qo'ng'iroq</a:t>
            </a:r>
            <a:r>
              <a:rPr lang="en-US" sz="1600" dirty="0"/>
              <a:t> </a:t>
            </a:r>
            <a:r>
              <a:rPr lang="en-US" sz="1600" dirty="0" err="1"/>
              <a:t>qilib</a:t>
            </a:r>
            <a:r>
              <a:rPr lang="en-US" sz="1600" dirty="0"/>
              <a:t>, </a:t>
            </a:r>
            <a:r>
              <a:rPr lang="en-US" sz="1600" dirty="0" err="1"/>
              <a:t>keyin</a:t>
            </a:r>
            <a:r>
              <a:rPr lang="en-US" sz="1600" dirty="0"/>
              <a:t> </a:t>
            </a:r>
            <a:r>
              <a:rPr lang="en-US" sz="1600" dirty="0" err="1"/>
              <a:t>ularni</a:t>
            </a:r>
            <a:r>
              <a:rPr lang="en-US" sz="1600" dirty="0"/>
              <a:t> </a:t>
            </a:r>
            <a:r>
              <a:rPr lang="en-US" sz="1600" dirty="0" err="1"/>
              <a:t>to'g'ri</a:t>
            </a:r>
            <a:r>
              <a:rPr lang="en-US" sz="1600" dirty="0"/>
              <a:t> </a:t>
            </a:r>
            <a:r>
              <a:rPr lang="en-US" sz="1600" dirty="0" err="1"/>
              <a:t>ulash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5016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effectLst/>
              </a:rPr>
              <a:t>Cho'tkaning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motor</a:t>
            </a:r>
            <a:r>
              <a:rPr lang="ru-RU" dirty="0">
                <a:effectLst/>
              </a:rPr>
              <a:t> </a:t>
            </a:r>
            <a:r>
              <a:rPr lang="ru-RU" dirty="0" err="1" smtClean="0">
                <a:effectLst/>
              </a:rPr>
              <a:t>ulanishi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motorlar</a:t>
            </a:r>
            <a:r>
              <a:rPr lang="en-US" dirty="0"/>
              <a:t> </a:t>
            </a:r>
            <a:r>
              <a:rPr lang="en-US" dirty="0" err="1"/>
              <a:t>deyarli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maishiy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jihozlarida</a:t>
            </a:r>
            <a:r>
              <a:rPr lang="en-US" dirty="0"/>
              <a:t> </a:t>
            </a:r>
            <a:r>
              <a:rPr lang="en-US" dirty="0" err="1"/>
              <a:t>qo'llaniladi</a:t>
            </a:r>
            <a:r>
              <a:rPr lang="en-US" dirty="0"/>
              <a:t>.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kir</a:t>
            </a:r>
            <a:r>
              <a:rPr lang="en-US" dirty="0"/>
              <a:t> </a:t>
            </a:r>
            <a:r>
              <a:rPr lang="en-US" dirty="0" err="1"/>
              <a:t>yuvish</a:t>
            </a:r>
            <a:r>
              <a:rPr lang="en-US" dirty="0"/>
              <a:t> </a:t>
            </a:r>
            <a:r>
              <a:rPr lang="en-US" dirty="0" err="1"/>
              <a:t>mashinalarida</a:t>
            </a:r>
            <a:r>
              <a:rPr lang="en-US" dirty="0"/>
              <a:t>, </a:t>
            </a:r>
            <a:r>
              <a:rPr lang="en-US" dirty="0" err="1"/>
              <a:t>kofe</a:t>
            </a:r>
            <a:r>
              <a:rPr lang="en-US" dirty="0"/>
              <a:t> </a:t>
            </a:r>
            <a:r>
              <a:rPr lang="en-US" dirty="0" err="1"/>
              <a:t>tegirmonida</a:t>
            </a:r>
            <a:r>
              <a:rPr lang="en-US" dirty="0"/>
              <a:t>, </a:t>
            </a:r>
            <a:r>
              <a:rPr lang="en-US" dirty="0" err="1"/>
              <a:t>go'sht</a:t>
            </a:r>
            <a:r>
              <a:rPr lang="en-US" dirty="0"/>
              <a:t> </a:t>
            </a:r>
            <a:r>
              <a:rPr lang="en-US" dirty="0" err="1"/>
              <a:t>maydalagichda</a:t>
            </a:r>
            <a:r>
              <a:rPr lang="en-US" dirty="0"/>
              <a:t>, </a:t>
            </a:r>
            <a:r>
              <a:rPr lang="en-US" dirty="0" err="1"/>
              <a:t>tornavida</a:t>
            </a:r>
            <a:r>
              <a:rPr lang="en-US" dirty="0"/>
              <a:t>, </a:t>
            </a:r>
            <a:r>
              <a:rPr lang="en-US" dirty="0" err="1"/>
              <a:t>isitgich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jihozlarda</a:t>
            </a:r>
            <a:r>
              <a:rPr lang="en-US" dirty="0"/>
              <a:t> </a:t>
            </a:r>
            <a:r>
              <a:rPr lang="en-US" dirty="0" err="1"/>
              <a:t>topish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dvigatellari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vaqtiga</a:t>
            </a:r>
            <a:r>
              <a:rPr lang="en-US" dirty="0"/>
              <a:t> </a:t>
            </a:r>
            <a:r>
              <a:rPr lang="en-US" dirty="0" err="1"/>
              <a:t>mo'ljallangan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soniya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daqiqaga</a:t>
            </a:r>
            <a:r>
              <a:rPr lang="en-US" dirty="0"/>
              <a:t> </a:t>
            </a:r>
            <a:r>
              <a:rPr lang="en-US" dirty="0" err="1"/>
              <a:t>yoqiladi</a:t>
            </a:r>
            <a:r>
              <a:rPr lang="en-US" dirty="0"/>
              <a:t>. Ammo </a:t>
            </a:r>
            <a:r>
              <a:rPr lang="en-US" dirty="0" err="1"/>
              <a:t>motorlar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ixcham</a:t>
            </a:r>
            <a:r>
              <a:rPr lang="en-US" dirty="0"/>
              <a:t>,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tezlikda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kuchli</a:t>
            </a:r>
            <a:r>
              <a:rPr lang="en-US" dirty="0"/>
              <a:t>.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motorini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diagrammasi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oddiy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motorini</a:t>
            </a:r>
            <a:r>
              <a:rPr lang="en-US" dirty="0"/>
              <a:t> 220 V </a:t>
            </a:r>
            <a:r>
              <a:rPr lang="en-US" dirty="0" err="1"/>
              <a:t>kuchlanishli</a:t>
            </a:r>
            <a:r>
              <a:rPr lang="en-US" dirty="0"/>
              <a:t> </a:t>
            </a:r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tarmog'iga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oddiy</a:t>
            </a:r>
            <a:r>
              <a:rPr lang="en-US" dirty="0"/>
              <a:t>. </a:t>
            </a:r>
            <a:r>
              <a:rPr lang="en-US" dirty="0" err="1"/>
              <a:t>Voltaj</a:t>
            </a:r>
            <a:r>
              <a:rPr lang="en-US" dirty="0"/>
              <a:t> </a:t>
            </a:r>
            <a:r>
              <a:rPr lang="en-US" dirty="0" err="1"/>
              <a:t>fazadan</a:t>
            </a:r>
            <a:r>
              <a:rPr lang="en-US" dirty="0"/>
              <a:t> </a:t>
            </a:r>
            <a:r>
              <a:rPr lang="en-US" dirty="0" err="1"/>
              <a:t>cho'tkaga</a:t>
            </a:r>
            <a:r>
              <a:rPr lang="en-US" dirty="0"/>
              <a:t>, </a:t>
            </a:r>
            <a:r>
              <a:rPr lang="en-US" dirty="0" err="1"/>
              <a:t>so'ngra</a:t>
            </a:r>
            <a:r>
              <a:rPr lang="en-US" dirty="0"/>
              <a:t> rotor </a:t>
            </a:r>
            <a:r>
              <a:rPr lang="en-US" dirty="0" err="1"/>
              <a:t>o'rash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qarama-qarshi</a:t>
            </a:r>
            <a:r>
              <a:rPr lang="en-US" dirty="0"/>
              <a:t> </a:t>
            </a:r>
            <a:r>
              <a:rPr lang="en-US" dirty="0" err="1"/>
              <a:t>lamelga</a:t>
            </a:r>
            <a:r>
              <a:rPr lang="en-US" dirty="0"/>
              <a:t> </a:t>
            </a:r>
            <a:r>
              <a:rPr lang="en-US" dirty="0" err="1"/>
              <a:t>etkaziladi</a:t>
            </a:r>
            <a:r>
              <a:rPr lang="en-US" dirty="0"/>
              <a:t>.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cho'tka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stator </a:t>
            </a:r>
            <a:r>
              <a:rPr lang="en-US" dirty="0" err="1"/>
              <a:t>sargisiga</a:t>
            </a:r>
            <a:r>
              <a:rPr lang="en-US" dirty="0"/>
              <a:t> </a:t>
            </a:r>
            <a:r>
              <a:rPr lang="en-US" dirty="0" err="1"/>
              <a:t>o'tkazadi</a:t>
            </a:r>
            <a:r>
              <a:rPr lang="en-US" dirty="0"/>
              <a:t>. U </a:t>
            </a:r>
            <a:r>
              <a:rPr lang="en-US" dirty="0" err="1"/>
              <a:t>ketma-ket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yarmidan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Sarg'ishning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terminali</a:t>
            </a:r>
            <a:r>
              <a:rPr lang="en-US" dirty="0"/>
              <a:t> </a:t>
            </a:r>
            <a:r>
              <a:rPr lang="en-US" dirty="0" err="1"/>
              <a:t>neytral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simiga</a:t>
            </a:r>
            <a:r>
              <a:rPr lang="en-US" dirty="0"/>
              <a:t> </a:t>
            </a:r>
            <a:r>
              <a:rPr lang="en-US" dirty="0" err="1"/>
              <a:t>o'tadi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850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Bir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fazali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asenkron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motorni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qanday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ulash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mumkin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fazali</a:t>
            </a:r>
            <a:r>
              <a:rPr lang="ru-RU" dirty="0"/>
              <a:t> 220 V </a:t>
            </a:r>
            <a:r>
              <a:rPr lang="ru-RU" dirty="0" err="1"/>
              <a:t>tarmoqdan</a:t>
            </a:r>
            <a:r>
              <a:rPr lang="ru-RU" dirty="0"/>
              <a:t> </a:t>
            </a:r>
            <a:r>
              <a:rPr lang="ru-RU" dirty="0" err="1"/>
              <a:t>quvvat</a:t>
            </a:r>
            <a:r>
              <a:rPr lang="ru-RU" dirty="0"/>
              <a:t> </a:t>
            </a:r>
            <a:r>
              <a:rPr lang="ru-RU" dirty="0" err="1"/>
              <a:t>olish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 </a:t>
            </a:r>
            <a:r>
              <a:rPr lang="ru-RU" dirty="0" err="1"/>
              <a:t>mo'ljallangan</a:t>
            </a:r>
            <a:r>
              <a:rPr lang="ru-RU" dirty="0"/>
              <a:t> </a:t>
            </a:r>
            <a:r>
              <a:rPr lang="ru-RU" dirty="0" err="1"/>
              <a:t>har</a:t>
            </a:r>
            <a:r>
              <a:rPr lang="ru-RU" dirty="0"/>
              <a:t> </a:t>
            </a:r>
            <a:r>
              <a:rPr lang="ru-RU" dirty="0" err="1"/>
              <a:t>qanday</a:t>
            </a:r>
            <a:r>
              <a:rPr lang="ru-RU" dirty="0"/>
              <a:t> </a:t>
            </a:r>
            <a:r>
              <a:rPr lang="ru-RU" dirty="0" err="1"/>
              <a:t>asenkron</a:t>
            </a:r>
            <a:r>
              <a:rPr lang="ru-RU" dirty="0"/>
              <a:t> </a:t>
            </a: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motorida</a:t>
            </a:r>
            <a:r>
              <a:rPr lang="ru-RU" dirty="0"/>
              <a:t> </a:t>
            </a:r>
            <a:r>
              <a:rPr lang="ru-RU" dirty="0" err="1"/>
              <a:t>ikkita</a:t>
            </a:r>
            <a:r>
              <a:rPr lang="ru-RU" dirty="0"/>
              <a:t> </a:t>
            </a:r>
            <a:r>
              <a:rPr lang="ru-RU" dirty="0" err="1"/>
              <a:t>sariq</a:t>
            </a:r>
            <a:r>
              <a:rPr lang="ru-RU" dirty="0"/>
              <a:t> </a:t>
            </a:r>
            <a:r>
              <a:rPr lang="ru-RU" dirty="0" err="1"/>
              <a:t>bor</a:t>
            </a:r>
            <a:r>
              <a:rPr lang="ru-RU" dirty="0"/>
              <a:t> - {</a:t>
            </a:r>
            <a:r>
              <a:rPr lang="ru-RU" dirty="0" err="1"/>
              <a:t>textend</a:t>
            </a:r>
            <a:r>
              <a:rPr lang="ru-RU" dirty="0"/>
              <a:t>} </a:t>
            </a:r>
            <a:r>
              <a:rPr lang="ru-RU" dirty="0" err="1"/>
              <a:t>ishga</a:t>
            </a:r>
            <a:r>
              <a:rPr lang="ru-RU" dirty="0"/>
              <a:t> </a:t>
            </a:r>
            <a:r>
              <a:rPr lang="ru-RU" dirty="0" err="1"/>
              <a:t>tushirish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ishlash</a:t>
            </a:r>
            <a:r>
              <a:rPr lang="ru-RU" dirty="0"/>
              <a:t>. "</a:t>
            </a:r>
            <a:r>
              <a:rPr lang="ru-RU" dirty="0" err="1"/>
              <a:t>Kollektor</a:t>
            </a:r>
            <a:r>
              <a:rPr lang="ru-RU" dirty="0"/>
              <a:t>" </a:t>
            </a:r>
            <a:r>
              <a:rPr lang="ru-RU" dirty="0" err="1"/>
              <a:t>sifatida</a:t>
            </a:r>
            <a:r>
              <a:rPr lang="ru-RU" dirty="0"/>
              <a:t> </a:t>
            </a:r>
            <a:r>
              <a:rPr lang="ru-RU" dirty="0" err="1"/>
              <a:t>alyuminiydan</a:t>
            </a:r>
            <a:r>
              <a:rPr lang="ru-RU" dirty="0"/>
              <a:t> </a:t>
            </a:r>
            <a:r>
              <a:rPr lang="ru-RU" dirty="0" err="1"/>
              <a:t>tayyorlangan</a:t>
            </a:r>
            <a:r>
              <a:rPr lang="ru-RU" dirty="0"/>
              <a:t> </a:t>
            </a:r>
            <a:r>
              <a:rPr lang="ru-RU" dirty="0" err="1"/>
              <a:t>silindrsimon</a:t>
            </a:r>
            <a:r>
              <a:rPr lang="ru-RU" dirty="0"/>
              <a:t> </a:t>
            </a:r>
            <a:r>
              <a:rPr lang="ru-RU" dirty="0" err="1"/>
              <a:t>igna</a:t>
            </a:r>
            <a:r>
              <a:rPr lang="ru-RU" dirty="0"/>
              <a:t> </a:t>
            </a:r>
            <a:r>
              <a:rPr lang="ru-RU" dirty="0" err="1"/>
              <a:t>ishlatiladi</a:t>
            </a:r>
            <a:r>
              <a:rPr lang="ru-RU" dirty="0"/>
              <a:t>, u </a:t>
            </a:r>
            <a:r>
              <a:rPr lang="ru-RU" dirty="0" err="1"/>
              <a:t>valga</a:t>
            </a:r>
            <a:r>
              <a:rPr lang="ru-RU" dirty="0"/>
              <a:t> </a:t>
            </a:r>
            <a:r>
              <a:rPr lang="ru-RU" dirty="0" err="1"/>
              <a:t>o'rnatiladi.Hatto</a:t>
            </a:r>
            <a:r>
              <a:rPr lang="ru-RU" dirty="0"/>
              <a:t> </a:t>
            </a:r>
            <a:r>
              <a:rPr lang="ru-RU" dirty="0" err="1"/>
              <a:t>shuni</a:t>
            </a:r>
            <a:r>
              <a:rPr lang="ru-RU" dirty="0"/>
              <a:t> </a:t>
            </a:r>
            <a:r>
              <a:rPr lang="ru-RU" dirty="0" err="1"/>
              <a:t>ta'kidlash</a:t>
            </a:r>
            <a:r>
              <a:rPr lang="ru-RU" dirty="0"/>
              <a:t> </a:t>
            </a:r>
            <a:r>
              <a:rPr lang="ru-RU" dirty="0" err="1"/>
              <a:t>mumkinki</a:t>
            </a:r>
            <a:r>
              <a:rPr lang="ru-RU" dirty="0"/>
              <a:t>, </a:t>
            </a:r>
            <a:r>
              <a:rPr lang="ru-RU" dirty="0" err="1"/>
              <a:t>rotor</a:t>
            </a:r>
            <a:r>
              <a:rPr lang="ru-RU" dirty="0"/>
              <a:t> </a:t>
            </a:r>
            <a:r>
              <a:rPr lang="ru-RU" dirty="0" err="1"/>
              <a:t>ustidagi</a:t>
            </a:r>
            <a:r>
              <a:rPr lang="ru-RU" dirty="0"/>
              <a:t> </a:t>
            </a:r>
            <a:r>
              <a:rPr lang="ru-RU" dirty="0" err="1"/>
              <a:t>tsilindr</a:t>
            </a:r>
            <a:r>
              <a:rPr lang="ru-RU" dirty="0"/>
              <a:t>, </a:t>
            </a:r>
            <a:r>
              <a:rPr lang="ru-RU" dirty="0" err="1"/>
              <a:t>aslida</a:t>
            </a:r>
            <a:r>
              <a:rPr lang="ru-RU" dirty="0"/>
              <a:t>, </a:t>
            </a:r>
            <a:r>
              <a:rPr lang="ru-RU" dirty="0" err="1"/>
              <a:t>qisqa</a:t>
            </a:r>
            <a:r>
              <a:rPr lang="ru-RU" dirty="0"/>
              <a:t> </a:t>
            </a:r>
            <a:r>
              <a:rPr lang="ru-RU" dirty="0" err="1"/>
              <a:t>tutashgan</a:t>
            </a:r>
            <a:r>
              <a:rPr lang="ru-RU" dirty="0"/>
              <a:t> </a:t>
            </a:r>
            <a:r>
              <a:rPr lang="ru-RU" dirty="0" err="1"/>
              <a:t>o'rashdir</a:t>
            </a:r>
            <a:r>
              <a:rPr lang="ru-RU" dirty="0"/>
              <a:t>. </a:t>
            </a:r>
            <a:r>
              <a:rPr lang="en-US" dirty="0" err="1"/>
              <a:t>Asenkron</a:t>
            </a:r>
            <a:r>
              <a:rPr lang="en-US" dirty="0"/>
              <a:t> </a:t>
            </a:r>
            <a:r>
              <a:rPr lang="en-US" dirty="0" err="1"/>
              <a:t>motorni</a:t>
            </a:r>
            <a:r>
              <a:rPr lang="en-US" dirty="0"/>
              <a:t> </a:t>
            </a:r>
            <a:r>
              <a:rPr lang="en-US" dirty="0" err="1"/>
              <a:t>yoqish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ko'plab</a:t>
            </a:r>
            <a:r>
              <a:rPr lang="en-US" dirty="0"/>
              <a:t> </a:t>
            </a:r>
            <a:r>
              <a:rPr lang="en-US" dirty="0" err="1"/>
              <a:t>sxemalar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, ammo </a:t>
            </a:r>
            <a:r>
              <a:rPr lang="en-US" dirty="0" err="1"/>
              <a:t>amalda</a:t>
            </a:r>
            <a:r>
              <a:rPr lang="en-US" dirty="0"/>
              <a:t> </a:t>
            </a:r>
            <a:r>
              <a:rPr lang="en-US" dirty="0" err="1"/>
              <a:t>ozgina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Dastlabki</a:t>
            </a:r>
            <a:r>
              <a:rPr lang="en-US" dirty="0"/>
              <a:t> </a:t>
            </a:r>
            <a:r>
              <a:rPr lang="en-US" dirty="0" err="1"/>
              <a:t>o'rashga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balast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ru-RU" dirty="0" err="1"/>
              <a:t>Dastlabki</a:t>
            </a:r>
            <a:r>
              <a:rPr lang="ru-RU" dirty="0"/>
              <a:t> </a:t>
            </a:r>
            <a:r>
              <a:rPr lang="ru-RU" dirty="0" err="1"/>
              <a:t>sarg'ishdagi</a:t>
            </a:r>
            <a:r>
              <a:rPr lang="ru-RU" dirty="0"/>
              <a:t> </a:t>
            </a:r>
            <a:r>
              <a:rPr lang="ru-RU" dirty="0" err="1"/>
              <a:t>kondensator</a:t>
            </a:r>
            <a:r>
              <a:rPr lang="ru-RU" dirty="0"/>
              <a:t> </a:t>
            </a:r>
            <a:r>
              <a:rPr lang="ru-RU" dirty="0" err="1"/>
              <a:t>bilan</a:t>
            </a:r>
            <a:r>
              <a:rPr lang="ru-RU" dirty="0"/>
              <a:t>.</a:t>
            </a:r>
          </a:p>
          <a:p>
            <a:pPr lvl="0"/>
            <a:r>
              <a:rPr lang="en-US" dirty="0" err="1"/>
              <a:t>Bosish</a:t>
            </a:r>
            <a:r>
              <a:rPr lang="en-US" dirty="0"/>
              <a:t> </a:t>
            </a:r>
            <a:r>
              <a:rPr lang="en-US" dirty="0" err="1"/>
              <a:t>tugmachasi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o'rni</a:t>
            </a:r>
            <a:r>
              <a:rPr lang="en-US" dirty="0"/>
              <a:t> starter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boshlang'ich</a:t>
            </a:r>
            <a:r>
              <a:rPr lang="en-US" dirty="0"/>
              <a:t> </a:t>
            </a:r>
            <a:r>
              <a:rPr lang="en-US" dirty="0" err="1"/>
              <a:t>sarg'ish</a:t>
            </a:r>
            <a:r>
              <a:rPr lang="en-US" dirty="0"/>
              <a:t> </a:t>
            </a:r>
            <a:r>
              <a:rPr lang="en-US" dirty="0" err="1"/>
              <a:t>davriga</a:t>
            </a:r>
            <a:r>
              <a:rPr lang="en-US" dirty="0"/>
              <a:t> </a:t>
            </a:r>
            <a:r>
              <a:rPr lang="en-US" dirty="0" err="1"/>
              <a:t>kiritilgan</a:t>
            </a:r>
            <a:r>
              <a:rPr lang="en-US" dirty="0"/>
              <a:t> </a:t>
            </a:r>
            <a:r>
              <a:rPr lang="en-US" dirty="0" err="1"/>
              <a:t>boshlang'ich</a:t>
            </a:r>
            <a:r>
              <a:rPr lang="en-US" dirty="0"/>
              <a:t> </a:t>
            </a:r>
            <a:r>
              <a:rPr lang="en-US" dirty="0" err="1"/>
              <a:t>kondansatör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Ko'pincha</a:t>
            </a:r>
            <a:r>
              <a:rPr lang="en-US" dirty="0"/>
              <a:t> </a:t>
            </a:r>
            <a:r>
              <a:rPr lang="en-US" dirty="0" err="1"/>
              <a:t>tugma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o'rni</a:t>
            </a:r>
            <a:r>
              <a:rPr lang="en-US" dirty="0"/>
              <a:t> </a:t>
            </a:r>
            <a:r>
              <a:rPr lang="en-US" dirty="0" err="1"/>
              <a:t>starterining</a:t>
            </a:r>
            <a:r>
              <a:rPr lang="en-US" dirty="0"/>
              <a:t> </a:t>
            </a:r>
            <a:r>
              <a:rPr lang="en-US" dirty="0" err="1"/>
              <a:t>kombinatsiyasi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doimiy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kondansatör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O'rnimizni</a:t>
            </a:r>
            <a:r>
              <a:rPr lang="en-US" dirty="0"/>
              <a:t> </a:t>
            </a:r>
            <a:r>
              <a:rPr lang="en-US" dirty="0" err="1"/>
              <a:t>o'rniga</a:t>
            </a:r>
            <a:r>
              <a:rPr lang="en-US" dirty="0"/>
              <a:t> </a:t>
            </a:r>
            <a:r>
              <a:rPr lang="en-US" dirty="0" err="1"/>
              <a:t>tiristorda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kalit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tez-tez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kalit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motorini</a:t>
            </a:r>
            <a:r>
              <a:rPr lang="en-US" dirty="0"/>
              <a:t> </a:t>
            </a:r>
            <a:r>
              <a:rPr lang="en-US" dirty="0" err="1"/>
              <a:t>qo'shimcha</a:t>
            </a:r>
            <a:r>
              <a:rPr lang="en-US" dirty="0"/>
              <a:t> </a:t>
            </a:r>
            <a:r>
              <a:rPr lang="en-US" dirty="0" err="1"/>
              <a:t>kondansatörler</a:t>
            </a:r>
            <a:r>
              <a:rPr lang="en-US" dirty="0"/>
              <a:t> </a:t>
            </a:r>
            <a:r>
              <a:rPr lang="en-US" dirty="0" err="1"/>
              <a:t>guruhi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bog'laydi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784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Uch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fazali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motorlar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en-US" sz="1500" dirty="0" err="1"/>
              <a:t>Uch</a:t>
            </a:r>
            <a:r>
              <a:rPr lang="en-US" sz="1500" dirty="0"/>
              <a:t> </a:t>
            </a:r>
            <a:r>
              <a:rPr lang="en-US" sz="1500" dirty="0" err="1"/>
              <a:t>fazali</a:t>
            </a:r>
            <a:r>
              <a:rPr lang="en-US" sz="1500" dirty="0"/>
              <a:t> </a:t>
            </a:r>
            <a:r>
              <a:rPr lang="en-US" sz="1500" dirty="0" err="1"/>
              <a:t>elektr</a:t>
            </a:r>
            <a:r>
              <a:rPr lang="en-US" sz="1500" dirty="0"/>
              <a:t> </a:t>
            </a:r>
            <a:r>
              <a:rPr lang="en-US" sz="1500" dirty="0" err="1"/>
              <a:t>motorlar</a:t>
            </a:r>
            <a:r>
              <a:rPr lang="en-US" sz="1500" dirty="0"/>
              <a:t> </a:t>
            </a:r>
            <a:r>
              <a:rPr lang="en-US" sz="1500" dirty="0" err="1"/>
              <a:t>boshlang'ich</a:t>
            </a:r>
            <a:r>
              <a:rPr lang="en-US" sz="1500" dirty="0"/>
              <a:t> moment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bir</a:t>
            </a:r>
            <a:r>
              <a:rPr lang="en-US" sz="1500" dirty="0"/>
              <a:t> </a:t>
            </a:r>
            <a:r>
              <a:rPr lang="en-US" sz="1500" dirty="0" err="1"/>
              <a:t>qatorda</a:t>
            </a:r>
            <a:r>
              <a:rPr lang="en-US" sz="1500" dirty="0"/>
              <a:t> </a:t>
            </a:r>
            <a:r>
              <a:rPr lang="en-US" sz="1500" dirty="0" err="1"/>
              <a:t>sezilarli</a:t>
            </a:r>
            <a:r>
              <a:rPr lang="en-US" sz="1500" dirty="0"/>
              <a:t> </a:t>
            </a:r>
            <a:r>
              <a:rPr lang="en-US" sz="1500" dirty="0" err="1"/>
              <a:t>darajada</a:t>
            </a:r>
            <a:r>
              <a:rPr lang="en-US" sz="1500" dirty="0"/>
              <a:t> </a:t>
            </a:r>
            <a:r>
              <a:rPr lang="en-US" sz="1500" dirty="0" err="1"/>
              <a:t>yuqori</a:t>
            </a:r>
            <a:r>
              <a:rPr lang="en-US" sz="1500" dirty="0"/>
              <a:t> </a:t>
            </a:r>
            <a:r>
              <a:rPr lang="en-US" sz="1500" dirty="0" err="1"/>
              <a:t>quvvatga</a:t>
            </a:r>
            <a:r>
              <a:rPr lang="en-US" sz="1500" dirty="0"/>
              <a:t> </a:t>
            </a:r>
            <a:r>
              <a:rPr lang="en-US" sz="1500" dirty="0" err="1"/>
              <a:t>ega</a:t>
            </a:r>
            <a:r>
              <a:rPr lang="en-US" sz="1500" dirty="0"/>
              <a:t>. </a:t>
            </a:r>
            <a:r>
              <a:rPr lang="en-US" sz="1500" dirty="0" err="1"/>
              <a:t>Uch</a:t>
            </a:r>
            <a:r>
              <a:rPr lang="en-US" sz="1500" dirty="0"/>
              <a:t> </a:t>
            </a:r>
            <a:r>
              <a:rPr lang="en-US" sz="1500" dirty="0" err="1"/>
              <a:t>fazali</a:t>
            </a:r>
            <a:r>
              <a:rPr lang="en-US" sz="1500" dirty="0"/>
              <a:t> </a:t>
            </a:r>
            <a:r>
              <a:rPr lang="en-US" sz="1500" dirty="0" err="1"/>
              <a:t>elektr</a:t>
            </a:r>
            <a:r>
              <a:rPr lang="en-US" sz="1500" dirty="0"/>
              <a:t> </a:t>
            </a:r>
            <a:r>
              <a:rPr lang="en-US" sz="1500" dirty="0" err="1"/>
              <a:t>motorini</a:t>
            </a:r>
            <a:r>
              <a:rPr lang="en-US" sz="1500" dirty="0"/>
              <a:t> </a:t>
            </a:r>
            <a:r>
              <a:rPr lang="en-US" sz="1500" dirty="0" err="1"/>
              <a:t>ulash</a:t>
            </a:r>
            <a:r>
              <a:rPr lang="en-US" sz="1500" dirty="0"/>
              <a:t> </a:t>
            </a:r>
            <a:r>
              <a:rPr lang="en-US" sz="1500" dirty="0" err="1"/>
              <a:t>faqat</a:t>
            </a:r>
            <a:r>
              <a:rPr lang="en-US" sz="1500" dirty="0"/>
              <a:t> 380 V </a:t>
            </a:r>
            <a:r>
              <a:rPr lang="en-US" sz="1500" dirty="0" err="1"/>
              <a:t>gacha</a:t>
            </a:r>
            <a:r>
              <a:rPr lang="en-US" sz="1500" dirty="0"/>
              <a:t> </a:t>
            </a:r>
            <a:r>
              <a:rPr lang="en-US" sz="1500" dirty="0" err="1"/>
              <a:t>bo'lgan</a:t>
            </a:r>
            <a:r>
              <a:rPr lang="en-US" sz="1500" dirty="0"/>
              <a:t> </a:t>
            </a:r>
            <a:r>
              <a:rPr lang="en-US" sz="1500" dirty="0" err="1"/>
              <a:t>uch</a:t>
            </a:r>
            <a:r>
              <a:rPr lang="en-US" sz="1500" dirty="0"/>
              <a:t> </a:t>
            </a:r>
            <a:r>
              <a:rPr lang="en-US" sz="1500" dirty="0" err="1"/>
              <a:t>fazali</a:t>
            </a:r>
            <a:r>
              <a:rPr lang="en-US" sz="1500" dirty="0"/>
              <a:t> </a:t>
            </a:r>
            <a:r>
              <a:rPr lang="en-US" sz="1500" dirty="0" err="1"/>
              <a:t>rozetka</a:t>
            </a:r>
            <a:r>
              <a:rPr lang="en-US" sz="1500" dirty="0"/>
              <a:t> </a:t>
            </a:r>
            <a:r>
              <a:rPr lang="en-US" sz="1500" dirty="0" err="1"/>
              <a:t>mavjud</a:t>
            </a:r>
            <a:r>
              <a:rPr lang="en-US" sz="1500" dirty="0"/>
              <a:t> </a:t>
            </a:r>
            <a:r>
              <a:rPr lang="en-US" sz="1500" dirty="0" err="1"/>
              <a:t>bo'lganda</a:t>
            </a:r>
            <a:r>
              <a:rPr lang="en-US" sz="1500" dirty="0"/>
              <a:t> </a:t>
            </a:r>
            <a:r>
              <a:rPr lang="en-US" sz="1500" dirty="0" err="1"/>
              <a:t>oson</a:t>
            </a:r>
            <a:r>
              <a:rPr lang="en-US" sz="1500" dirty="0"/>
              <a:t> </a:t>
            </a:r>
            <a:r>
              <a:rPr lang="en-US" sz="1500" dirty="0" err="1"/>
              <a:t>bo'ladi</a:t>
            </a:r>
            <a:r>
              <a:rPr lang="en-US" sz="1500" dirty="0"/>
              <a:t>, ammo </a:t>
            </a:r>
            <a:r>
              <a:rPr lang="en-US" sz="1500" dirty="0" err="1"/>
              <a:t>ichki</a:t>
            </a:r>
            <a:r>
              <a:rPr lang="en-US" sz="1500" dirty="0"/>
              <a:t> </a:t>
            </a:r>
            <a:r>
              <a:rPr lang="en-US" sz="1500" dirty="0" err="1"/>
              <a:t>sharoitda</a:t>
            </a:r>
            <a:r>
              <a:rPr lang="en-US" sz="1500" dirty="0"/>
              <a:t> </a:t>
            </a:r>
            <a:r>
              <a:rPr lang="en-US" sz="1500" dirty="0" err="1"/>
              <a:t>bunday</a:t>
            </a:r>
            <a:r>
              <a:rPr lang="en-US" sz="1500" dirty="0"/>
              <a:t> </a:t>
            </a:r>
            <a:r>
              <a:rPr lang="en-US" sz="1500" dirty="0" err="1"/>
              <a:t>motorlardan</a:t>
            </a:r>
            <a:r>
              <a:rPr lang="en-US" sz="1500" dirty="0"/>
              <a:t> </a:t>
            </a:r>
            <a:r>
              <a:rPr lang="en-US" sz="1500" dirty="0" err="1"/>
              <a:t>foydalanish</a:t>
            </a:r>
            <a:r>
              <a:rPr lang="en-US" sz="1500" dirty="0"/>
              <a:t> </a:t>
            </a:r>
            <a:r>
              <a:rPr lang="en-US" sz="1500" dirty="0" err="1"/>
              <a:t>muammoli</a:t>
            </a:r>
            <a:r>
              <a:rPr lang="en-US" sz="1500" dirty="0"/>
              <a:t> </a:t>
            </a:r>
            <a:r>
              <a:rPr lang="en-US" sz="1500" dirty="0" err="1"/>
              <a:t>bo'lib</a:t>
            </a:r>
            <a:r>
              <a:rPr lang="en-US" sz="1500" dirty="0"/>
              <a:t> </a:t>
            </a:r>
            <a:r>
              <a:rPr lang="en-US" sz="1500" dirty="0" err="1"/>
              <a:t>chiqadi</a:t>
            </a:r>
            <a:r>
              <a:rPr lang="en-US" sz="1500" dirty="0"/>
              <a:t>, </a:t>
            </a:r>
            <a:r>
              <a:rPr lang="en-US" sz="1500" dirty="0" err="1"/>
              <a:t>chunki</a:t>
            </a:r>
            <a:r>
              <a:rPr lang="en-US" sz="1500" dirty="0"/>
              <a:t> </a:t>
            </a:r>
            <a:r>
              <a:rPr lang="en-US" sz="1500" dirty="0" err="1"/>
              <a:t>hamma</a:t>
            </a:r>
            <a:r>
              <a:rPr lang="en-US" sz="1500" dirty="0"/>
              <a:t> ham </a:t>
            </a:r>
            <a:r>
              <a:rPr lang="en-US" sz="1500" dirty="0" err="1"/>
              <a:t>uch</a:t>
            </a:r>
            <a:r>
              <a:rPr lang="en-US" sz="1500" dirty="0"/>
              <a:t> </a:t>
            </a:r>
            <a:r>
              <a:rPr lang="en-US" sz="1500" dirty="0" err="1"/>
              <a:t>fazali</a:t>
            </a:r>
            <a:r>
              <a:rPr lang="en-US" sz="1500" dirty="0"/>
              <a:t> </a:t>
            </a:r>
            <a:r>
              <a:rPr lang="en-US" sz="1500" dirty="0" err="1"/>
              <a:t>tarmoqqa</a:t>
            </a:r>
            <a:r>
              <a:rPr lang="en-US" sz="1500" dirty="0"/>
              <a:t> </a:t>
            </a:r>
            <a:r>
              <a:rPr lang="en-US" sz="1500" dirty="0" err="1"/>
              <a:t>ega</a:t>
            </a:r>
            <a:r>
              <a:rPr lang="en-US" sz="1500" dirty="0"/>
              <a:t> </a:t>
            </a:r>
            <a:r>
              <a:rPr lang="en-US" sz="1500" dirty="0" err="1"/>
              <a:t>emas</a:t>
            </a:r>
            <a:r>
              <a:rPr lang="en-US" sz="1500" dirty="0"/>
              <a:t>. </a:t>
            </a:r>
            <a:r>
              <a:rPr lang="en-US" sz="1500" dirty="0" err="1"/>
              <a:t>Sariqlar</a:t>
            </a:r>
            <a:r>
              <a:rPr lang="en-US" sz="1500" dirty="0"/>
              <a:t> "</a:t>
            </a:r>
            <a:r>
              <a:rPr lang="en-US" sz="1500" dirty="0" err="1"/>
              <a:t>yulduz</a:t>
            </a:r>
            <a:r>
              <a:rPr lang="en-US" sz="1500" dirty="0"/>
              <a:t>" </a:t>
            </a:r>
            <a:r>
              <a:rPr lang="en-US" sz="1500" dirty="0" err="1"/>
              <a:t>yoki</a:t>
            </a:r>
            <a:r>
              <a:rPr lang="en-US" sz="1500" dirty="0"/>
              <a:t> "delta" </a:t>
            </a:r>
            <a:r>
              <a:rPr lang="en-US" sz="1500" dirty="0" err="1"/>
              <a:t>sxemasi</a:t>
            </a:r>
            <a:r>
              <a:rPr lang="en-US" sz="1500" dirty="0"/>
              <a:t> </a:t>
            </a:r>
            <a:r>
              <a:rPr lang="en-US" sz="1500" dirty="0" err="1"/>
              <a:t>bo'yicha</a:t>
            </a:r>
            <a:r>
              <a:rPr lang="en-US" sz="1500" dirty="0"/>
              <a:t> </a:t>
            </a:r>
            <a:r>
              <a:rPr lang="en-US" sz="1500" dirty="0" err="1"/>
              <a:t>ulanadi</a:t>
            </a:r>
            <a:r>
              <a:rPr lang="en-US" sz="1500" dirty="0"/>
              <a:t>, </a:t>
            </a:r>
            <a:r>
              <a:rPr lang="en-US" sz="1500" dirty="0" err="1"/>
              <a:t>bu</a:t>
            </a:r>
            <a:r>
              <a:rPr lang="en-US" sz="1500" dirty="0"/>
              <a:t> </a:t>
            </a:r>
            <a:r>
              <a:rPr lang="en-US" sz="1500" dirty="0" err="1"/>
              <a:t>tarmoqdagi</a:t>
            </a:r>
            <a:r>
              <a:rPr lang="en-US" sz="1500" dirty="0"/>
              <a:t> </a:t>
            </a:r>
            <a:r>
              <a:rPr lang="en-US" sz="1500" dirty="0" err="1"/>
              <a:t>chiziqdan</a:t>
            </a:r>
            <a:r>
              <a:rPr lang="en-US" sz="1500" dirty="0"/>
              <a:t> </a:t>
            </a:r>
            <a:r>
              <a:rPr lang="en-US" sz="1500" dirty="0" err="1"/>
              <a:t>kuchlanishgacha</a:t>
            </a:r>
            <a:r>
              <a:rPr lang="en-US" sz="1500" dirty="0"/>
              <a:t> </a:t>
            </a:r>
            <a:r>
              <a:rPr lang="en-US" sz="1500" dirty="0" err="1"/>
              <a:t>bo'lgan</a:t>
            </a:r>
            <a:r>
              <a:rPr lang="en-US" sz="1500" dirty="0"/>
              <a:t> </a:t>
            </a:r>
            <a:r>
              <a:rPr lang="en-US" sz="1500" dirty="0" err="1"/>
              <a:t>narsaga</a:t>
            </a:r>
            <a:r>
              <a:rPr lang="en-US" sz="1500" dirty="0"/>
              <a:t> </a:t>
            </a:r>
            <a:r>
              <a:rPr lang="en-US" sz="1500" dirty="0" err="1"/>
              <a:t>bog'liq</a:t>
            </a:r>
            <a:r>
              <a:rPr lang="en-US" sz="1500" dirty="0"/>
              <a:t>.</a:t>
            </a:r>
            <a:endParaRPr lang="ru-RU" sz="1500" dirty="0"/>
          </a:p>
          <a:p>
            <a:r>
              <a:rPr lang="en-US" sz="1500" dirty="0"/>
              <a:t>Ammo </a:t>
            </a:r>
            <a:r>
              <a:rPr lang="en-US" sz="1500" dirty="0" err="1"/>
              <a:t>siz</a:t>
            </a:r>
            <a:r>
              <a:rPr lang="en-US" sz="1500" dirty="0"/>
              <a:t> </a:t>
            </a:r>
            <a:r>
              <a:rPr lang="en-US" sz="1500" dirty="0" err="1"/>
              <a:t>bunday</a:t>
            </a:r>
            <a:r>
              <a:rPr lang="en-US" sz="1500" dirty="0"/>
              <a:t> </a:t>
            </a:r>
            <a:r>
              <a:rPr lang="en-US" sz="1500" dirty="0" err="1"/>
              <a:t>elektr</a:t>
            </a:r>
            <a:r>
              <a:rPr lang="en-US" sz="1500" dirty="0"/>
              <a:t> </a:t>
            </a:r>
            <a:r>
              <a:rPr lang="en-US" sz="1500" dirty="0" err="1"/>
              <a:t>motorini</a:t>
            </a:r>
            <a:r>
              <a:rPr lang="en-US" sz="1500" dirty="0"/>
              <a:t> </a:t>
            </a:r>
            <a:r>
              <a:rPr lang="en-US" sz="1500" dirty="0" err="1"/>
              <a:t>uy</a:t>
            </a:r>
            <a:r>
              <a:rPr lang="en-US" sz="1500" dirty="0"/>
              <a:t> </a:t>
            </a:r>
            <a:r>
              <a:rPr lang="en-US" sz="1500" dirty="0" err="1"/>
              <a:t>tarmog'iga</a:t>
            </a:r>
            <a:r>
              <a:rPr lang="en-US" sz="1500" dirty="0"/>
              <a:t> </a:t>
            </a:r>
            <a:r>
              <a:rPr lang="en-US" sz="1500" dirty="0" err="1"/>
              <a:t>ulashingiz</a:t>
            </a:r>
            <a:r>
              <a:rPr lang="en-US" sz="1500" dirty="0"/>
              <a:t> </a:t>
            </a:r>
            <a:r>
              <a:rPr lang="en-US" sz="1500" dirty="0" err="1"/>
              <a:t>kerak</a:t>
            </a:r>
            <a:r>
              <a:rPr lang="en-US" sz="1500" dirty="0"/>
              <a:t> </a:t>
            </a:r>
            <a:r>
              <a:rPr lang="en-US" sz="1500" dirty="0" err="1"/>
              <a:t>bo'lsa</a:t>
            </a:r>
            <a:r>
              <a:rPr lang="en-US" sz="1500" dirty="0"/>
              <a:t>, </a:t>
            </a:r>
            <a:r>
              <a:rPr lang="en-US" sz="1500" dirty="0" err="1"/>
              <a:t>siz</a:t>
            </a:r>
            <a:r>
              <a:rPr lang="en-US" sz="1500" dirty="0"/>
              <a:t> </a:t>
            </a:r>
            <a:r>
              <a:rPr lang="en-US" sz="1500" dirty="0" err="1"/>
              <a:t>ozgina</a:t>
            </a:r>
            <a:r>
              <a:rPr lang="en-US" sz="1500" dirty="0"/>
              <a:t> </a:t>
            </a:r>
            <a:r>
              <a:rPr lang="en-US" sz="1500" dirty="0" err="1"/>
              <a:t>hiyla</a:t>
            </a:r>
            <a:r>
              <a:rPr lang="en-US" sz="1500" dirty="0"/>
              <a:t> </a:t>
            </a:r>
            <a:r>
              <a:rPr lang="en-US" sz="1500" dirty="0" err="1"/>
              <a:t>ishlatishingiz</a:t>
            </a:r>
            <a:r>
              <a:rPr lang="en-US" sz="1500" dirty="0"/>
              <a:t> </a:t>
            </a:r>
            <a:r>
              <a:rPr lang="en-US" sz="1500" dirty="0" err="1"/>
              <a:t>kerak</a:t>
            </a:r>
            <a:r>
              <a:rPr lang="en-US" sz="1500" dirty="0"/>
              <a:t> </a:t>
            </a:r>
            <a:r>
              <a:rPr lang="en-US" sz="1500" dirty="0" err="1"/>
              <a:t>bo'ladi</a:t>
            </a:r>
            <a:r>
              <a:rPr lang="en-US" sz="1500" dirty="0"/>
              <a:t>. </a:t>
            </a:r>
            <a:r>
              <a:rPr lang="en-US" sz="1500" dirty="0" err="1"/>
              <a:t>Aslida</a:t>
            </a:r>
            <a:r>
              <a:rPr lang="en-US" sz="1500" dirty="0"/>
              <a:t>, </a:t>
            </a:r>
            <a:r>
              <a:rPr lang="en-US" sz="1500" dirty="0" err="1"/>
              <a:t>sizda</a:t>
            </a:r>
            <a:r>
              <a:rPr lang="en-US" sz="1500" dirty="0"/>
              <a:t> </a:t>
            </a:r>
            <a:r>
              <a:rPr lang="en-US" sz="1500" dirty="0" err="1"/>
              <a:t>nol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faza</a:t>
            </a:r>
            <a:r>
              <a:rPr lang="en-US" sz="1500" dirty="0"/>
              <a:t> </a:t>
            </a:r>
            <a:r>
              <a:rPr lang="en-US" sz="1500" dirty="0" err="1"/>
              <a:t>mavjud</a:t>
            </a:r>
            <a:r>
              <a:rPr lang="en-US" sz="1500" dirty="0"/>
              <a:t>. </a:t>
            </a:r>
            <a:r>
              <a:rPr lang="en-US" sz="1500" dirty="0" err="1"/>
              <a:t>Bunday</a:t>
            </a:r>
            <a:r>
              <a:rPr lang="en-US" sz="1500" dirty="0"/>
              <a:t> </a:t>
            </a:r>
            <a:r>
              <a:rPr lang="en-US" sz="1500" dirty="0" err="1"/>
              <a:t>holda</a:t>
            </a:r>
            <a:r>
              <a:rPr lang="en-US" sz="1500" dirty="0"/>
              <a:t>, "0" </a:t>
            </a:r>
            <a:r>
              <a:rPr lang="en-US" sz="1500" dirty="0" err="1"/>
              <a:t>quvvat</a:t>
            </a:r>
            <a:r>
              <a:rPr lang="en-US" sz="1500" dirty="0"/>
              <a:t> </a:t>
            </a:r>
            <a:r>
              <a:rPr lang="en-US" sz="1500" dirty="0" err="1"/>
              <a:t>manbai</a:t>
            </a:r>
            <a:r>
              <a:rPr lang="en-US" sz="1500" dirty="0"/>
              <a:t> </a:t>
            </a:r>
            <a:r>
              <a:rPr lang="en-US" sz="1500" dirty="0" err="1"/>
              <a:t>terminallaridan</a:t>
            </a:r>
            <a:r>
              <a:rPr lang="en-US" sz="1500" dirty="0"/>
              <a:t> </a:t>
            </a:r>
            <a:r>
              <a:rPr lang="en-US" sz="1500" dirty="0" err="1"/>
              <a:t>biri</a:t>
            </a:r>
            <a:r>
              <a:rPr lang="en-US" sz="1500" dirty="0"/>
              <a:t>, </a:t>
            </a:r>
            <a:r>
              <a:rPr lang="en-US" sz="1500" dirty="0" err="1"/>
              <a:t>ya'ni</a:t>
            </a:r>
            <a:r>
              <a:rPr lang="en-US" sz="1500" dirty="0"/>
              <a:t> </a:t>
            </a:r>
            <a:r>
              <a:rPr lang="en-US" sz="1500" dirty="0" err="1"/>
              <a:t>siljish</a:t>
            </a:r>
            <a:r>
              <a:rPr lang="en-US" sz="1500" dirty="0"/>
              <a:t> </a:t>
            </a:r>
            <a:r>
              <a:rPr lang="en-US" sz="1500" dirty="0" err="1"/>
              <a:t>nolga</a:t>
            </a:r>
            <a:r>
              <a:rPr lang="en-US" sz="1500" dirty="0"/>
              <a:t> </a:t>
            </a:r>
            <a:r>
              <a:rPr lang="en-US" sz="1500" dirty="0" err="1"/>
              <a:t>teng</a:t>
            </a:r>
            <a:r>
              <a:rPr lang="en-US" sz="1500" dirty="0"/>
              <a:t> </a:t>
            </a:r>
            <a:r>
              <a:rPr lang="en-US" sz="1500" dirty="0" err="1"/>
              <a:t>bo'lgan</a:t>
            </a:r>
            <a:r>
              <a:rPr lang="en-US" sz="1500" dirty="0"/>
              <a:t> </a:t>
            </a:r>
            <a:r>
              <a:rPr lang="en-US" sz="1500" dirty="0" err="1"/>
              <a:t>faza</a:t>
            </a:r>
            <a:r>
              <a:rPr lang="en-US" sz="1500" dirty="0"/>
              <a:t> </a:t>
            </a:r>
            <a:r>
              <a:rPr lang="en-US" sz="1500" dirty="0" err="1"/>
              <a:t>sifatida</a:t>
            </a:r>
            <a:r>
              <a:rPr lang="en-US" sz="1500" dirty="0"/>
              <a:t> </a:t>
            </a:r>
            <a:r>
              <a:rPr lang="en-US" sz="1500" dirty="0" err="1"/>
              <a:t>qaralishi</a:t>
            </a:r>
            <a:r>
              <a:rPr lang="en-US" sz="1500" dirty="0"/>
              <a:t> </a:t>
            </a:r>
            <a:r>
              <a:rPr lang="en-US" sz="1500" dirty="0" err="1"/>
              <a:t>mumkin</a:t>
            </a:r>
            <a:r>
              <a:rPr lang="en-US" sz="1500" dirty="0"/>
              <a:t>.</a:t>
            </a:r>
            <a:endParaRPr lang="ru-RU" sz="1500" dirty="0"/>
          </a:p>
          <a:p>
            <a:r>
              <a:rPr lang="ru-RU" sz="1500" dirty="0" err="1"/>
              <a:t>Yana</a:t>
            </a:r>
            <a:r>
              <a:rPr lang="ru-RU" sz="1500" dirty="0"/>
              <a:t> </a:t>
            </a:r>
            <a:r>
              <a:rPr lang="ru-RU" sz="1500" dirty="0" err="1"/>
              <a:t>bir</a:t>
            </a:r>
            <a:r>
              <a:rPr lang="ru-RU" sz="1500" dirty="0"/>
              <a:t> </a:t>
            </a:r>
            <a:r>
              <a:rPr lang="ru-RU" sz="1500" dirty="0" err="1"/>
              <a:t>bosqichni</a:t>
            </a:r>
            <a:r>
              <a:rPr lang="ru-RU" sz="1500" dirty="0"/>
              <a:t> </a:t>
            </a:r>
            <a:r>
              <a:rPr lang="ru-RU" sz="1500" dirty="0" err="1"/>
              <a:t>amalga</a:t>
            </a:r>
            <a:r>
              <a:rPr lang="ru-RU" sz="1500" dirty="0"/>
              <a:t> </a:t>
            </a:r>
            <a:r>
              <a:rPr lang="ru-RU" sz="1500" dirty="0" err="1"/>
              <a:t>oshirish</a:t>
            </a:r>
            <a:r>
              <a:rPr lang="ru-RU" sz="1500" dirty="0"/>
              <a:t> </a:t>
            </a:r>
            <a:r>
              <a:rPr lang="ru-RU" sz="1500" dirty="0" err="1"/>
              <a:t>uchun</a:t>
            </a:r>
            <a:r>
              <a:rPr lang="ru-RU" sz="1500" dirty="0"/>
              <a:t> </a:t>
            </a:r>
            <a:r>
              <a:rPr lang="ru-RU" sz="1500" dirty="0" err="1"/>
              <a:t>qo'shimcha</a:t>
            </a:r>
            <a:r>
              <a:rPr lang="ru-RU" sz="1500" dirty="0"/>
              <a:t> </a:t>
            </a:r>
            <a:r>
              <a:rPr lang="ru-RU" sz="1500" dirty="0" err="1"/>
              <a:t>fazani</a:t>
            </a:r>
            <a:r>
              <a:rPr lang="ru-RU" sz="1500" dirty="0"/>
              <a:t> </a:t>
            </a:r>
            <a:r>
              <a:rPr lang="ru-RU" sz="1500" dirty="0" err="1"/>
              <a:t>qo'shimcha</a:t>
            </a:r>
            <a:r>
              <a:rPr lang="ru-RU" sz="1500" dirty="0"/>
              <a:t> </a:t>
            </a:r>
            <a:r>
              <a:rPr lang="ru-RU" sz="1500" dirty="0" err="1"/>
              <a:t>kondansatkich</a:t>
            </a:r>
            <a:r>
              <a:rPr lang="ru-RU" sz="1500" dirty="0"/>
              <a:t> </a:t>
            </a:r>
            <a:r>
              <a:rPr lang="ru-RU" sz="1500" dirty="0" err="1"/>
              <a:t>bilan</a:t>
            </a:r>
            <a:r>
              <a:rPr lang="ru-RU" sz="1500" dirty="0"/>
              <a:t> </a:t>
            </a:r>
            <a:r>
              <a:rPr lang="ru-RU" sz="1500" dirty="0" err="1"/>
              <a:t>almashtirish</a:t>
            </a:r>
            <a:r>
              <a:rPr lang="ru-RU" sz="1500" dirty="0"/>
              <a:t> </a:t>
            </a:r>
            <a:r>
              <a:rPr lang="ru-RU" sz="1500" dirty="0" err="1"/>
              <a:t>kerak</a:t>
            </a:r>
            <a:r>
              <a:rPr lang="ru-RU" sz="1500" dirty="0"/>
              <a:t>. </a:t>
            </a:r>
            <a:r>
              <a:rPr lang="en-US" sz="1500" dirty="0" err="1"/>
              <a:t>Hammasi</a:t>
            </a:r>
            <a:r>
              <a:rPr lang="en-US" sz="1500" dirty="0"/>
              <a:t> </a:t>
            </a:r>
            <a:r>
              <a:rPr lang="en-US" sz="1500" dirty="0" err="1"/>
              <a:t>bo'lib</a:t>
            </a:r>
            <a:r>
              <a:rPr lang="en-US" sz="1500" dirty="0"/>
              <a:t> </a:t>
            </a:r>
            <a:r>
              <a:rPr lang="en-US" sz="1500" dirty="0" err="1"/>
              <a:t>uch</a:t>
            </a:r>
            <a:r>
              <a:rPr lang="en-US" sz="1500" dirty="0"/>
              <a:t> </a:t>
            </a:r>
            <a:r>
              <a:rPr lang="en-US" sz="1500" dirty="0" err="1"/>
              <a:t>faza</a:t>
            </a:r>
            <a:r>
              <a:rPr lang="en-US" sz="1500" dirty="0"/>
              <a:t> </a:t>
            </a:r>
            <a:r>
              <a:rPr lang="en-US" sz="1500" dirty="0" err="1"/>
              <a:t>bo'lishi</a:t>
            </a:r>
            <a:r>
              <a:rPr lang="en-US" sz="1500" dirty="0"/>
              <a:t> </a:t>
            </a:r>
            <a:r>
              <a:rPr lang="en-US" sz="1500" dirty="0" err="1"/>
              <a:t>kerak</a:t>
            </a:r>
            <a:r>
              <a:rPr lang="en-US" sz="1500" dirty="0"/>
              <a:t>, </a:t>
            </a:r>
            <a:r>
              <a:rPr lang="en-US" sz="1500" dirty="0" err="1"/>
              <a:t>ularning</a:t>
            </a:r>
            <a:r>
              <a:rPr lang="en-US" sz="1500" dirty="0"/>
              <a:t> </a:t>
            </a:r>
            <a:r>
              <a:rPr lang="en-US" sz="1500" dirty="0" err="1"/>
              <a:t>har</a:t>
            </a:r>
            <a:r>
              <a:rPr lang="en-US" sz="1500" dirty="0"/>
              <a:t> </a:t>
            </a:r>
            <a:r>
              <a:rPr lang="en-US" sz="1500" dirty="0" err="1"/>
              <a:t>biri</a:t>
            </a:r>
            <a:r>
              <a:rPr lang="en-US" sz="1500" dirty="0"/>
              <a:t> </a:t>
            </a:r>
            <a:r>
              <a:rPr lang="en-US" sz="1500" dirty="0" err="1"/>
              <a:t>qo'shnilariga</a:t>
            </a:r>
            <a:r>
              <a:rPr lang="en-US" sz="1500" dirty="0"/>
              <a:t> </a:t>
            </a:r>
            <a:r>
              <a:rPr lang="en-US" sz="1500" dirty="0" err="1"/>
              <a:t>nisbatan</a:t>
            </a:r>
            <a:r>
              <a:rPr lang="en-US" sz="1500" dirty="0"/>
              <a:t> 120 </a:t>
            </a:r>
            <a:r>
              <a:rPr lang="en-US" sz="1500" dirty="0" err="1"/>
              <a:t>gradusgacha</a:t>
            </a:r>
            <a:r>
              <a:rPr lang="en-US" sz="1500" dirty="0"/>
              <a:t> </a:t>
            </a:r>
            <a:r>
              <a:rPr lang="en-US" sz="1500" dirty="0" err="1"/>
              <a:t>o'zgarishga</a:t>
            </a:r>
            <a:r>
              <a:rPr lang="en-US" sz="1500" dirty="0"/>
              <a:t> </a:t>
            </a:r>
            <a:r>
              <a:rPr lang="en-US" sz="1500" dirty="0" err="1"/>
              <a:t>ega</a:t>
            </a:r>
            <a:r>
              <a:rPr lang="en-US" sz="1500" dirty="0"/>
              <a:t>. Ammo </a:t>
            </a:r>
            <a:r>
              <a:rPr lang="en-US" sz="1500" dirty="0" err="1"/>
              <a:t>siljishni</a:t>
            </a:r>
            <a:r>
              <a:rPr lang="en-US" sz="1500" dirty="0"/>
              <a:t> </a:t>
            </a:r>
            <a:r>
              <a:rPr lang="en-US" sz="1500" dirty="0" err="1"/>
              <a:t>to'g'ri</a:t>
            </a:r>
            <a:r>
              <a:rPr lang="en-US" sz="1500" dirty="0"/>
              <a:t> </a:t>
            </a:r>
            <a:r>
              <a:rPr lang="en-US" sz="1500" dirty="0" err="1"/>
              <a:t>bajarish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kondansatkichlarning</a:t>
            </a:r>
            <a:r>
              <a:rPr lang="en-US" sz="1500" dirty="0"/>
              <a:t> </a:t>
            </a:r>
            <a:r>
              <a:rPr lang="en-US" sz="1500" dirty="0" err="1"/>
              <a:t>sig'imini</a:t>
            </a:r>
            <a:r>
              <a:rPr lang="en-US" sz="1500" dirty="0"/>
              <a:t> </a:t>
            </a:r>
            <a:r>
              <a:rPr lang="en-US" sz="1500" dirty="0" err="1"/>
              <a:t>hisoblash</a:t>
            </a:r>
            <a:r>
              <a:rPr lang="en-US" sz="1500" dirty="0"/>
              <a:t> </a:t>
            </a:r>
            <a:r>
              <a:rPr lang="en-US" sz="1500" dirty="0" err="1"/>
              <a:t>kerak</a:t>
            </a:r>
            <a:r>
              <a:rPr lang="en-US" sz="1500" dirty="0"/>
              <a:t>. </a:t>
            </a:r>
            <a:r>
              <a:rPr lang="en-US" sz="1500" dirty="0" err="1"/>
              <a:t>Shunday</a:t>
            </a:r>
            <a:r>
              <a:rPr lang="en-US" sz="1500" dirty="0"/>
              <a:t> </a:t>
            </a:r>
            <a:r>
              <a:rPr lang="en-US" sz="1500" dirty="0" err="1"/>
              <a:t>qilib</a:t>
            </a:r>
            <a:r>
              <a:rPr lang="en-US" sz="1500" dirty="0"/>
              <a:t>, </a:t>
            </a:r>
            <a:r>
              <a:rPr lang="en-US" sz="1500" dirty="0" err="1"/>
              <a:t>har</a:t>
            </a:r>
            <a:r>
              <a:rPr lang="en-US" sz="1500" dirty="0"/>
              <a:t> </a:t>
            </a:r>
            <a:r>
              <a:rPr lang="en-US" sz="1500" dirty="0" err="1"/>
              <a:t>bir</a:t>
            </a:r>
            <a:r>
              <a:rPr lang="en-US" sz="1500" dirty="0"/>
              <a:t> </a:t>
            </a:r>
            <a:r>
              <a:rPr lang="en-US" sz="1500" dirty="0" err="1"/>
              <a:t>kilovatt</a:t>
            </a:r>
            <a:r>
              <a:rPr lang="en-US" sz="1500" dirty="0"/>
              <a:t> </a:t>
            </a:r>
            <a:r>
              <a:rPr lang="en-US" sz="1500" dirty="0" err="1"/>
              <a:t>elektr</a:t>
            </a:r>
            <a:r>
              <a:rPr lang="en-US" sz="1500" dirty="0"/>
              <a:t> </a:t>
            </a:r>
            <a:r>
              <a:rPr lang="en-US" sz="1500" dirty="0" err="1"/>
              <a:t>dvigatelining</a:t>
            </a:r>
            <a:r>
              <a:rPr lang="en-US" sz="1500" dirty="0"/>
              <a:t> </a:t>
            </a:r>
            <a:r>
              <a:rPr lang="en-US" sz="1500" dirty="0" err="1"/>
              <a:t>quvvati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taxminan</a:t>
            </a:r>
            <a:r>
              <a:rPr lang="en-US" sz="1500" dirty="0"/>
              <a:t> 70 mF </a:t>
            </a:r>
            <a:r>
              <a:rPr lang="en-US" sz="1500" dirty="0" err="1"/>
              <a:t>ish</a:t>
            </a:r>
            <a:r>
              <a:rPr lang="en-US" sz="1500" dirty="0"/>
              <a:t> </a:t>
            </a:r>
            <a:r>
              <a:rPr lang="en-US" sz="1500" dirty="0" err="1"/>
              <a:t>kuchi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taxminan</a:t>
            </a:r>
            <a:r>
              <a:rPr lang="en-US" sz="1500" dirty="0"/>
              <a:t> 25 mF </a:t>
            </a:r>
            <a:r>
              <a:rPr lang="en-US" sz="1500" dirty="0" err="1"/>
              <a:t>boshlang'ich</a:t>
            </a:r>
            <a:r>
              <a:rPr lang="en-US" sz="1500" dirty="0"/>
              <a:t> </a:t>
            </a:r>
            <a:r>
              <a:rPr lang="en-US" sz="1500" dirty="0" err="1"/>
              <a:t>quvvati</a:t>
            </a:r>
            <a:r>
              <a:rPr lang="en-US" sz="1500" dirty="0"/>
              <a:t> </a:t>
            </a:r>
            <a:r>
              <a:rPr lang="en-US" sz="1500" dirty="0" err="1"/>
              <a:t>talab</a:t>
            </a:r>
            <a:r>
              <a:rPr lang="en-US" sz="1500" dirty="0"/>
              <a:t> </a:t>
            </a:r>
            <a:r>
              <a:rPr lang="en-US" sz="1500" dirty="0" err="1"/>
              <a:t>qilinadi</a:t>
            </a:r>
            <a:r>
              <a:rPr lang="en-US" sz="1500" dirty="0"/>
              <a:t>. </a:t>
            </a:r>
            <a:r>
              <a:rPr lang="en-US" sz="1500" dirty="0" err="1"/>
              <a:t>Bundan</a:t>
            </a:r>
            <a:r>
              <a:rPr lang="en-US" sz="1500" dirty="0"/>
              <a:t> </a:t>
            </a:r>
            <a:r>
              <a:rPr lang="en-US" sz="1500" dirty="0" err="1"/>
              <a:t>tashqari</a:t>
            </a:r>
            <a:r>
              <a:rPr lang="en-US" sz="1500" dirty="0"/>
              <a:t>, </a:t>
            </a:r>
            <a:r>
              <a:rPr lang="en-US" sz="1500" dirty="0" err="1"/>
              <a:t>ular</a:t>
            </a:r>
            <a:r>
              <a:rPr lang="en-US" sz="1500" dirty="0"/>
              <a:t> 600 V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undan</a:t>
            </a:r>
            <a:r>
              <a:rPr lang="en-US" sz="1500" dirty="0"/>
              <a:t> </a:t>
            </a:r>
            <a:r>
              <a:rPr lang="en-US" sz="1500" dirty="0" err="1"/>
              <a:t>yuqori</a:t>
            </a:r>
            <a:r>
              <a:rPr lang="en-US" sz="1500" dirty="0"/>
              <a:t> </a:t>
            </a:r>
            <a:r>
              <a:rPr lang="en-US" sz="1500" dirty="0" err="1"/>
              <a:t>kuchlanish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hisoblanishi</a:t>
            </a:r>
            <a:r>
              <a:rPr lang="en-US" sz="1500" dirty="0"/>
              <a:t> </a:t>
            </a:r>
            <a:r>
              <a:rPr lang="en-US" sz="1500" dirty="0" err="1"/>
              <a:t>kerak</a:t>
            </a:r>
            <a:r>
              <a:rPr lang="en-US" sz="1500" dirty="0"/>
              <a:t>.</a:t>
            </a:r>
            <a:endParaRPr lang="ru-RU" sz="1500" dirty="0"/>
          </a:p>
          <a:p>
            <a:r>
              <a:rPr lang="en-US" sz="1500" dirty="0"/>
              <a:t>Ammo </a:t>
            </a:r>
            <a:r>
              <a:rPr lang="en-US" sz="1500" dirty="0" err="1"/>
              <a:t>chastotali</a:t>
            </a:r>
            <a:r>
              <a:rPr lang="en-US" sz="1500" dirty="0"/>
              <a:t> </a:t>
            </a:r>
            <a:r>
              <a:rPr lang="en-US" sz="1500" dirty="0" err="1"/>
              <a:t>konvertorlardan</a:t>
            </a:r>
            <a:r>
              <a:rPr lang="en-US" sz="1500" dirty="0"/>
              <a:t> </a:t>
            </a:r>
            <a:r>
              <a:rPr lang="en-US" sz="1500" dirty="0" err="1"/>
              <a:t>foydalangan</a:t>
            </a:r>
            <a:r>
              <a:rPr lang="en-US" sz="1500" dirty="0"/>
              <a:t> </a:t>
            </a:r>
            <a:r>
              <a:rPr lang="en-US" sz="1500" dirty="0" err="1"/>
              <a:t>holda</a:t>
            </a:r>
            <a:r>
              <a:rPr lang="en-US" sz="1500" dirty="0"/>
              <a:t> 380 V </a:t>
            </a:r>
            <a:r>
              <a:rPr lang="en-US" sz="1500" dirty="0" err="1"/>
              <a:t>uch</a:t>
            </a:r>
            <a:r>
              <a:rPr lang="en-US" sz="1500" dirty="0"/>
              <a:t> </a:t>
            </a:r>
            <a:r>
              <a:rPr lang="en-US" sz="1500" dirty="0" err="1"/>
              <a:t>fazali</a:t>
            </a:r>
            <a:r>
              <a:rPr lang="en-US" sz="1500" dirty="0"/>
              <a:t> </a:t>
            </a:r>
            <a:r>
              <a:rPr lang="en-US" sz="1500" dirty="0" err="1"/>
              <a:t>elektr</a:t>
            </a:r>
            <a:r>
              <a:rPr lang="en-US" sz="1500" dirty="0"/>
              <a:t> </a:t>
            </a:r>
            <a:r>
              <a:rPr lang="en-US" sz="1500" dirty="0" err="1"/>
              <a:t>motorlarini</a:t>
            </a:r>
            <a:r>
              <a:rPr lang="en-US" sz="1500" dirty="0"/>
              <a:t> </a:t>
            </a:r>
            <a:r>
              <a:rPr lang="en-US" sz="1500" dirty="0" err="1"/>
              <a:t>ulash</a:t>
            </a:r>
            <a:r>
              <a:rPr lang="en-US" sz="1500" dirty="0"/>
              <a:t> </a:t>
            </a:r>
            <a:r>
              <a:rPr lang="en-US" sz="1500" dirty="0" err="1"/>
              <a:t>eng</a:t>
            </a:r>
            <a:r>
              <a:rPr lang="en-US" sz="1500" dirty="0"/>
              <a:t> </a:t>
            </a:r>
            <a:r>
              <a:rPr lang="en-US" sz="1500" dirty="0" err="1"/>
              <a:t>yaxshisidir</a:t>
            </a:r>
            <a:r>
              <a:rPr lang="en-US" sz="1500" dirty="0"/>
              <a:t>. </a:t>
            </a:r>
            <a:r>
              <a:rPr lang="en-US" sz="1500" dirty="0" err="1"/>
              <a:t>Bir</a:t>
            </a:r>
            <a:r>
              <a:rPr lang="en-US" sz="1500" dirty="0"/>
              <a:t> </a:t>
            </a:r>
            <a:r>
              <a:rPr lang="en-US" sz="1500" dirty="0" err="1"/>
              <a:t>fazali</a:t>
            </a:r>
            <a:r>
              <a:rPr lang="en-US" sz="1500" dirty="0"/>
              <a:t> </a:t>
            </a:r>
            <a:r>
              <a:rPr lang="en-US" sz="1500" dirty="0" err="1"/>
              <a:t>tarmoqqa</a:t>
            </a:r>
            <a:r>
              <a:rPr lang="en-US" sz="1500" dirty="0"/>
              <a:t> </a:t>
            </a:r>
            <a:r>
              <a:rPr lang="en-US" sz="1500" dirty="0" err="1"/>
              <a:t>ulangan</a:t>
            </a:r>
            <a:r>
              <a:rPr lang="en-US" sz="1500" dirty="0"/>
              <a:t> </a:t>
            </a:r>
            <a:r>
              <a:rPr lang="en-US" sz="1500" dirty="0" err="1"/>
              <a:t>modellar</a:t>
            </a:r>
            <a:r>
              <a:rPr lang="en-US" sz="1500" dirty="0"/>
              <a:t> </a:t>
            </a:r>
            <a:r>
              <a:rPr lang="en-US" sz="1500" dirty="0" err="1"/>
              <a:t>mavjud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ular</a:t>
            </a:r>
            <a:r>
              <a:rPr lang="en-US" sz="1500" dirty="0"/>
              <a:t> </a:t>
            </a:r>
            <a:r>
              <a:rPr lang="en-US" sz="1500" dirty="0" err="1"/>
              <a:t>maxsus</a:t>
            </a:r>
            <a:r>
              <a:rPr lang="en-US" sz="1500" dirty="0"/>
              <a:t> inverter </a:t>
            </a:r>
            <a:r>
              <a:rPr lang="en-US" sz="1500" dirty="0" err="1"/>
              <a:t>davrlari</a:t>
            </a:r>
            <a:r>
              <a:rPr lang="en-US" sz="1500" dirty="0"/>
              <a:t> </a:t>
            </a:r>
            <a:r>
              <a:rPr lang="en-US" sz="1500" dirty="0" err="1"/>
              <a:t>yordamida</a:t>
            </a:r>
            <a:r>
              <a:rPr lang="en-US" sz="1500" dirty="0"/>
              <a:t> </a:t>
            </a:r>
            <a:r>
              <a:rPr lang="en-US" sz="1500" dirty="0" err="1"/>
              <a:t>kuchlanishni</a:t>
            </a:r>
            <a:r>
              <a:rPr lang="en-US" sz="1500" dirty="0"/>
              <a:t> </a:t>
            </a:r>
            <a:r>
              <a:rPr lang="en-US" sz="1500" dirty="0" err="1"/>
              <a:t>o'zgartiradilar</a:t>
            </a:r>
            <a:r>
              <a:rPr lang="en-US" sz="1500" dirty="0"/>
              <a:t>, </a:t>
            </a:r>
            <a:r>
              <a:rPr lang="en-US" sz="1500" dirty="0" err="1"/>
              <a:t>natijada</a:t>
            </a:r>
            <a:r>
              <a:rPr lang="en-US" sz="1500" dirty="0"/>
              <a:t> </a:t>
            </a:r>
            <a:r>
              <a:rPr lang="en-US" sz="1500" dirty="0" err="1"/>
              <a:t>chiqishda</a:t>
            </a:r>
            <a:r>
              <a:rPr lang="en-US" sz="1500" dirty="0"/>
              <a:t> </a:t>
            </a:r>
            <a:r>
              <a:rPr lang="en-US" sz="1500" dirty="0" err="1"/>
              <a:t>uch</a:t>
            </a:r>
            <a:r>
              <a:rPr lang="en-US" sz="1500" dirty="0"/>
              <a:t> </a:t>
            </a:r>
            <a:r>
              <a:rPr lang="en-US" sz="1500" dirty="0" err="1"/>
              <a:t>faza</a:t>
            </a:r>
            <a:r>
              <a:rPr lang="en-US" sz="1500" dirty="0"/>
              <a:t> </a:t>
            </a:r>
            <a:r>
              <a:rPr lang="en-US" sz="1500" dirty="0" err="1"/>
              <a:t>mavjud</a:t>
            </a:r>
            <a:r>
              <a:rPr lang="en-US" sz="1500" dirty="0"/>
              <a:t> </a:t>
            </a:r>
            <a:r>
              <a:rPr lang="en-US" sz="1500" dirty="0" err="1"/>
              <a:t>bo'lib</a:t>
            </a:r>
            <a:r>
              <a:rPr lang="en-US" sz="1500" dirty="0"/>
              <a:t>, </a:t>
            </a:r>
            <a:r>
              <a:rPr lang="en-US" sz="1500" dirty="0" err="1"/>
              <a:t>ular</a:t>
            </a:r>
            <a:r>
              <a:rPr lang="en-US" sz="1500" dirty="0"/>
              <a:t> </a:t>
            </a:r>
            <a:r>
              <a:rPr lang="en-US" sz="1500" dirty="0" err="1"/>
              <a:t>asenkron</a:t>
            </a:r>
            <a:r>
              <a:rPr lang="en-US" sz="1500" dirty="0"/>
              <a:t> </a:t>
            </a:r>
            <a:r>
              <a:rPr lang="en-US" sz="1500" dirty="0" err="1"/>
              <a:t>motorni</a:t>
            </a:r>
            <a:r>
              <a:rPr lang="en-US" sz="1500" dirty="0"/>
              <a:t> </a:t>
            </a:r>
            <a:r>
              <a:rPr lang="en-US" sz="1500" dirty="0" err="1"/>
              <a:t>quvvatlantirish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zarur</a:t>
            </a:r>
            <a:r>
              <a:rPr lang="en-US" sz="1500" dirty="0"/>
              <a:t>.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3897190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701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Uch fazali motorlar</vt:lpstr>
      <vt:lpstr>Dvigatel dizayni va ulanishi</vt:lpstr>
      <vt:lpstr>  Bir va uch fazali tarmoq </vt:lpstr>
      <vt:lpstr>Dvigatelni ulash uchun nima talab qilinadi</vt:lpstr>
      <vt:lpstr>Cho'tkaning motor ulanishi</vt:lpstr>
      <vt:lpstr>Bir fazali asenkron motorni qanday ulash mumkin</vt:lpstr>
      <vt:lpstr>Uch fazali elektr motorlar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Uch fazali motorlar</dc:title>
  <dc:creator>Elektrik</dc:creator>
  <cp:lastModifiedBy>Elektrik</cp:lastModifiedBy>
  <cp:revision>2</cp:revision>
  <dcterms:created xsi:type="dcterms:W3CDTF">2023-07-23T05:41:10Z</dcterms:created>
  <dcterms:modified xsi:type="dcterms:W3CDTF">2023-07-23T05:47:32Z</dcterms:modified>
</cp:coreProperties>
</file>