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err="1"/>
              <a:t>Uch</a:t>
            </a:r>
            <a:r>
              <a:rPr lang="en-US" sz="3600" dirty="0"/>
              <a:t>  </a:t>
            </a:r>
            <a:r>
              <a:rPr lang="en-US" sz="3600" dirty="0" err="1"/>
              <a:t>fazali</a:t>
            </a:r>
            <a:r>
              <a:rPr lang="en-US" sz="3600" dirty="0"/>
              <a:t> </a:t>
            </a:r>
            <a:r>
              <a:rPr lang="en-US" sz="3600" dirty="0" err="1"/>
              <a:t>induksion</a:t>
            </a:r>
            <a:r>
              <a:rPr lang="en-US" sz="3600" dirty="0"/>
              <a:t> </a:t>
            </a:r>
            <a:r>
              <a:rPr lang="en-US" sz="3600" dirty="0" err="1"/>
              <a:t>dvigatelni</a:t>
            </a:r>
            <a:r>
              <a:rPr lang="en-US" sz="3600" dirty="0"/>
              <a:t> </a:t>
            </a:r>
            <a:r>
              <a:rPr lang="en-US" sz="3600" dirty="0" err="1"/>
              <a:t>ishga</a:t>
            </a:r>
            <a:r>
              <a:rPr lang="en-US" sz="3600" dirty="0"/>
              <a:t> </a:t>
            </a:r>
            <a:r>
              <a:rPr lang="en-US" sz="3600" dirty="0" err="1"/>
              <a:t>tushirish</a:t>
            </a:r>
            <a:r>
              <a:rPr lang="en-US" sz="3600" dirty="0"/>
              <a:t> </a:t>
            </a:r>
            <a:r>
              <a:rPr lang="en-US" sz="3600" dirty="0" err="1"/>
              <a:t>zanjirini</a:t>
            </a:r>
            <a:r>
              <a:rPr lang="en-US" sz="3600" dirty="0"/>
              <a:t> </a:t>
            </a:r>
            <a:r>
              <a:rPr lang="en-US" sz="3600" dirty="0" err="1"/>
              <a:t>yig`ish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ishlatish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3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tuzib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86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induksion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tuzishimiz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, </a:t>
            </a:r>
            <a:r>
              <a:rPr lang="en-US" dirty="0" err="1"/>
              <a:t>ko`p</a:t>
            </a:r>
            <a:r>
              <a:rPr lang="en-US" dirty="0"/>
              <a:t> </a:t>
            </a:r>
            <a:r>
              <a:rPr lang="en-US" dirty="0" err="1"/>
              <a:t>qavatli</a:t>
            </a:r>
            <a:r>
              <a:rPr lang="en-US" dirty="0"/>
              <a:t> </a:t>
            </a:r>
            <a:r>
              <a:rPr lang="en-US" dirty="0" err="1"/>
              <a:t>uylarni</a:t>
            </a:r>
            <a:r>
              <a:rPr lang="en-US" dirty="0"/>
              <a:t> </a:t>
            </a:r>
            <a:r>
              <a:rPr lang="en-US" dirty="0" err="1"/>
              <a:t>liftlarida</a:t>
            </a:r>
            <a:r>
              <a:rPr lang="en-US" dirty="0"/>
              <a:t>, </a:t>
            </a:r>
            <a:r>
              <a:rPr lang="en-US" dirty="0" err="1"/>
              <a:t>eskalatorlarda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qo`llaniladi</a:t>
            </a:r>
            <a:r>
              <a:rPr lang="en-US" dirty="0"/>
              <a:t>.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o`rnatiladi</a:t>
            </a:r>
            <a:r>
              <a:rPr lang="en-US" dirty="0"/>
              <a:t>.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korxonalarda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hajmini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ishchiga</a:t>
            </a:r>
            <a:r>
              <a:rPr lang="en-US" dirty="0"/>
              <a:t>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qulaylik</a:t>
            </a:r>
            <a:r>
              <a:rPr lang="en-US" dirty="0"/>
              <a:t> </a:t>
            </a:r>
            <a:r>
              <a:rPr lang="en-US" dirty="0" err="1"/>
              <a:t>yaratadi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29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3 </a:t>
            </a:r>
            <a:r>
              <a:rPr lang="en-US" dirty="0" err="1">
                <a:effectLst/>
              </a:rPr>
              <a:t>fazali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induksion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dastlabki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davri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4845" y="1600200"/>
            <a:ext cx="667431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410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err="1"/>
              <a:t>Bunda</a:t>
            </a:r>
            <a:r>
              <a:rPr lang="en-US" dirty="0"/>
              <a:t> 1 stop </a:t>
            </a:r>
            <a:r>
              <a:rPr lang="en-US" dirty="0" err="1"/>
              <a:t>va</a:t>
            </a:r>
            <a:r>
              <a:rPr lang="en-US" dirty="0"/>
              <a:t> 2 ta start </a:t>
            </a:r>
            <a:r>
              <a:rPr lang="en-US" dirty="0" err="1"/>
              <a:t>tugmasi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</a:t>
            </a:r>
            <a:r>
              <a:rPr lang="en-US" dirty="0" err="1"/>
              <a:t>motorga</a:t>
            </a:r>
            <a:r>
              <a:rPr lang="en-US" dirty="0"/>
              <a:t> </a:t>
            </a:r>
            <a:r>
              <a:rPr lang="en-US" dirty="0" err="1"/>
              <a:t>ulab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.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(MC) </a:t>
            </a:r>
            <a:r>
              <a:rPr lang="en-US" dirty="0" err="1"/>
              <a:t>soniga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ham </a:t>
            </a:r>
            <a:r>
              <a:rPr lang="en-US" dirty="0" err="1"/>
              <a:t>o`zgarib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kontaktorni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–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tugma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74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 </a:t>
            </a:r>
            <a:r>
              <a:rPr lang="en-US" dirty="0" err="1">
                <a:effectLst/>
              </a:rPr>
              <a:t>magnit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kontaktor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yordamida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motorni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tushirish</a:t>
            </a:r>
            <a:endParaRPr lang="ru-RU" dirty="0"/>
          </a:p>
        </p:txBody>
      </p:sp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856895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23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123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Uch  fazali induksion dvigatelni ishga tushirish zanjirini yig`ish va ishlatish</vt:lpstr>
      <vt:lpstr>Презентация PowerPoint</vt:lpstr>
      <vt:lpstr>3 fazali induksion motorni dastlabki davri</vt:lpstr>
      <vt:lpstr>Презентация PowerPoint</vt:lpstr>
      <vt:lpstr>2 magnit kontaktor yordamida motorni ishga tushirish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Uch  fazali induksion dvigatelni ishga tushirish zanjirini yig`ish va ishlatish</dc:title>
  <dc:creator>Elektrik</dc:creator>
  <cp:lastModifiedBy>Elektrik</cp:lastModifiedBy>
  <cp:revision>1</cp:revision>
  <dcterms:created xsi:type="dcterms:W3CDTF">2023-07-21T11:24:06Z</dcterms:created>
  <dcterms:modified xsi:type="dcterms:W3CDTF">2023-07-21T11:26:26Z</dcterms:modified>
</cp:coreProperties>
</file>