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6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Uch</a:t>
            </a:r>
            <a:r>
              <a:rPr lang="en-US" dirty="0"/>
              <a:t> </a:t>
            </a:r>
            <a:r>
              <a:rPr lang="en-US" dirty="0" err="1"/>
              <a:t>fazali</a:t>
            </a:r>
            <a:r>
              <a:rPr lang="en-US" dirty="0"/>
              <a:t> </a:t>
            </a:r>
            <a:r>
              <a:rPr lang="en-US" dirty="0" err="1"/>
              <a:t>dvigatelni</a:t>
            </a:r>
            <a:r>
              <a:rPr lang="en-US" dirty="0"/>
              <a:t> </a:t>
            </a:r>
            <a:r>
              <a:rPr lang="en-US" dirty="0" err="1"/>
              <a:t>reversiv</a:t>
            </a:r>
            <a:r>
              <a:rPr lang="en-US" dirty="0"/>
              <a:t> </a:t>
            </a:r>
            <a:r>
              <a:rPr lang="en-US" dirty="0" err="1"/>
              <a:t>ishga</a:t>
            </a:r>
            <a:r>
              <a:rPr lang="en-US" dirty="0"/>
              <a:t> </a:t>
            </a:r>
            <a:r>
              <a:rPr lang="en-US" dirty="0" err="1"/>
              <a:t>tushirish</a:t>
            </a:r>
            <a:r>
              <a:rPr lang="en-US" dirty="0"/>
              <a:t> </a:t>
            </a:r>
            <a:r>
              <a:rPr lang="en-US" dirty="0" err="1"/>
              <a:t>sxemsini</a:t>
            </a:r>
            <a:r>
              <a:rPr lang="en-US" dirty="0"/>
              <a:t> </a:t>
            </a:r>
            <a:r>
              <a:rPr lang="en-US" dirty="0" err="1"/>
              <a:t>yig`ib</a:t>
            </a:r>
            <a:r>
              <a:rPr lang="en-US" dirty="0"/>
              <a:t> </a:t>
            </a:r>
            <a:r>
              <a:rPr lang="en-US" dirty="0" err="1"/>
              <a:t>o`rnatish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Motorni</a:t>
            </a:r>
            <a:r>
              <a:rPr lang="en-US" dirty="0"/>
              <a:t> revers </a:t>
            </a:r>
            <a:r>
              <a:rPr lang="en-US" dirty="0" err="1"/>
              <a:t>ulash</a:t>
            </a:r>
            <a:r>
              <a:rPr lang="en-US" dirty="0"/>
              <a:t> </a:t>
            </a:r>
            <a:r>
              <a:rPr lang="en-US" dirty="0" err="1"/>
              <a:t>sxemasini</a:t>
            </a:r>
            <a:r>
              <a:rPr lang="en-US" dirty="0"/>
              <a:t> </a:t>
            </a:r>
            <a:r>
              <a:rPr lang="en-US" dirty="0" err="1"/>
              <a:t>tuzib</a:t>
            </a:r>
            <a:r>
              <a:rPr lang="en-US" dirty="0"/>
              <a:t> </a:t>
            </a:r>
            <a:r>
              <a:rPr lang="en-US" dirty="0" err="1"/>
              <a:t>uni</a:t>
            </a:r>
            <a:r>
              <a:rPr lang="en-US" dirty="0"/>
              <a:t> </a:t>
            </a:r>
            <a:r>
              <a:rPr lang="en-US" dirty="0" err="1"/>
              <a:t>o`rgatish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10921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Ulanish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sxemasi</a:t>
            </a:r>
            <a:r>
              <a:rPr lang="en-US" dirty="0">
                <a:effectLst/>
              </a:rPr>
              <a:t> </a:t>
            </a:r>
            <a:endParaRPr lang="ru-RU" dirty="0"/>
          </a:p>
        </p:txBody>
      </p:sp>
      <p:pic>
        <p:nvPicPr>
          <p:cNvPr id="4" name="Picture 138" descr="C:\Users\user\Desktop\main-qimg-e32fc1eed30db22e51f790a2a01c1243-c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340768"/>
            <a:ext cx="8568952" cy="52565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75107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effectLst/>
              </a:rPr>
              <a:t>M</a:t>
            </a:r>
            <a:r>
              <a:rPr lang="en-US" dirty="0" err="1" smtClean="0">
                <a:effectLst/>
              </a:rPr>
              <a:t>otorning</a:t>
            </a:r>
            <a:r>
              <a:rPr lang="en-US" dirty="0" smtClean="0">
                <a:effectLst/>
              </a:rPr>
              <a:t> </a:t>
            </a:r>
            <a:r>
              <a:rPr lang="en-US" dirty="0" err="1">
                <a:effectLst/>
              </a:rPr>
              <a:t>ulanish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sxemasi</a:t>
            </a:r>
            <a:endParaRPr lang="ru-RU" dirty="0"/>
          </a:p>
        </p:txBody>
      </p:sp>
      <p:pic>
        <p:nvPicPr>
          <p:cNvPr id="4" name="Picture 139" descr="C:\Users\user\Desktop\PWM Motor circuits.jpg"/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5" t="8946" r="1392" b="11167"/>
          <a:stretch/>
        </p:blipFill>
        <p:spPr bwMode="auto">
          <a:xfrm>
            <a:off x="323528" y="1484784"/>
            <a:ext cx="8496944" cy="504056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26646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904696"/>
          </a:xfrm>
        </p:spPr>
        <p:txBody>
          <a:bodyPr>
            <a:normAutofit lnSpcReduction="10000"/>
          </a:bodyPr>
          <a:lstStyle/>
          <a:p>
            <a:pPr latinLnBrk="1"/>
            <a:r>
              <a:rPr lang="en-US" dirty="0" err="1" smtClean="0"/>
              <a:t>Motorni</a:t>
            </a:r>
            <a:r>
              <a:rPr lang="en-US" dirty="0" smtClean="0"/>
              <a:t> </a:t>
            </a:r>
            <a:r>
              <a:rPr lang="en-US" dirty="0" err="1" smtClean="0"/>
              <a:t>boshqarish</a:t>
            </a:r>
            <a:r>
              <a:rPr lang="en-US" dirty="0" smtClean="0"/>
              <a:t> </a:t>
            </a:r>
            <a:r>
              <a:rPr lang="en-US" dirty="0" err="1"/>
              <a:t>davriyligida</a:t>
            </a:r>
            <a:r>
              <a:rPr lang="en-US" dirty="0"/>
              <a:t> </a:t>
            </a:r>
            <a:r>
              <a:rPr lang="en-US" dirty="0" err="1"/>
              <a:t>o'rnatiladigan</a:t>
            </a:r>
            <a:r>
              <a:rPr lang="en-US" dirty="0"/>
              <a:t> </a:t>
            </a:r>
            <a:r>
              <a:rPr lang="en-US" dirty="0" err="1"/>
              <a:t>blokirovka</a:t>
            </a:r>
            <a:r>
              <a:rPr lang="en-US" dirty="0"/>
              <a:t> </a:t>
            </a:r>
            <a:r>
              <a:rPr lang="en-US" dirty="0" err="1"/>
              <a:t>aloqalari</a:t>
            </a:r>
            <a:r>
              <a:rPr lang="en-US" dirty="0"/>
              <a:t> </a:t>
            </a:r>
            <a:r>
              <a:rPr lang="en-US" dirty="0" err="1"/>
              <a:t>yaxshi</a:t>
            </a:r>
            <a:r>
              <a:rPr lang="en-US" dirty="0"/>
              <a:t> </a:t>
            </a:r>
            <a:r>
              <a:rPr lang="en-US" dirty="0" err="1"/>
              <a:t>ishlaydi</a:t>
            </a:r>
            <a:r>
              <a:rPr lang="en-US" dirty="0"/>
              <a:t>, </a:t>
            </a:r>
            <a:r>
              <a:rPr lang="en-US" dirty="0" err="1"/>
              <a:t>lekin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/>
              <a:t>tugmani</a:t>
            </a:r>
            <a:r>
              <a:rPr lang="en-US" dirty="0"/>
              <a:t> </a:t>
            </a:r>
            <a:r>
              <a:rPr lang="en-US" dirty="0" err="1"/>
              <a:t>bosib</a:t>
            </a:r>
            <a:r>
              <a:rPr lang="en-US" dirty="0"/>
              <a:t> </a:t>
            </a:r>
            <a:r>
              <a:rPr lang="en-US" dirty="0" err="1"/>
              <a:t>ushlab</a:t>
            </a:r>
            <a:r>
              <a:rPr lang="en-US" dirty="0"/>
              <a:t> </a:t>
            </a:r>
            <a:r>
              <a:rPr lang="en-US" dirty="0" err="1"/>
              <a:t>turganda</a:t>
            </a:r>
            <a:r>
              <a:rPr lang="en-US" dirty="0"/>
              <a:t> </a:t>
            </a:r>
            <a:r>
              <a:rPr lang="en-US" dirty="0" err="1"/>
              <a:t>vosita</a:t>
            </a:r>
            <a:r>
              <a:rPr lang="en-US" dirty="0"/>
              <a:t> </a:t>
            </a:r>
            <a:r>
              <a:rPr lang="en-US" dirty="0" smtClean="0"/>
              <a:t>          </a:t>
            </a:r>
            <a:r>
              <a:rPr lang="en-US" dirty="0" err="1" smtClean="0"/>
              <a:t>ishlaydi</a:t>
            </a:r>
            <a:r>
              <a:rPr lang="en-US" dirty="0"/>
              <a:t>. Agar biz </a:t>
            </a:r>
            <a:r>
              <a:rPr lang="en-US" dirty="0" err="1"/>
              <a:t>operatorni</a:t>
            </a:r>
            <a:r>
              <a:rPr lang="en-US" dirty="0"/>
              <a:t> </a:t>
            </a:r>
            <a:r>
              <a:rPr lang="en-US" dirty="0" err="1"/>
              <a:t>boshqarish</a:t>
            </a:r>
            <a:r>
              <a:rPr lang="en-US" dirty="0"/>
              <a:t> </a:t>
            </a:r>
            <a:r>
              <a:rPr lang="en-US" dirty="0" err="1"/>
              <a:t>tugmachasini</a:t>
            </a:r>
            <a:r>
              <a:rPr lang="en-US" dirty="0"/>
              <a:t> (</a:t>
            </a:r>
            <a:r>
              <a:rPr lang="en-US" dirty="0" err="1"/>
              <a:t>qo'llarni</a:t>
            </a:r>
            <a:r>
              <a:rPr lang="en-US" dirty="0"/>
              <a:t>) </a:t>
            </a:r>
            <a:r>
              <a:rPr lang="en-US" dirty="0" err="1"/>
              <a:t>uzib</a:t>
            </a:r>
            <a:r>
              <a:rPr lang="en-US" dirty="0"/>
              <a:t> </a:t>
            </a:r>
            <a:r>
              <a:rPr lang="en-US" dirty="0" err="1"/>
              <a:t>olgandan</a:t>
            </a:r>
            <a:r>
              <a:rPr lang="en-US" dirty="0"/>
              <a:t> </a:t>
            </a:r>
            <a:r>
              <a:rPr lang="en-US" dirty="0" err="1"/>
              <a:t>keyin</a:t>
            </a:r>
            <a:r>
              <a:rPr lang="en-US" dirty="0"/>
              <a:t> ham </a:t>
            </a:r>
            <a:r>
              <a:rPr lang="en-US" dirty="0" smtClean="0"/>
              <a:t>   </a:t>
            </a:r>
            <a:r>
              <a:rPr lang="en-US" dirty="0" err="1" smtClean="0"/>
              <a:t>motorni</a:t>
            </a:r>
            <a:r>
              <a:rPr lang="en-US" dirty="0" smtClean="0"/>
              <a:t> </a:t>
            </a:r>
            <a:r>
              <a:rPr lang="en-US" dirty="0" err="1"/>
              <a:t>ushlab</a:t>
            </a:r>
            <a:r>
              <a:rPr lang="en-US" dirty="0"/>
              <a:t> </a:t>
            </a:r>
            <a:r>
              <a:rPr lang="en-US" dirty="0" err="1"/>
              <a:t>turishni</a:t>
            </a:r>
            <a:r>
              <a:rPr lang="en-US" dirty="0"/>
              <a:t> </a:t>
            </a:r>
            <a:r>
              <a:rPr lang="en-US" dirty="0" err="1"/>
              <a:t>xohlasak</a:t>
            </a:r>
            <a:r>
              <a:rPr lang="en-US" dirty="0"/>
              <a:t>, </a:t>
            </a:r>
            <a:r>
              <a:rPr lang="en-US" dirty="0" err="1"/>
              <a:t>uskuna</a:t>
            </a:r>
            <a:r>
              <a:rPr lang="en-US" dirty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  </a:t>
            </a:r>
            <a:r>
              <a:rPr lang="en-US" dirty="0" err="1"/>
              <a:t>nechta</a:t>
            </a:r>
            <a:r>
              <a:rPr lang="en-US" dirty="0"/>
              <a:t> </a:t>
            </a:r>
            <a:r>
              <a:rPr lang="en-US" dirty="0" err="1"/>
              <a:t>usulda</a:t>
            </a:r>
            <a:r>
              <a:rPr lang="en-US" dirty="0"/>
              <a:t> </a:t>
            </a:r>
            <a:r>
              <a:rPr lang="en-US" dirty="0" err="1"/>
              <a:t>o'zgartirishi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: biz </a:t>
            </a:r>
            <a:r>
              <a:rPr lang="en-US" dirty="0" err="1"/>
              <a:t>tugmacha</a:t>
            </a:r>
            <a:r>
              <a:rPr lang="en-US" dirty="0"/>
              <a:t> </a:t>
            </a:r>
            <a:r>
              <a:rPr lang="en-US" dirty="0" err="1"/>
              <a:t>tugmachalarini</a:t>
            </a:r>
            <a:r>
              <a:rPr lang="en-US" dirty="0"/>
              <a:t> </a:t>
            </a:r>
            <a:r>
              <a:rPr lang="en-US" dirty="0" err="1"/>
              <a:t>o`zgartirish</a:t>
            </a:r>
            <a:r>
              <a:rPr lang="en-US" dirty="0"/>
              <a:t> </a:t>
            </a:r>
            <a:r>
              <a:rPr lang="en-US" dirty="0" err="1"/>
              <a:t>kalitlari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almashtirishimiz</a:t>
            </a:r>
            <a:r>
              <a:rPr lang="en-US" dirty="0" smtClean="0"/>
              <a:t> </a:t>
            </a:r>
            <a:r>
              <a:rPr lang="en-US" dirty="0" err="1"/>
              <a:t>mumkin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biz </a:t>
            </a:r>
            <a:r>
              <a:rPr lang="en-US" dirty="0" err="1"/>
              <a:t>boshqarish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tugunini</a:t>
            </a:r>
            <a:r>
              <a:rPr lang="en-US" dirty="0" smtClean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martalik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vaqtning</a:t>
            </a:r>
            <a:r>
              <a:rPr lang="en-US" dirty="0"/>
              <a:t> </a:t>
            </a:r>
            <a:r>
              <a:rPr lang="en-US" dirty="0" err="1"/>
              <a:t>o'zida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/>
              <a:t>vaqtning</a:t>
            </a:r>
            <a:r>
              <a:rPr lang="en-US" dirty="0"/>
              <a:t> </a:t>
            </a:r>
            <a:r>
              <a:rPr lang="en-US" dirty="0" err="1"/>
              <a:t>o'zida</a:t>
            </a:r>
            <a:r>
              <a:rPr lang="en-US" dirty="0"/>
              <a:t> </a:t>
            </a:r>
            <a:r>
              <a:rPr lang="en-US" dirty="0" err="1"/>
              <a:t>harakatga</a:t>
            </a:r>
            <a:r>
              <a:rPr lang="en-US" dirty="0"/>
              <a:t> </a:t>
            </a:r>
            <a:r>
              <a:rPr lang="en-US" dirty="0" err="1"/>
              <a:t>keltirishi</a:t>
            </a:r>
            <a:r>
              <a:rPr lang="en-US" dirty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necha</a:t>
            </a:r>
            <a:r>
              <a:rPr lang="en-US" dirty="0"/>
              <a:t> </a:t>
            </a:r>
            <a:r>
              <a:rPr lang="en-US" dirty="0" err="1"/>
              <a:t>qo'shimcha</a:t>
            </a:r>
            <a:r>
              <a:rPr lang="en-US" dirty="0"/>
              <a:t> </a:t>
            </a:r>
            <a:r>
              <a:rPr lang="en-US" dirty="0" err="1"/>
              <a:t>mantiqni</a:t>
            </a:r>
            <a:r>
              <a:rPr lang="en-US" dirty="0"/>
              <a:t> </a:t>
            </a:r>
            <a:r>
              <a:rPr lang="en-US" dirty="0" err="1"/>
              <a:t>qo'shishi</a:t>
            </a:r>
            <a:r>
              <a:rPr lang="en-US" dirty="0"/>
              <a:t> </a:t>
            </a:r>
            <a:r>
              <a:rPr lang="en-US" dirty="0" smtClean="0"/>
              <a:t>         </a:t>
            </a:r>
            <a:r>
              <a:rPr lang="en-US" dirty="0" err="1" smtClean="0"/>
              <a:t>mumkin</a:t>
            </a:r>
            <a:r>
              <a:rPr lang="en-US" dirty="0"/>
              <a:t>. </a:t>
            </a:r>
            <a:r>
              <a:rPr lang="en-US" dirty="0" err="1"/>
              <a:t>Keling</a:t>
            </a:r>
            <a:r>
              <a:rPr lang="en-US" dirty="0"/>
              <a:t>, </a:t>
            </a:r>
            <a:r>
              <a:rPr lang="en-US" dirty="0" err="1"/>
              <a:t>ikkinchi</a:t>
            </a:r>
            <a:r>
              <a:rPr lang="en-US" dirty="0"/>
              <a:t> </a:t>
            </a:r>
            <a:r>
              <a:rPr lang="en-US" dirty="0" err="1"/>
              <a:t>yondashuv</a:t>
            </a:r>
            <a:r>
              <a:rPr lang="en-US" dirty="0"/>
              <a:t> </a:t>
            </a:r>
            <a:r>
              <a:rPr lang="en-US" dirty="0" err="1" smtClean="0"/>
              <a:t>qanday</a:t>
            </a:r>
            <a:r>
              <a:rPr lang="en-US" dirty="0" smtClean="0"/>
              <a:t>  </a:t>
            </a:r>
            <a:r>
              <a:rPr lang="en-US" dirty="0" err="1"/>
              <a:t>amalga</a:t>
            </a:r>
            <a:r>
              <a:rPr lang="en-US" dirty="0"/>
              <a:t> </a:t>
            </a:r>
            <a:r>
              <a:rPr lang="en-US" dirty="0" err="1"/>
              <a:t>oshirilganini</a:t>
            </a:r>
            <a:r>
              <a:rPr lang="en-US" dirty="0"/>
              <a:t> </a:t>
            </a:r>
            <a:r>
              <a:rPr lang="en-US" dirty="0" err="1"/>
              <a:t>ko'rib</a:t>
            </a:r>
            <a:r>
              <a:rPr lang="en-US" dirty="0"/>
              <a:t> </a:t>
            </a:r>
            <a:r>
              <a:rPr lang="en-US" dirty="0" err="1"/>
              <a:t>chiqaylik</a:t>
            </a:r>
            <a:r>
              <a:rPr lang="en-US" dirty="0"/>
              <a:t>, </a:t>
            </a:r>
            <a:r>
              <a:rPr lang="en-US" dirty="0" err="1"/>
              <a:t>chunki</a:t>
            </a:r>
            <a:r>
              <a:rPr lang="en-US" dirty="0"/>
              <a:t> </a:t>
            </a:r>
            <a:r>
              <a:rPr lang="en-US" dirty="0" smtClean="0"/>
              <a:t>  u </a:t>
            </a:r>
            <a:r>
              <a:rPr lang="en-US" dirty="0" err="1"/>
              <a:t>sanoatda</a:t>
            </a:r>
            <a:r>
              <a:rPr lang="en-US" dirty="0"/>
              <a:t> </a:t>
            </a:r>
            <a:r>
              <a:rPr lang="en-US" dirty="0" err="1"/>
              <a:t>keng</a:t>
            </a:r>
            <a:r>
              <a:rPr lang="en-US" dirty="0"/>
              <a:t> </a:t>
            </a:r>
            <a:r>
              <a:rPr lang="en-US" dirty="0" err="1"/>
              <a:t>qo'llaniladi</a:t>
            </a:r>
            <a:r>
              <a:rPr lang="en-US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868811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</TotalTime>
  <Words>112</Words>
  <Application>Microsoft Office PowerPoint</Application>
  <PresentationFormat>Экран (4:3)</PresentationFormat>
  <Paragraphs>5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Апекс</vt:lpstr>
      <vt:lpstr>Uch fazali dvigatelni reversiv ishga tushirish sxemsini yig`ib o`rnatish</vt:lpstr>
      <vt:lpstr>Ulanish sxemasi </vt:lpstr>
      <vt:lpstr>Motorning ulanish sxemasi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Uch fazali dvigatelni reversiv ishga tushirish sxemsini yig`ib o`rnatish</dc:title>
  <dc:creator>Elektrik</dc:creator>
  <cp:lastModifiedBy>Elektrik</cp:lastModifiedBy>
  <cp:revision>4</cp:revision>
  <dcterms:created xsi:type="dcterms:W3CDTF">2023-07-23T04:45:31Z</dcterms:created>
  <dcterms:modified xsi:type="dcterms:W3CDTF">2023-07-23T04:49:36Z</dcterms:modified>
</cp:coreProperties>
</file>