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assinxron</a:t>
            </a:r>
            <a:r>
              <a:rPr lang="en-US" dirty="0"/>
              <a:t> </a:t>
            </a:r>
            <a:r>
              <a:rPr lang="en-US" dirty="0" err="1"/>
              <a:t>dvigatellarning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prinsipi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dvigatellarning</a:t>
            </a:r>
            <a:r>
              <a:rPr lang="en-US" dirty="0"/>
              <a:t> stator </a:t>
            </a:r>
            <a:r>
              <a:rPr lang="en-US" dirty="0" err="1"/>
              <a:t>o‘ramida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rotor </a:t>
            </a:r>
            <a:r>
              <a:rPr lang="en-US" dirty="0" err="1"/>
              <a:t>o‘ramidan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/>
              <a:t>ta’siri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rotor </a:t>
            </a:r>
            <a:r>
              <a:rPr lang="en-US" dirty="0" err="1"/>
              <a:t>aylanadi</a:t>
            </a:r>
            <a:r>
              <a:rPr lang="en-US" dirty="0"/>
              <a:t>.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rotori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tezlik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aylanishi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rotorini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darajagacha</a:t>
            </a:r>
            <a:r>
              <a:rPr lang="en-US" dirty="0"/>
              <a:t> </a:t>
            </a:r>
            <a:r>
              <a:rPr lang="en-US" dirty="0" err="1"/>
              <a:t>aylantirish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dvigateldan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kamchiligi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 </a:t>
            </a:r>
            <a:r>
              <a:rPr lang="en-US" dirty="0" err="1"/>
              <a:t>amalda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qo‘llanadi</a:t>
            </a:r>
            <a:r>
              <a:rPr lang="en-US" dirty="0"/>
              <a:t>.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generatorlar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un </a:t>
            </a:r>
            <a:r>
              <a:rPr lang="en-US" dirty="0" err="1"/>
              <a:t>tegirmonlari</a:t>
            </a:r>
            <a:r>
              <a:rPr lang="en-US" dirty="0"/>
              <a:t>, </a:t>
            </a:r>
            <a:r>
              <a:rPr lang="en-US" dirty="0" err="1"/>
              <a:t>kimyo</a:t>
            </a:r>
            <a:r>
              <a:rPr lang="en-US" dirty="0"/>
              <a:t> </a:t>
            </a:r>
            <a:r>
              <a:rPr lang="en-US" dirty="0" err="1"/>
              <a:t>korxonalari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sohalarda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sohalardagi</a:t>
            </a:r>
            <a:r>
              <a:rPr lang="en-US" dirty="0"/>
              <a:t> </a:t>
            </a:r>
            <a:r>
              <a:rPr lang="en-US" dirty="0" err="1"/>
              <a:t>mashina</a:t>
            </a:r>
            <a:r>
              <a:rPr lang="en-US" dirty="0"/>
              <a:t>, </a:t>
            </a:r>
            <a:r>
              <a:rPr lang="en-US" dirty="0" err="1"/>
              <a:t>mexanizmlarda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Bu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. </a:t>
            </a:r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stator </a:t>
            </a:r>
            <a:r>
              <a:rPr lang="en-US" dirty="0" err="1"/>
              <a:t>o‘ramidan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1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Pulslanadigan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magnitli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oqimni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aylanuvchan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oqimga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ajratish</a:t>
            </a:r>
            <a:r>
              <a:rPr lang="en-US" dirty="0">
                <a:effectLst/>
              </a:rPr>
              <a:t>. </a:t>
            </a:r>
            <a:endParaRPr lang="ru-RU" dirty="0"/>
          </a:p>
        </p:txBody>
      </p:sp>
      <p:pic>
        <p:nvPicPr>
          <p:cNvPr id="4" name="Picture 15219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82296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4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76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60648"/>
            <a:ext cx="7488832" cy="4392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79715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–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kesimi</a:t>
            </a:r>
            <a:r>
              <a:rPr lang="en-US" dirty="0"/>
              <a:t>; </a:t>
            </a:r>
            <a:r>
              <a:rPr lang="en-US" i="1" dirty="0"/>
              <a:t>b</a:t>
            </a:r>
            <a:r>
              <a:rPr lang="en-US" dirty="0"/>
              <a:t> –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tutashgan</a:t>
            </a:r>
            <a:r>
              <a:rPr lang="en-US" dirty="0"/>
              <a:t> rotor; </a:t>
            </a:r>
            <a:r>
              <a:rPr lang="en-US" i="1" dirty="0"/>
              <a:t>d</a:t>
            </a:r>
            <a:r>
              <a:rPr lang="en-US" dirty="0"/>
              <a:t> – stator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rotorning</a:t>
            </a:r>
            <a:r>
              <a:rPr lang="en-US" dirty="0"/>
              <a:t> </a:t>
            </a:r>
            <a:r>
              <a:rPr lang="en-US" dirty="0" err="1"/>
              <a:t>ko‘ndalang</a:t>
            </a:r>
            <a:r>
              <a:rPr lang="en-US" dirty="0"/>
              <a:t> </a:t>
            </a:r>
            <a:r>
              <a:rPr lang="en-US" dirty="0" err="1"/>
              <a:t>kesimi</a:t>
            </a:r>
            <a:r>
              <a:rPr lang="en-US" dirty="0"/>
              <a:t>: </a:t>
            </a:r>
            <a:r>
              <a:rPr lang="en-US" i="1" dirty="0"/>
              <a:t>1, 11</a:t>
            </a:r>
            <a:r>
              <a:rPr lang="en-US" dirty="0"/>
              <a:t> – </a:t>
            </a:r>
            <a:r>
              <a:rPr lang="en-US" dirty="0" err="1"/>
              <a:t>podshipniklar</a:t>
            </a:r>
            <a:r>
              <a:rPr lang="en-US" dirty="0"/>
              <a:t>; </a:t>
            </a:r>
            <a:r>
              <a:rPr lang="en-US" i="1" dirty="0"/>
              <a:t>2</a:t>
            </a:r>
            <a:r>
              <a:rPr lang="en-US" dirty="0"/>
              <a:t> – </a:t>
            </a:r>
            <a:r>
              <a:rPr lang="en-US" dirty="0" err="1"/>
              <a:t>val</a:t>
            </a:r>
            <a:r>
              <a:rPr lang="en-US" dirty="0"/>
              <a:t> (</a:t>
            </a:r>
            <a:r>
              <a:rPr lang="en-US" dirty="0" err="1"/>
              <a:t>o‘qi</a:t>
            </a:r>
            <a:r>
              <a:rPr lang="en-US" dirty="0"/>
              <a:t>); </a:t>
            </a:r>
            <a:r>
              <a:rPr lang="en-US" i="1" dirty="0"/>
              <a:t>3, 9</a:t>
            </a:r>
            <a:r>
              <a:rPr lang="en-US" dirty="0"/>
              <a:t> – </a:t>
            </a:r>
            <a:r>
              <a:rPr lang="en-US" dirty="0" err="1"/>
              <a:t>podshipnik</a:t>
            </a:r>
            <a:r>
              <a:rPr lang="en-US" dirty="0"/>
              <a:t> </a:t>
            </a:r>
            <a:r>
              <a:rPr lang="en-US" dirty="0" err="1"/>
              <a:t>shitlari</a:t>
            </a:r>
            <a:r>
              <a:rPr lang="en-US" dirty="0"/>
              <a:t>; </a:t>
            </a:r>
            <a:r>
              <a:rPr lang="en-US" i="1" dirty="0"/>
              <a:t>4</a:t>
            </a:r>
            <a:r>
              <a:rPr lang="en-US" dirty="0"/>
              <a:t> – </a:t>
            </a:r>
            <a:r>
              <a:rPr lang="en-US" dirty="0" err="1"/>
              <a:t>sim</a:t>
            </a:r>
            <a:r>
              <a:rPr lang="en-US" dirty="0"/>
              <a:t> </a:t>
            </a:r>
            <a:r>
              <a:rPr lang="en-US" dirty="0" err="1"/>
              <a:t>uchlari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chiqarilgan</a:t>
            </a:r>
            <a:r>
              <a:rPr lang="en-US" dirty="0"/>
              <a:t> </a:t>
            </a:r>
            <a:r>
              <a:rPr lang="en-US" dirty="0" err="1"/>
              <a:t>quticha</a:t>
            </a:r>
            <a:r>
              <a:rPr lang="en-US" dirty="0"/>
              <a:t>; </a:t>
            </a:r>
            <a:r>
              <a:rPr lang="en-US" i="1" dirty="0"/>
              <a:t>5</a:t>
            </a:r>
            <a:r>
              <a:rPr lang="en-US" dirty="0"/>
              <a:t> – rotor </a:t>
            </a:r>
            <a:r>
              <a:rPr lang="en-US" dirty="0" err="1"/>
              <a:t>serdechnigi</a:t>
            </a:r>
            <a:r>
              <a:rPr lang="en-US" dirty="0"/>
              <a:t>; </a:t>
            </a:r>
            <a:r>
              <a:rPr lang="en-US" i="1" dirty="0"/>
              <a:t>6</a:t>
            </a:r>
            <a:r>
              <a:rPr lang="en-US" dirty="0"/>
              <a:t> – stator </a:t>
            </a:r>
            <a:r>
              <a:rPr lang="en-US" dirty="0" err="1"/>
              <a:t>serdechnigining</a:t>
            </a:r>
            <a:r>
              <a:rPr lang="en-US" dirty="0"/>
              <a:t> </a:t>
            </a:r>
            <a:r>
              <a:rPr lang="en-US" dirty="0" err="1"/>
              <a:t>o‘zagi</a:t>
            </a:r>
            <a:r>
              <a:rPr lang="en-US" dirty="0"/>
              <a:t>; </a:t>
            </a:r>
            <a:r>
              <a:rPr lang="en-US" dirty="0" smtClean="0"/>
              <a:t> </a:t>
            </a:r>
            <a:r>
              <a:rPr lang="en-US" i="1" dirty="0" smtClean="0"/>
              <a:t>7</a:t>
            </a:r>
            <a:r>
              <a:rPr lang="en-US" dirty="0" smtClean="0"/>
              <a:t> </a:t>
            </a:r>
            <a:r>
              <a:rPr lang="en-US" dirty="0"/>
              <a:t>– stator </a:t>
            </a:r>
            <a:r>
              <a:rPr lang="en-US" dirty="0" err="1"/>
              <a:t>korpusi</a:t>
            </a:r>
            <a:r>
              <a:rPr lang="en-US" dirty="0"/>
              <a:t>; </a:t>
            </a:r>
            <a:r>
              <a:rPr lang="en-US" i="1" dirty="0"/>
              <a:t>8</a:t>
            </a:r>
            <a:r>
              <a:rPr lang="en-US" dirty="0"/>
              <a:t> – stator </a:t>
            </a:r>
            <a:r>
              <a:rPr lang="en-US" dirty="0" err="1"/>
              <a:t>o‘ramlari</a:t>
            </a:r>
            <a:r>
              <a:rPr lang="en-US" dirty="0"/>
              <a:t>; </a:t>
            </a:r>
            <a:r>
              <a:rPr lang="en-US" i="1" dirty="0"/>
              <a:t>10</a:t>
            </a:r>
            <a:r>
              <a:rPr lang="en-US" dirty="0"/>
              <a:t> – ventilator; </a:t>
            </a:r>
            <a:r>
              <a:rPr lang="en-US" i="1" dirty="0"/>
              <a:t>12</a:t>
            </a:r>
            <a:r>
              <a:rPr lang="en-US" dirty="0"/>
              <a:t> – </a:t>
            </a:r>
            <a:r>
              <a:rPr lang="en-US" dirty="0" err="1"/>
              <a:t>kojux</a:t>
            </a:r>
            <a:r>
              <a:rPr lang="en-US" dirty="0"/>
              <a:t>; </a:t>
            </a:r>
            <a:r>
              <a:rPr lang="en-US" dirty="0" smtClean="0"/>
              <a:t>                  </a:t>
            </a:r>
            <a:r>
              <a:rPr lang="en-US" i="1" dirty="0" smtClean="0"/>
              <a:t>13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qirralari</a:t>
            </a:r>
            <a:r>
              <a:rPr lang="en-US" dirty="0"/>
              <a:t>; </a:t>
            </a:r>
            <a:r>
              <a:rPr lang="en-US" i="1" dirty="0"/>
              <a:t>14</a:t>
            </a:r>
            <a:r>
              <a:rPr lang="en-US" dirty="0"/>
              <a:t> – </a:t>
            </a:r>
            <a:r>
              <a:rPr lang="en-US" dirty="0" err="1"/>
              <a:t>o‘qlari</a:t>
            </a:r>
            <a:r>
              <a:rPr lang="en-US" dirty="0"/>
              <a:t>; </a:t>
            </a:r>
            <a:r>
              <a:rPr lang="en-US" i="1" dirty="0"/>
              <a:t>15</a:t>
            </a:r>
            <a:r>
              <a:rPr lang="en-US" dirty="0"/>
              <a:t> – </a:t>
            </a:r>
            <a:r>
              <a:rPr lang="en-US" dirty="0" err="1"/>
              <a:t>yerga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bolti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4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77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8280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78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76672"/>
            <a:ext cx="79928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87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67" y="476672"/>
            <a:ext cx="8217466" cy="58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effectLst/>
              </a:rPr>
              <a:t>Qisqa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tutashtirilgan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rotorli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asinxron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dvigatelning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tuzilishi</a:t>
            </a:r>
            <a:r>
              <a:rPr lang="en-US" sz="2400" dirty="0">
                <a:effectLst/>
              </a:rPr>
              <a:t>: </a:t>
            </a:r>
            <a:r>
              <a:rPr lang="en-US" sz="2400" i="1" dirty="0">
                <a:effectLst/>
              </a:rPr>
              <a:t>1 – </a:t>
            </a:r>
            <a:r>
              <a:rPr lang="en-US" sz="2400" dirty="0">
                <a:effectLst/>
              </a:rPr>
              <a:t>stator </a:t>
            </a:r>
            <a:r>
              <a:rPr lang="en-US" sz="2400" dirty="0" err="1">
                <a:effectLst/>
              </a:rPr>
              <a:t>korpusi</a:t>
            </a:r>
            <a:r>
              <a:rPr lang="en-US" sz="2400" dirty="0">
                <a:effectLst/>
              </a:rPr>
              <a:t>; </a:t>
            </a:r>
            <a:r>
              <a:rPr lang="en-US" sz="2400" i="1" dirty="0">
                <a:effectLst/>
              </a:rPr>
              <a:t>2</a:t>
            </a:r>
            <a:r>
              <a:rPr lang="en-US" sz="2400" dirty="0">
                <a:effectLst/>
              </a:rPr>
              <a:t> – </a:t>
            </a:r>
            <a:r>
              <a:rPr lang="en-US" sz="2400" dirty="0" err="1">
                <a:effectLst/>
              </a:rPr>
              <a:t>klemmalar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qutisi</a:t>
            </a:r>
            <a:r>
              <a:rPr lang="en-US" sz="2400" dirty="0">
                <a:effectLst/>
              </a:rPr>
              <a:t>; </a:t>
            </a:r>
            <a:r>
              <a:rPr lang="en-US" sz="2400" dirty="0" smtClean="0">
                <a:effectLst/>
              </a:rPr>
              <a:t>  </a:t>
            </a:r>
            <a:r>
              <a:rPr lang="en-US" sz="2400" i="1" dirty="0" smtClean="0">
                <a:effectLst/>
              </a:rPr>
              <a:t>3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– stator </a:t>
            </a:r>
            <a:r>
              <a:rPr lang="en-US" sz="2400" dirty="0" err="1">
                <a:effectLst/>
              </a:rPr>
              <a:t>chulg‘ami</a:t>
            </a:r>
            <a:r>
              <a:rPr lang="en-US" sz="2400" dirty="0">
                <a:effectLst/>
              </a:rPr>
              <a:t>; </a:t>
            </a:r>
            <a:r>
              <a:rPr lang="en-US" sz="2400" i="1" dirty="0">
                <a:effectLst/>
              </a:rPr>
              <a:t>4 – </a:t>
            </a:r>
            <a:r>
              <a:rPr lang="en-US" sz="2400" dirty="0">
                <a:effectLst/>
              </a:rPr>
              <a:t>stator </a:t>
            </a:r>
            <a:r>
              <a:rPr lang="en-US" sz="2400" dirty="0" err="1">
                <a:effectLst/>
              </a:rPr>
              <a:t>o‘zagi</a:t>
            </a:r>
            <a:r>
              <a:rPr lang="en-US" sz="2400" dirty="0">
                <a:effectLst/>
              </a:rPr>
              <a:t>; </a:t>
            </a:r>
            <a:r>
              <a:rPr lang="en-US" sz="2400" i="1" dirty="0">
                <a:effectLst/>
              </a:rPr>
              <a:t>5 – </a:t>
            </a:r>
            <a:r>
              <a:rPr lang="en-US" sz="2400" dirty="0">
                <a:effectLst/>
              </a:rPr>
              <a:t>rotor; </a:t>
            </a:r>
            <a:r>
              <a:rPr lang="en-US" sz="2400" dirty="0" smtClean="0">
                <a:effectLst/>
              </a:rPr>
              <a:t>    </a:t>
            </a:r>
            <a:r>
              <a:rPr lang="en-US" sz="2400" i="1" dirty="0" smtClean="0">
                <a:effectLst/>
              </a:rPr>
              <a:t>6 </a:t>
            </a:r>
            <a:r>
              <a:rPr lang="en-US" sz="2400" i="1" dirty="0">
                <a:effectLst/>
              </a:rPr>
              <a:t>– </a:t>
            </a:r>
            <a:r>
              <a:rPr lang="en-US" sz="2400" dirty="0" err="1">
                <a:effectLst/>
              </a:rPr>
              <a:t>podshipniklar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shchiti</a:t>
            </a:r>
            <a:r>
              <a:rPr lang="en-US" sz="2400" dirty="0">
                <a:effectLst/>
              </a:rPr>
              <a:t>. </a:t>
            </a:r>
            <a:endParaRPr lang="ru-RU" sz="2400" dirty="0"/>
          </a:p>
        </p:txBody>
      </p:sp>
      <p:pic>
        <p:nvPicPr>
          <p:cNvPr id="4" name="Picture 2923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72816"/>
            <a:ext cx="83529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39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441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rotorli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 (tipi MT-22-6; 75 kW): </a:t>
            </a:r>
            <a:r>
              <a:rPr lang="en-US" dirty="0" smtClean="0"/>
              <a:t>   </a:t>
            </a:r>
            <a:r>
              <a:rPr lang="en-US" i="1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val</a:t>
            </a:r>
            <a:r>
              <a:rPr lang="en-US" dirty="0"/>
              <a:t>; </a:t>
            </a:r>
            <a:r>
              <a:rPr lang="en-US" i="1" dirty="0"/>
              <a:t>2</a:t>
            </a:r>
            <a:r>
              <a:rPr lang="en-US" dirty="0"/>
              <a:t> – </a:t>
            </a:r>
            <a:r>
              <a:rPr lang="en-US" dirty="0" err="1"/>
              <a:t>podshipniklar</a:t>
            </a:r>
            <a:r>
              <a:rPr lang="en-US" dirty="0"/>
              <a:t> </a:t>
            </a:r>
            <a:r>
              <a:rPr lang="en-US" dirty="0" err="1"/>
              <a:t>shchiti</a:t>
            </a:r>
            <a:r>
              <a:rPr lang="en-US" dirty="0"/>
              <a:t>; </a:t>
            </a:r>
            <a:r>
              <a:rPr lang="en-US" i="1" dirty="0"/>
              <a:t>3</a:t>
            </a:r>
            <a:r>
              <a:rPr lang="en-US" dirty="0"/>
              <a:t> – </a:t>
            </a:r>
            <a:r>
              <a:rPr lang="en-US" dirty="0" err="1"/>
              <a:t>cho‘tka</a:t>
            </a:r>
            <a:r>
              <a:rPr lang="en-US" dirty="0"/>
              <a:t> </a:t>
            </a:r>
            <a:r>
              <a:rPr lang="en-US" dirty="0" err="1"/>
              <a:t>tutqich</a:t>
            </a:r>
            <a:r>
              <a:rPr lang="en-US" dirty="0"/>
              <a:t>; </a:t>
            </a:r>
            <a:r>
              <a:rPr lang="en-US" i="1" dirty="0"/>
              <a:t>4 – </a:t>
            </a:r>
            <a:r>
              <a:rPr lang="en-US" dirty="0" err="1"/>
              <a:t>lyukning</a:t>
            </a:r>
            <a:r>
              <a:rPr lang="en-US" dirty="0"/>
              <a:t> </a:t>
            </a:r>
            <a:r>
              <a:rPr lang="en-US" dirty="0" err="1"/>
              <a:t>qopqog‘i</a:t>
            </a:r>
            <a:r>
              <a:rPr lang="en-US" dirty="0"/>
              <a:t>; </a:t>
            </a:r>
            <a:r>
              <a:rPr lang="en-US" dirty="0" smtClean="0"/>
              <a:t>   </a:t>
            </a:r>
            <a:r>
              <a:rPr lang="en-US" i="1" dirty="0" smtClean="0"/>
              <a:t>5</a:t>
            </a:r>
            <a:r>
              <a:rPr lang="en-US" dirty="0" smtClean="0"/>
              <a:t> </a:t>
            </a:r>
            <a:r>
              <a:rPr lang="en-US" dirty="0"/>
              <a:t>– stator </a:t>
            </a:r>
            <a:r>
              <a:rPr lang="en-US" dirty="0" err="1"/>
              <a:t>chulg‘ami</a:t>
            </a:r>
            <a:r>
              <a:rPr lang="en-US" dirty="0"/>
              <a:t>; </a:t>
            </a:r>
            <a:r>
              <a:rPr lang="en-US" i="1" dirty="0"/>
              <a:t>6</a:t>
            </a:r>
            <a:r>
              <a:rPr lang="en-US" dirty="0"/>
              <a:t> – stator </a:t>
            </a:r>
            <a:r>
              <a:rPr lang="en-US" dirty="0" err="1"/>
              <a:t>o‘zagi</a:t>
            </a:r>
            <a:r>
              <a:rPr lang="en-US" dirty="0"/>
              <a:t>; </a:t>
            </a:r>
            <a:r>
              <a:rPr lang="en-US" i="1" dirty="0"/>
              <a:t>7</a:t>
            </a:r>
            <a:r>
              <a:rPr lang="en-US" dirty="0"/>
              <a:t>–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kojuxi</a:t>
            </a:r>
            <a:r>
              <a:rPr lang="en-US" dirty="0"/>
              <a:t>; </a:t>
            </a:r>
            <a:r>
              <a:rPr lang="en-US" i="1" dirty="0"/>
              <a:t>8 – </a:t>
            </a:r>
            <a:r>
              <a:rPr lang="en-US" dirty="0"/>
              <a:t>rotor </a:t>
            </a:r>
            <a:r>
              <a:rPr lang="en-US" dirty="0" err="1"/>
              <a:t>o‘zagi</a:t>
            </a:r>
            <a:r>
              <a:rPr lang="en-US" dirty="0"/>
              <a:t>; </a:t>
            </a:r>
            <a:r>
              <a:rPr lang="en-US" i="1" dirty="0"/>
              <a:t>9 – </a:t>
            </a:r>
            <a:r>
              <a:rPr lang="en-US" dirty="0"/>
              <a:t>rotor </a:t>
            </a:r>
            <a:r>
              <a:rPr lang="en-US" dirty="0" err="1"/>
              <a:t>chulg‘ami</a:t>
            </a:r>
            <a:r>
              <a:rPr lang="en-US" dirty="0"/>
              <a:t>; </a:t>
            </a:r>
            <a:r>
              <a:rPr lang="en-US" i="1" dirty="0"/>
              <a:t>10</a:t>
            </a:r>
            <a:r>
              <a:rPr lang="en-US" dirty="0"/>
              <a:t> –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halqalar</a:t>
            </a:r>
            <a:r>
              <a:rPr lang="en-US" dirty="0"/>
              <a:t>; </a:t>
            </a:r>
            <a:r>
              <a:rPr lang="en-US" i="1" dirty="0"/>
              <a:t>11</a:t>
            </a:r>
            <a:r>
              <a:rPr lang="en-US" dirty="0"/>
              <a:t>–</a:t>
            </a:r>
            <a:r>
              <a:rPr lang="en-US" dirty="0" err="1"/>
              <a:t>podshipnik</a:t>
            </a:r>
            <a:r>
              <a:rPr lang="en-US" dirty="0"/>
              <a:t> </a:t>
            </a:r>
            <a:r>
              <a:rPr lang="en-US" dirty="0" err="1"/>
              <a:t>qopqog‘i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13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Stator </a:t>
            </a:r>
            <a:r>
              <a:rPr lang="en-US" sz="2400" dirty="0" err="1">
                <a:effectLst/>
              </a:rPr>
              <a:t>chulg‘ami</a:t>
            </a:r>
            <a:r>
              <a:rPr lang="en-US" sz="2400" dirty="0">
                <a:effectLst/>
              </a:rPr>
              <a:t>: </a:t>
            </a:r>
            <a:r>
              <a:rPr lang="en-US" sz="2400" i="1" dirty="0">
                <a:effectLst/>
              </a:rPr>
              <a:t>a</a:t>
            </a:r>
            <a:r>
              <a:rPr lang="en-US" sz="2400" dirty="0">
                <a:effectLst/>
              </a:rPr>
              <a:t> – </a:t>
            </a:r>
            <a:r>
              <a:rPr lang="en-US" sz="2400" dirty="0" err="1">
                <a:effectLst/>
              </a:rPr>
              <a:t>chulg‘am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uchlarining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dvigatel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shchitida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joylashishi</a:t>
            </a:r>
            <a:r>
              <a:rPr lang="en-US" sz="2400" dirty="0">
                <a:effectLst/>
              </a:rPr>
              <a:t>; </a:t>
            </a:r>
            <a:r>
              <a:rPr lang="en-US" sz="2400" i="1" dirty="0">
                <a:effectLst/>
              </a:rPr>
              <a:t>b – </a:t>
            </a:r>
            <a:r>
              <a:rPr lang="en-US" sz="2400" dirty="0" err="1">
                <a:effectLst/>
              </a:rPr>
              <a:t>chulg‘amning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yulduzcha-uchburchak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shaklida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ulanishi</a:t>
            </a:r>
            <a:r>
              <a:rPr lang="en-US" sz="2400" dirty="0">
                <a:effectLst/>
              </a:rPr>
              <a:t>. </a:t>
            </a:r>
            <a:endParaRPr lang="ru-RU" sz="2400" dirty="0"/>
          </a:p>
        </p:txBody>
      </p:sp>
      <p:pic>
        <p:nvPicPr>
          <p:cNvPr id="4" name="Picture 15199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9284"/>
            <a:ext cx="8229600" cy="3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Rotorning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qisqa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tutashtirilgan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chulg‘ami</a:t>
            </a:r>
            <a:r>
              <a:rPr lang="en-US" dirty="0">
                <a:effectLst/>
              </a:rPr>
              <a:t>. </a:t>
            </a:r>
            <a:endParaRPr lang="ru-RU" dirty="0"/>
          </a:p>
        </p:txBody>
      </p:sp>
      <p:pic>
        <p:nvPicPr>
          <p:cNvPr id="4" name="Picture 15206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00200"/>
            <a:ext cx="835292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8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339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Uch fazali assinxron dvigatellarning ishlash prinsipi</vt:lpstr>
      <vt:lpstr>Презентация PowerPoint</vt:lpstr>
      <vt:lpstr>Презентация PowerPoint</vt:lpstr>
      <vt:lpstr>Презентация PowerPoint</vt:lpstr>
      <vt:lpstr>Презентация PowerPoint</vt:lpstr>
      <vt:lpstr>Qisqa tutashtirilgan rotorli asinxron dvigatelning tuzilishi: 1 – stator korpusi; 2 – klemmalar qutisi;   3 – stator chulg‘ami; 4 – stator o‘zagi; 5 – rotor;     6 – podshipniklar shchiti. </vt:lpstr>
      <vt:lpstr>Презентация PowerPoint</vt:lpstr>
      <vt:lpstr>Stator chulg‘ami: a – chulg‘am uchlarining dvigatel shchitida joylashishi; b – chulg‘amning yulduzcha-uchburchak shaklida ulanishi. </vt:lpstr>
      <vt:lpstr>Rotorning qisqa tutashtirilgan chulg‘ami. </vt:lpstr>
      <vt:lpstr>Pulslanadigan magnitli oqimni ikkita aylanuvchan oqimga ajratish.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 fazali assinxron dvigatellarning ishlash prinsipi</dc:title>
  <dc:creator>Elektrik</dc:creator>
  <cp:lastModifiedBy>Elektrik</cp:lastModifiedBy>
  <cp:revision>3</cp:revision>
  <dcterms:created xsi:type="dcterms:W3CDTF">2023-07-23T05:29:59Z</dcterms:created>
  <dcterms:modified xsi:type="dcterms:W3CDTF">2023-07-23T05:40:47Z</dcterms:modified>
</cp:coreProperties>
</file>