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0" d="100"/>
          <a:sy n="60" d="100"/>
        </p:scale>
        <p:origin x="-78" y="-8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7C012-8CFD-4F39-A399-D1CE04DD71FD}" type="datetimeFigureOut">
              <a:rPr lang="ru-RU" smtClean="0"/>
              <a:t>05.07.2023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D6103-09B8-43F5-8821-012A5393B2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03786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7C012-8CFD-4F39-A399-D1CE04DD71FD}" type="datetimeFigureOut">
              <a:rPr lang="ru-RU" smtClean="0"/>
              <a:t>05.07.2023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D6103-09B8-43F5-8821-012A5393B2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66421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7C012-8CFD-4F39-A399-D1CE04DD71FD}" type="datetimeFigureOut">
              <a:rPr lang="ru-RU" smtClean="0"/>
              <a:t>05.07.2023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D6103-09B8-43F5-8821-012A5393B2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17779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7C012-8CFD-4F39-A399-D1CE04DD71FD}" type="datetimeFigureOut">
              <a:rPr lang="ru-RU" smtClean="0"/>
              <a:t>05.07.2023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D6103-09B8-43F5-8821-012A5393B2E9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096333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7C012-8CFD-4F39-A399-D1CE04DD71FD}" type="datetimeFigureOut">
              <a:rPr lang="ru-RU" smtClean="0"/>
              <a:t>05.07.2023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D6103-09B8-43F5-8821-012A5393B2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64845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7C012-8CFD-4F39-A399-D1CE04DD71FD}" type="datetimeFigureOut">
              <a:rPr lang="ru-RU" smtClean="0"/>
              <a:t>05.07.2023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D6103-09B8-43F5-8821-012A5393B2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15194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7C012-8CFD-4F39-A399-D1CE04DD71FD}" type="datetimeFigureOut">
              <a:rPr lang="ru-RU" smtClean="0"/>
              <a:t>05.07.2023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D6103-09B8-43F5-8821-012A5393B2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0604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7C012-8CFD-4F39-A399-D1CE04DD71FD}" type="datetimeFigureOut">
              <a:rPr lang="ru-RU" smtClean="0"/>
              <a:t>05.07.2023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D6103-09B8-43F5-8821-012A5393B2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03455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7C012-8CFD-4F39-A399-D1CE04DD71FD}" type="datetimeFigureOut">
              <a:rPr lang="ru-RU" smtClean="0"/>
              <a:t>05.07.2023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D6103-09B8-43F5-8821-012A5393B2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7568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7C012-8CFD-4F39-A399-D1CE04DD71FD}" type="datetimeFigureOut">
              <a:rPr lang="ru-RU" smtClean="0"/>
              <a:t>05.07.2023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D6103-09B8-43F5-8821-012A5393B2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95597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7C012-8CFD-4F39-A399-D1CE04DD71FD}" type="datetimeFigureOut">
              <a:rPr lang="ru-RU" smtClean="0"/>
              <a:t>05.07.2023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D6103-09B8-43F5-8821-012A5393B2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2651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7C012-8CFD-4F39-A399-D1CE04DD71FD}" type="datetimeFigureOut">
              <a:rPr lang="ru-RU" smtClean="0"/>
              <a:t>05.07.2023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D6103-09B8-43F5-8821-012A5393B2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5852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7C012-8CFD-4F39-A399-D1CE04DD71FD}" type="datetimeFigureOut">
              <a:rPr lang="ru-RU" smtClean="0"/>
              <a:t>05.07.2023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D6103-09B8-43F5-8821-012A5393B2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4722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7C012-8CFD-4F39-A399-D1CE04DD71FD}" type="datetimeFigureOut">
              <a:rPr lang="ru-RU" smtClean="0"/>
              <a:t>05.07.2023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D6103-09B8-43F5-8821-012A5393B2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42327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7C012-8CFD-4F39-A399-D1CE04DD71FD}" type="datetimeFigureOut">
              <a:rPr lang="ru-RU" smtClean="0"/>
              <a:t>05.07.2023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D6103-09B8-43F5-8821-012A5393B2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3535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7C012-8CFD-4F39-A399-D1CE04DD71FD}" type="datetimeFigureOut">
              <a:rPr lang="ru-RU" smtClean="0"/>
              <a:t>05.07.2023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D6103-09B8-43F5-8821-012A5393B2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6269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7C012-8CFD-4F39-A399-D1CE04DD71FD}" type="datetimeFigureOut">
              <a:rPr lang="ru-RU" smtClean="0"/>
              <a:t>05.07.2023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D6103-09B8-43F5-8821-012A5393B2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09272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B47C012-8CFD-4F39-A399-D1CE04DD71FD}" type="datetimeFigureOut">
              <a:rPr lang="ru-RU" smtClean="0"/>
              <a:t>05.07.2023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5D6103-09B8-43F5-8821-012A5393B2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583176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54955" y="386752"/>
            <a:ext cx="8825658" cy="1010728"/>
          </a:xfrm>
        </p:spPr>
        <p:txBody>
          <a:bodyPr/>
          <a:lstStyle/>
          <a:p>
            <a:pPr algn="ctr"/>
            <a:r>
              <a:rPr lang="en-US" sz="3200" b="1" dirty="0"/>
              <a:t>UCH FAZALI ASINXRON DVIGATELNING ISHLASH PRINSIPI 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8958" y="1516594"/>
            <a:ext cx="11309231" cy="5099865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/>
              <a:t>Sinxron</a:t>
            </a:r>
            <a:r>
              <a:rPr lang="en-US" dirty="0"/>
              <a:t> </a:t>
            </a:r>
            <a:r>
              <a:rPr lang="en-US" dirty="0" err="1"/>
              <a:t>dvigatellarning</a:t>
            </a:r>
            <a:r>
              <a:rPr lang="en-US" dirty="0"/>
              <a:t> stator </a:t>
            </a:r>
            <a:r>
              <a:rPr lang="en-US" dirty="0" err="1"/>
              <a:t>o‘ramida</a:t>
            </a:r>
            <a:r>
              <a:rPr lang="en-US" dirty="0"/>
              <a:t> </a:t>
            </a:r>
            <a:r>
              <a:rPr lang="en-US" dirty="0" err="1"/>
              <a:t>o‘zgaruvchan</a:t>
            </a:r>
            <a:r>
              <a:rPr lang="en-US" dirty="0"/>
              <a:t> </a:t>
            </a:r>
            <a:r>
              <a:rPr lang="en-US" dirty="0" err="1"/>
              <a:t>tok</a:t>
            </a:r>
            <a:r>
              <a:rPr lang="en-US" dirty="0"/>
              <a:t> </a:t>
            </a:r>
            <a:r>
              <a:rPr lang="en-US" dirty="0" err="1"/>
              <a:t>hosil</a:t>
            </a:r>
            <a:r>
              <a:rPr lang="en-US" dirty="0"/>
              <a:t> </a:t>
            </a:r>
            <a:r>
              <a:rPr lang="en-US" dirty="0" err="1"/>
              <a:t>qilgan</a:t>
            </a:r>
            <a:r>
              <a:rPr lang="en-US" dirty="0"/>
              <a:t> </a:t>
            </a:r>
            <a:r>
              <a:rPr lang="en-US" dirty="0" err="1"/>
              <a:t>magnit</a:t>
            </a:r>
            <a:r>
              <a:rPr lang="en-US" dirty="0"/>
              <a:t> </a:t>
            </a:r>
            <a:r>
              <a:rPr lang="en-US" dirty="0" err="1"/>
              <a:t>maydoni</a:t>
            </a:r>
            <a:r>
              <a:rPr lang="en-US" dirty="0"/>
              <a:t> rotor </a:t>
            </a:r>
            <a:r>
              <a:rPr lang="en-US" dirty="0" err="1"/>
              <a:t>o‘ramidan</a:t>
            </a:r>
            <a:r>
              <a:rPr lang="en-US" dirty="0"/>
              <a:t> </a:t>
            </a:r>
            <a:r>
              <a:rPr lang="en-US" dirty="0" err="1"/>
              <a:t>o‘tgan</a:t>
            </a:r>
            <a:r>
              <a:rPr lang="en-US" dirty="0"/>
              <a:t> </a:t>
            </a:r>
            <a:r>
              <a:rPr lang="en-US" dirty="0" err="1"/>
              <a:t>o‘zgarmas</a:t>
            </a:r>
            <a:r>
              <a:rPr lang="en-US" dirty="0"/>
              <a:t> </a:t>
            </a:r>
            <a:r>
              <a:rPr lang="en-US" dirty="0" err="1"/>
              <a:t>tok</a:t>
            </a:r>
            <a:r>
              <a:rPr lang="en-US" dirty="0"/>
              <a:t> </a:t>
            </a:r>
            <a:r>
              <a:rPr lang="en-US" dirty="0" err="1"/>
              <a:t>magnit</a:t>
            </a:r>
            <a:r>
              <a:rPr lang="en-US" dirty="0"/>
              <a:t> </a:t>
            </a:r>
            <a:r>
              <a:rPr lang="en-US" dirty="0" err="1"/>
              <a:t>maydoni</a:t>
            </a:r>
            <a:r>
              <a:rPr lang="en-US" dirty="0"/>
              <a:t> </a:t>
            </a:r>
            <a:r>
              <a:rPr lang="en-US" dirty="0" err="1"/>
              <a:t>bilan</a:t>
            </a:r>
            <a:r>
              <a:rPr lang="en-US" dirty="0"/>
              <a:t> </a:t>
            </a:r>
            <a:r>
              <a:rPr lang="en-US" dirty="0" err="1"/>
              <a:t>o‘zaro</a:t>
            </a:r>
            <a:r>
              <a:rPr lang="en-US" dirty="0"/>
              <a:t> </a:t>
            </a:r>
            <a:r>
              <a:rPr lang="en-US" dirty="0" err="1"/>
              <a:t>ta’siri</a:t>
            </a:r>
            <a:r>
              <a:rPr lang="en-US" dirty="0"/>
              <a:t> </a:t>
            </a:r>
            <a:r>
              <a:rPr lang="en-US" dirty="0" err="1"/>
              <a:t>natijasida</a:t>
            </a:r>
            <a:r>
              <a:rPr lang="en-US" dirty="0"/>
              <a:t> rotor </a:t>
            </a:r>
            <a:r>
              <a:rPr lang="en-US" dirty="0" err="1"/>
              <a:t>aylanadi</a:t>
            </a:r>
            <a:r>
              <a:rPr lang="en-US" dirty="0"/>
              <a:t>. </a:t>
            </a:r>
            <a:r>
              <a:rPr lang="en-US" dirty="0" err="1"/>
              <a:t>Sinxron</a:t>
            </a:r>
            <a:r>
              <a:rPr lang="en-US" dirty="0"/>
              <a:t> </a:t>
            </a:r>
            <a:r>
              <a:rPr lang="en-US" dirty="0" err="1"/>
              <a:t>dvigatelning</a:t>
            </a:r>
            <a:r>
              <a:rPr lang="en-US" dirty="0"/>
              <a:t> </a:t>
            </a:r>
            <a:r>
              <a:rPr lang="en-US" dirty="0" err="1"/>
              <a:t>rotori</a:t>
            </a:r>
            <a:r>
              <a:rPr lang="en-US" dirty="0"/>
              <a:t> </a:t>
            </a:r>
            <a:r>
              <a:rPr lang="en-US" dirty="0" err="1"/>
              <a:t>ma’lum</a:t>
            </a:r>
            <a:r>
              <a:rPr lang="en-US" dirty="0"/>
              <a:t> </a:t>
            </a:r>
            <a:r>
              <a:rPr lang="en-US" dirty="0" err="1"/>
              <a:t>tezlik</a:t>
            </a:r>
            <a:r>
              <a:rPr lang="en-US" dirty="0"/>
              <a:t> </a:t>
            </a:r>
            <a:r>
              <a:rPr lang="en-US" dirty="0" err="1"/>
              <a:t>bilan</a:t>
            </a:r>
            <a:r>
              <a:rPr lang="en-US" dirty="0"/>
              <a:t> </a:t>
            </a:r>
            <a:r>
              <a:rPr lang="en-US" dirty="0" err="1"/>
              <a:t>aylanishi</a:t>
            </a:r>
            <a:r>
              <a:rPr lang="en-US" dirty="0"/>
              <a:t> </a:t>
            </a:r>
            <a:r>
              <a:rPr lang="en-US" dirty="0" err="1"/>
              <a:t>kerak</a:t>
            </a:r>
            <a:r>
              <a:rPr lang="en-US" dirty="0"/>
              <a:t>. </a:t>
            </a:r>
            <a:endParaRPr lang="ru-RU" dirty="0"/>
          </a:p>
          <a:p>
            <a:r>
              <a:rPr lang="en-US" dirty="0" err="1"/>
              <a:t>Sinxron</a:t>
            </a:r>
            <a:r>
              <a:rPr lang="en-US" dirty="0"/>
              <a:t> </a:t>
            </a:r>
            <a:r>
              <a:rPr lang="en-US" dirty="0" err="1"/>
              <a:t>dvigatelni</a:t>
            </a:r>
            <a:r>
              <a:rPr lang="en-US" dirty="0"/>
              <a:t> </a:t>
            </a:r>
            <a:r>
              <a:rPr lang="en-US" dirty="0" err="1"/>
              <a:t>ishga</a:t>
            </a:r>
            <a:r>
              <a:rPr lang="en-US" dirty="0"/>
              <a:t> </a:t>
            </a:r>
            <a:r>
              <a:rPr lang="en-US" dirty="0" err="1"/>
              <a:t>tushirish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uning</a:t>
            </a:r>
            <a:r>
              <a:rPr lang="en-US" dirty="0"/>
              <a:t> </a:t>
            </a:r>
            <a:r>
              <a:rPr lang="en-US" dirty="0" err="1"/>
              <a:t>rotorini</a:t>
            </a:r>
            <a:r>
              <a:rPr lang="en-US" dirty="0"/>
              <a:t> </a:t>
            </a:r>
            <a:r>
              <a:rPr lang="en-US" dirty="0" err="1"/>
              <a:t>ma’lum</a:t>
            </a:r>
            <a:r>
              <a:rPr lang="en-US" dirty="0"/>
              <a:t> </a:t>
            </a:r>
            <a:r>
              <a:rPr lang="en-US" dirty="0" err="1"/>
              <a:t>darajagacha</a:t>
            </a:r>
            <a:r>
              <a:rPr lang="en-US" dirty="0"/>
              <a:t> </a:t>
            </a:r>
            <a:r>
              <a:rPr lang="en-US" dirty="0" err="1"/>
              <a:t>aylantirish</a:t>
            </a:r>
            <a:r>
              <a:rPr lang="en-US" dirty="0"/>
              <a:t> </a:t>
            </a:r>
            <a:r>
              <a:rPr lang="en-US" dirty="0" err="1"/>
              <a:t>uchun</a:t>
            </a:r>
            <a:r>
              <a:rPr lang="en-US" dirty="0"/>
              <a:t> </a:t>
            </a:r>
            <a:r>
              <a:rPr lang="en-US" dirty="0" err="1"/>
              <a:t>boshqa</a:t>
            </a:r>
            <a:r>
              <a:rPr lang="en-US" dirty="0"/>
              <a:t> </a:t>
            </a:r>
            <a:r>
              <a:rPr lang="en-US" dirty="0" err="1"/>
              <a:t>dvigateldan</a:t>
            </a:r>
            <a:r>
              <a:rPr lang="en-US" dirty="0"/>
              <a:t> </a:t>
            </a:r>
            <a:r>
              <a:rPr lang="en-US" dirty="0" err="1"/>
              <a:t>foydalanish</a:t>
            </a:r>
            <a:r>
              <a:rPr lang="en-US" dirty="0"/>
              <a:t> </a:t>
            </a:r>
            <a:r>
              <a:rPr lang="en-US" dirty="0" err="1"/>
              <a:t>kerak</a:t>
            </a:r>
            <a:r>
              <a:rPr lang="en-US" dirty="0"/>
              <a:t>. </a:t>
            </a:r>
            <a:r>
              <a:rPr lang="en-US" dirty="0" err="1"/>
              <a:t>Shu</a:t>
            </a:r>
            <a:r>
              <a:rPr lang="en-US" dirty="0"/>
              <a:t> </a:t>
            </a:r>
            <a:r>
              <a:rPr lang="en-US" dirty="0" err="1"/>
              <a:t>kamchiligi</a:t>
            </a:r>
            <a:r>
              <a:rPr lang="en-US" dirty="0"/>
              <a:t> </a:t>
            </a:r>
            <a:r>
              <a:rPr lang="en-US" dirty="0" err="1"/>
              <a:t>bo‘lganligi</a:t>
            </a:r>
            <a:r>
              <a:rPr lang="en-US" dirty="0"/>
              <a:t> </a:t>
            </a:r>
            <a:r>
              <a:rPr lang="en-US" dirty="0" err="1"/>
              <a:t>uchun</a:t>
            </a:r>
            <a:r>
              <a:rPr lang="en-US" dirty="0"/>
              <a:t> u </a:t>
            </a:r>
            <a:r>
              <a:rPr lang="en-US" dirty="0" err="1"/>
              <a:t>amalda</a:t>
            </a:r>
            <a:r>
              <a:rPr lang="en-US" dirty="0"/>
              <a:t> </a:t>
            </a:r>
            <a:r>
              <a:rPr lang="en-US" dirty="0" err="1"/>
              <a:t>kam</a:t>
            </a:r>
            <a:r>
              <a:rPr lang="en-US" dirty="0"/>
              <a:t> </a:t>
            </a:r>
            <a:r>
              <a:rPr lang="en-US" dirty="0" err="1"/>
              <a:t>qo‘llanadi</a:t>
            </a:r>
            <a:r>
              <a:rPr lang="en-US" dirty="0"/>
              <a:t>. </a:t>
            </a:r>
            <a:r>
              <a:rPr lang="en-US" dirty="0" err="1"/>
              <a:t>Sinxron</a:t>
            </a:r>
            <a:r>
              <a:rPr lang="en-US" dirty="0"/>
              <a:t> </a:t>
            </a:r>
            <a:r>
              <a:rPr lang="en-US" dirty="0" err="1"/>
              <a:t>generatorlar</a:t>
            </a:r>
            <a:r>
              <a:rPr lang="en-US" dirty="0"/>
              <a:t> </a:t>
            </a:r>
            <a:r>
              <a:rPr lang="en-US" dirty="0" err="1"/>
              <a:t>asosan</a:t>
            </a:r>
            <a:r>
              <a:rPr lang="en-US" dirty="0"/>
              <a:t> un </a:t>
            </a:r>
            <a:r>
              <a:rPr lang="en-US" dirty="0" err="1"/>
              <a:t>tegirmonlari</a:t>
            </a:r>
            <a:r>
              <a:rPr lang="en-US" dirty="0"/>
              <a:t>, </a:t>
            </a:r>
            <a:r>
              <a:rPr lang="en-US" dirty="0" err="1"/>
              <a:t>kimyo</a:t>
            </a:r>
            <a:r>
              <a:rPr lang="en-US" dirty="0"/>
              <a:t> </a:t>
            </a:r>
            <a:r>
              <a:rPr lang="en-US" dirty="0" err="1"/>
              <a:t>korxonalari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maxsus</a:t>
            </a:r>
            <a:r>
              <a:rPr lang="en-US" dirty="0"/>
              <a:t> </a:t>
            </a:r>
            <a:r>
              <a:rPr lang="en-US" dirty="0" err="1"/>
              <a:t>sohalarda</a:t>
            </a:r>
            <a:r>
              <a:rPr lang="en-US" dirty="0"/>
              <a:t> </a:t>
            </a:r>
            <a:r>
              <a:rPr lang="en-US" dirty="0" err="1"/>
              <a:t>ishlatiladi</a:t>
            </a:r>
            <a:r>
              <a:rPr lang="en-US" dirty="0"/>
              <a:t>. </a:t>
            </a:r>
            <a:endParaRPr lang="ru-RU" dirty="0"/>
          </a:p>
          <a:p>
            <a:r>
              <a:rPr lang="en-US" dirty="0" err="1"/>
              <a:t>Asinxron</a:t>
            </a:r>
            <a:r>
              <a:rPr lang="en-US" dirty="0"/>
              <a:t> </a:t>
            </a:r>
            <a:r>
              <a:rPr lang="en-US" dirty="0" err="1"/>
              <a:t>dvigatellar</a:t>
            </a:r>
            <a:r>
              <a:rPr lang="en-US" dirty="0"/>
              <a:t> </a:t>
            </a:r>
            <a:r>
              <a:rPr lang="en-US" dirty="0" err="1"/>
              <a:t>barcha</a:t>
            </a:r>
            <a:r>
              <a:rPr lang="en-US" dirty="0"/>
              <a:t> </a:t>
            </a:r>
            <a:r>
              <a:rPr lang="en-US" dirty="0" err="1"/>
              <a:t>sohalardagi</a:t>
            </a:r>
            <a:r>
              <a:rPr lang="en-US" dirty="0"/>
              <a:t> </a:t>
            </a:r>
            <a:r>
              <a:rPr lang="en-US" dirty="0" err="1"/>
              <a:t>mashina</a:t>
            </a:r>
            <a:r>
              <a:rPr lang="en-US" dirty="0"/>
              <a:t>, </a:t>
            </a:r>
            <a:r>
              <a:rPr lang="en-US" dirty="0" err="1"/>
              <a:t>mexanizmlarda</a:t>
            </a:r>
            <a:r>
              <a:rPr lang="en-US" dirty="0"/>
              <a:t> </a:t>
            </a:r>
            <a:r>
              <a:rPr lang="en-US" dirty="0" err="1"/>
              <a:t>ishlatiladi</a:t>
            </a:r>
            <a:r>
              <a:rPr lang="en-US" dirty="0"/>
              <a:t>. Bu </a:t>
            </a:r>
            <a:r>
              <a:rPr lang="en-US" dirty="0" err="1"/>
              <a:t>dvigatellar</a:t>
            </a:r>
            <a:r>
              <a:rPr lang="en-US" dirty="0"/>
              <a:t> </a:t>
            </a:r>
            <a:r>
              <a:rPr lang="en-US" dirty="0" err="1"/>
              <a:t>shuning</a:t>
            </a:r>
            <a:r>
              <a:rPr lang="en-US" dirty="0"/>
              <a:t> </a:t>
            </a:r>
            <a:r>
              <a:rPr lang="en-US" dirty="0" err="1"/>
              <a:t>uchun</a:t>
            </a:r>
            <a:r>
              <a:rPr lang="en-US" dirty="0"/>
              <a:t> ham </a:t>
            </a:r>
            <a:r>
              <a:rPr lang="en-US" dirty="0" err="1"/>
              <a:t>juda</a:t>
            </a:r>
            <a:r>
              <a:rPr lang="en-US" dirty="0"/>
              <a:t> </a:t>
            </a:r>
            <a:r>
              <a:rPr lang="en-US" dirty="0" err="1"/>
              <a:t>keng</a:t>
            </a:r>
            <a:r>
              <a:rPr lang="en-US" dirty="0"/>
              <a:t> </a:t>
            </a:r>
            <a:r>
              <a:rPr lang="en-US" dirty="0" err="1"/>
              <a:t>tarqalgan</a:t>
            </a:r>
            <a:r>
              <a:rPr lang="en-US" dirty="0"/>
              <a:t>. </a:t>
            </a:r>
            <a:r>
              <a:rPr lang="en-US" dirty="0" err="1"/>
              <a:t>Asinxron</a:t>
            </a:r>
            <a:r>
              <a:rPr lang="en-US" dirty="0"/>
              <a:t> </a:t>
            </a:r>
            <a:r>
              <a:rPr lang="en-US" dirty="0" err="1"/>
              <a:t>dvigatellar</a:t>
            </a:r>
            <a:r>
              <a:rPr lang="en-US" dirty="0"/>
              <a:t> stator </a:t>
            </a:r>
            <a:r>
              <a:rPr lang="en-US" dirty="0" err="1"/>
              <a:t>o‘ramidan</a:t>
            </a:r>
            <a:r>
              <a:rPr lang="en-US" dirty="0"/>
              <a:t> </a:t>
            </a:r>
            <a:r>
              <a:rPr lang="en-US" dirty="0" err="1"/>
              <a:t>o‘tgan</a:t>
            </a:r>
            <a:r>
              <a:rPr lang="en-US" dirty="0"/>
              <a:t> </a:t>
            </a:r>
            <a:r>
              <a:rPr lang="en-US" dirty="0" err="1"/>
              <a:t>elektr</a:t>
            </a:r>
            <a:r>
              <a:rPr lang="en-US" dirty="0"/>
              <a:t> </a:t>
            </a:r>
            <a:r>
              <a:rPr lang="en-US" dirty="0" err="1"/>
              <a:t>toki</a:t>
            </a:r>
            <a:r>
              <a:rPr lang="en-US" dirty="0"/>
              <a:t> </a:t>
            </a:r>
            <a:r>
              <a:rPr lang="en-US" dirty="0" err="1"/>
              <a:t>o‘zgaruvchan</a:t>
            </a:r>
            <a:r>
              <a:rPr lang="en-US" dirty="0"/>
              <a:t> </a:t>
            </a:r>
            <a:r>
              <a:rPr lang="en-US" dirty="0" err="1"/>
              <a:t>elektr</a:t>
            </a:r>
            <a:r>
              <a:rPr lang="en-US" dirty="0"/>
              <a:t> </a:t>
            </a:r>
            <a:r>
              <a:rPr lang="en-US" dirty="0" err="1"/>
              <a:t>maydoni</a:t>
            </a:r>
            <a:r>
              <a:rPr lang="en-US" dirty="0"/>
              <a:t> </a:t>
            </a:r>
            <a:r>
              <a:rPr lang="en-US" dirty="0" err="1"/>
              <a:t>hosil</a:t>
            </a:r>
            <a:r>
              <a:rPr lang="en-US" dirty="0"/>
              <a:t> </a:t>
            </a:r>
            <a:r>
              <a:rPr lang="en-US" dirty="0" err="1"/>
              <a:t>qilishi</a:t>
            </a:r>
            <a:r>
              <a:rPr lang="en-US" dirty="0"/>
              <a:t> </a:t>
            </a:r>
            <a:r>
              <a:rPr lang="en-US" dirty="0" err="1"/>
              <a:t>hisobiga</a:t>
            </a:r>
            <a:r>
              <a:rPr lang="en-US" dirty="0"/>
              <a:t> </a:t>
            </a:r>
            <a:r>
              <a:rPr lang="en-US" dirty="0" err="1"/>
              <a:t>ishlaydi</a:t>
            </a:r>
            <a:r>
              <a:rPr lang="en-US" dirty="0"/>
              <a:t>. </a:t>
            </a:r>
            <a:endParaRPr lang="ru-RU" dirty="0"/>
          </a:p>
          <a:p>
            <a:r>
              <a:rPr lang="en-US" dirty="0" err="1"/>
              <a:t>Uch</a:t>
            </a:r>
            <a:r>
              <a:rPr lang="en-US" dirty="0"/>
              <a:t> </a:t>
            </a:r>
            <a:r>
              <a:rPr lang="en-US" dirty="0" err="1"/>
              <a:t>fazali</a:t>
            </a:r>
            <a:r>
              <a:rPr lang="en-US" dirty="0"/>
              <a:t> </a:t>
            </a:r>
            <a:r>
              <a:rPr lang="en-US" dirty="0" err="1"/>
              <a:t>elektr</a:t>
            </a:r>
            <a:r>
              <a:rPr lang="en-US" dirty="0"/>
              <a:t> </a:t>
            </a:r>
            <a:r>
              <a:rPr lang="en-US" dirty="0" err="1"/>
              <a:t>dvigatellarida</a:t>
            </a:r>
            <a:r>
              <a:rPr lang="en-US" dirty="0"/>
              <a:t> </a:t>
            </a:r>
            <a:r>
              <a:rPr lang="en-US" dirty="0" err="1"/>
              <a:t>o‘ramlaridan</a:t>
            </a:r>
            <a:r>
              <a:rPr lang="en-US" dirty="0"/>
              <a:t> </a:t>
            </a:r>
            <a:r>
              <a:rPr lang="en-US" dirty="0" err="1"/>
              <a:t>o‘tgan</a:t>
            </a:r>
            <a:r>
              <a:rPr lang="en-US" dirty="0"/>
              <a:t> </a:t>
            </a:r>
            <a:r>
              <a:rPr lang="en-US" dirty="0" err="1"/>
              <a:t>o‘zgaruvchan</a:t>
            </a:r>
            <a:r>
              <a:rPr lang="en-US" dirty="0"/>
              <a:t> </a:t>
            </a:r>
            <a:r>
              <a:rPr lang="en-US" dirty="0" err="1"/>
              <a:t>elektr</a:t>
            </a:r>
            <a:r>
              <a:rPr lang="en-US" dirty="0"/>
              <a:t> </a:t>
            </a:r>
            <a:r>
              <a:rPr lang="en-US" dirty="0" err="1"/>
              <a:t>toki</a:t>
            </a:r>
            <a:r>
              <a:rPr lang="en-US" dirty="0"/>
              <a:t> </a:t>
            </a:r>
            <a:r>
              <a:rPr lang="en-US" dirty="0" err="1"/>
              <a:t>aylanuvchi</a:t>
            </a:r>
            <a:r>
              <a:rPr lang="en-US" dirty="0"/>
              <a:t> </a:t>
            </a:r>
            <a:r>
              <a:rPr lang="en-US" dirty="0" err="1"/>
              <a:t>magnit</a:t>
            </a:r>
            <a:r>
              <a:rPr lang="en-US" dirty="0"/>
              <a:t> </a:t>
            </a:r>
            <a:r>
              <a:rPr lang="en-US" dirty="0" err="1"/>
              <a:t>maydonini</a:t>
            </a:r>
            <a:r>
              <a:rPr lang="en-US" dirty="0"/>
              <a:t> </a:t>
            </a:r>
            <a:r>
              <a:rPr lang="en-US" dirty="0" err="1"/>
              <a:t>hosil</a:t>
            </a:r>
            <a:r>
              <a:rPr lang="en-US" dirty="0"/>
              <a:t> </a:t>
            </a:r>
            <a:r>
              <a:rPr lang="en-US" dirty="0" err="1"/>
              <a:t>qiladi</a:t>
            </a:r>
            <a:r>
              <a:rPr lang="en-US" dirty="0"/>
              <a:t> (111-rasm). Bu </a:t>
            </a:r>
            <a:r>
              <a:rPr lang="en-US" dirty="0" err="1"/>
              <a:t>o‘ramlar</a:t>
            </a:r>
            <a:r>
              <a:rPr lang="en-US" dirty="0"/>
              <a:t> </a:t>
            </a:r>
            <a:r>
              <a:rPr lang="en-US" dirty="0" err="1"/>
              <a:t>bir-biridan</a:t>
            </a:r>
            <a:r>
              <a:rPr lang="en-US" dirty="0"/>
              <a:t> 120° </a:t>
            </a:r>
            <a:r>
              <a:rPr lang="en-US" dirty="0" err="1"/>
              <a:t>surilgan</a:t>
            </a:r>
            <a:r>
              <a:rPr lang="en-US" dirty="0"/>
              <a:t> </a:t>
            </a:r>
            <a:r>
              <a:rPr lang="en-US" dirty="0" err="1"/>
              <a:t>holda</a:t>
            </a:r>
            <a:r>
              <a:rPr lang="en-US" dirty="0"/>
              <a:t> </a:t>
            </a:r>
            <a:r>
              <a:rPr lang="en-US" dirty="0" err="1"/>
              <a:t>joylashtirilgan</a:t>
            </a:r>
            <a:r>
              <a:rPr lang="en-US" dirty="0"/>
              <a:t>. </a:t>
            </a:r>
            <a:r>
              <a:rPr lang="en-US" dirty="0" err="1"/>
              <a:t>Toklar</a:t>
            </a:r>
            <a:r>
              <a:rPr lang="en-US" dirty="0"/>
              <a:t> ham </a:t>
            </a:r>
            <a:r>
              <a:rPr lang="en-US" dirty="0" err="1"/>
              <a:t>bir-biridan</a:t>
            </a:r>
            <a:r>
              <a:rPr lang="en-US" dirty="0"/>
              <a:t> </a:t>
            </a:r>
            <a:r>
              <a:rPr lang="en-US" dirty="0" err="1"/>
              <a:t>shu</a:t>
            </a:r>
            <a:r>
              <a:rPr lang="en-US" dirty="0"/>
              <a:t> </a:t>
            </a:r>
            <a:r>
              <a:rPr lang="en-US" dirty="0" err="1"/>
              <a:t>gradusga</a:t>
            </a:r>
            <a:r>
              <a:rPr lang="en-US" dirty="0"/>
              <a:t> </a:t>
            </a:r>
            <a:r>
              <a:rPr lang="en-US" dirty="0" err="1"/>
              <a:t>surilgan</a:t>
            </a:r>
            <a:r>
              <a:rPr lang="en-US" dirty="0"/>
              <a:t>. </a:t>
            </a:r>
            <a:r>
              <a:rPr lang="en-US" dirty="0" err="1"/>
              <a:t>Uchta</a:t>
            </a:r>
            <a:r>
              <a:rPr lang="en-US" dirty="0"/>
              <a:t> </a:t>
            </a:r>
            <a:r>
              <a:rPr lang="en-US" dirty="0" err="1"/>
              <a:t>magnit</a:t>
            </a:r>
            <a:r>
              <a:rPr lang="en-US" dirty="0"/>
              <a:t> </a:t>
            </a:r>
            <a:r>
              <a:rPr lang="en-US" dirty="0" err="1"/>
              <a:t>maydoni</a:t>
            </a:r>
            <a:r>
              <a:rPr lang="en-US" dirty="0"/>
              <a:t> </a:t>
            </a:r>
            <a:r>
              <a:rPr lang="en-US" dirty="0" err="1"/>
              <a:t>qo‘shilib</a:t>
            </a:r>
            <a:r>
              <a:rPr lang="en-US" dirty="0"/>
              <a:t>, </a:t>
            </a:r>
            <a:r>
              <a:rPr lang="en-US" dirty="0" err="1"/>
              <a:t>umumiy</a:t>
            </a:r>
            <a:r>
              <a:rPr lang="en-US" dirty="0"/>
              <a:t> </a:t>
            </a:r>
            <a:r>
              <a:rPr lang="en-US" dirty="0" err="1"/>
              <a:t>magnit</a:t>
            </a:r>
            <a:r>
              <a:rPr lang="en-US" dirty="0"/>
              <a:t> </a:t>
            </a:r>
            <a:r>
              <a:rPr lang="en-US" dirty="0" err="1"/>
              <a:t>maydoni</a:t>
            </a:r>
            <a:r>
              <a:rPr lang="en-US" dirty="0"/>
              <a:t> </a:t>
            </a:r>
            <a:r>
              <a:rPr lang="en-US" dirty="0" err="1"/>
              <a:t>hosil</a:t>
            </a:r>
            <a:r>
              <a:rPr lang="en-US" dirty="0"/>
              <a:t> </a:t>
            </a:r>
            <a:r>
              <a:rPr lang="en-US" dirty="0" err="1"/>
              <a:t>qiladi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stator </a:t>
            </a:r>
            <a:r>
              <a:rPr lang="en-US" dirty="0" err="1"/>
              <a:t>ichida</a:t>
            </a:r>
            <a:r>
              <a:rPr lang="en-US" dirty="0"/>
              <a:t> </a:t>
            </a:r>
            <a:r>
              <a:rPr lang="en-US" dirty="0" err="1"/>
              <a:t>aylanadi</a:t>
            </a:r>
            <a:r>
              <a:rPr lang="en-US" dirty="0"/>
              <a:t>. Bu </a:t>
            </a:r>
            <a:r>
              <a:rPr lang="en-US" dirty="0" err="1"/>
              <a:t>magnit</a:t>
            </a:r>
            <a:r>
              <a:rPr lang="en-US" dirty="0"/>
              <a:t> </a:t>
            </a:r>
            <a:r>
              <a:rPr lang="en-US" dirty="0" err="1"/>
              <a:t>maydoni</a:t>
            </a:r>
            <a:r>
              <a:rPr lang="en-US" dirty="0"/>
              <a:t> rotor </a:t>
            </a:r>
            <a:r>
              <a:rPr lang="en-US" dirty="0" err="1"/>
              <a:t>o‘ramida</a:t>
            </a:r>
            <a:r>
              <a:rPr lang="en-US" dirty="0"/>
              <a:t> </a:t>
            </a:r>
            <a:r>
              <a:rPr lang="en-US" dirty="0" err="1"/>
              <a:t>tok</a:t>
            </a:r>
            <a:r>
              <a:rPr lang="en-US" dirty="0"/>
              <a:t> </a:t>
            </a:r>
            <a:r>
              <a:rPr lang="en-US" dirty="0" err="1"/>
              <a:t>hosil</a:t>
            </a:r>
            <a:r>
              <a:rPr lang="en-US" dirty="0"/>
              <a:t> </a:t>
            </a:r>
            <a:r>
              <a:rPr lang="en-US" dirty="0" err="1"/>
              <a:t>qilib</a:t>
            </a:r>
            <a:r>
              <a:rPr lang="en-US" dirty="0"/>
              <a:t>, </a:t>
            </a:r>
            <a:r>
              <a:rPr lang="en-US" dirty="0" err="1"/>
              <a:t>rotorni</a:t>
            </a:r>
            <a:r>
              <a:rPr lang="en-US" dirty="0"/>
              <a:t> </a:t>
            </a:r>
            <a:r>
              <a:rPr lang="en-US" dirty="0" err="1"/>
              <a:t>aylantiradi</a:t>
            </a:r>
            <a:r>
              <a:rPr lang="en-US" dirty="0"/>
              <a:t>. 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54770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2069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4618" y="310101"/>
            <a:ext cx="9420045" cy="487437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093519" y="5521708"/>
            <a:ext cx="50905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9685" indent="-6350" algn="ctr">
              <a:lnSpc>
                <a:spcPct val="100000"/>
              </a:lnSpc>
              <a:spcAft>
                <a:spcPts val="1380"/>
              </a:spcAft>
            </a:pPr>
            <a:r>
              <a:rPr lang="en-US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116-rasm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Rotorning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qisqa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tutashtirilgan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chulg‘ami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ru-RU" sz="16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17533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1766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3815" y="474453"/>
            <a:ext cx="6917649" cy="603849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548112" y="957399"/>
            <a:ext cx="4330461" cy="36574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94640" marR="376555" indent="-105410">
              <a:lnSpc>
                <a:spcPct val="99000"/>
              </a:lnSpc>
              <a:spcAft>
                <a:spcPts val="45"/>
              </a:spcAft>
            </a:pPr>
            <a:r>
              <a:rPr lang="en-US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en-US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111-rasm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Uch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fazali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asinxron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dvigatelning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tuzilishi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umumiy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kesimi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r>
              <a:rPr lang="en-US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qisqa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tutashgan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rotor; </a:t>
            </a:r>
            <a:r>
              <a:rPr lang="en-US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stator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va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rotorning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ko‘ndalang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kesimi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1, 11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podshipniklar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r>
              <a:rPr lang="en-US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val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o‘qi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); </a:t>
            </a:r>
            <a:r>
              <a:rPr lang="en-US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3, 9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podshipnik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shitlari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r>
              <a:rPr lang="en-US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sim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uchlari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160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68910" marR="396875" indent="41275">
              <a:lnSpc>
                <a:spcPct val="99000"/>
              </a:lnSpc>
              <a:spcAft>
                <a:spcPts val="1070"/>
              </a:spcAft>
            </a:pPr>
            <a:r>
              <a:rPr lang="en-US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chiqarilgan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quticha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r>
              <a:rPr lang="en-US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5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rotor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serdechnigi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r>
              <a:rPr lang="en-US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6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stator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serdechnigining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o‘zagi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r>
              <a:rPr lang="en-US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7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stator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korpusi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r>
              <a:rPr lang="en-US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8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stator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o‘ramlari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r>
              <a:rPr lang="en-US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10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ventilator; </a:t>
            </a:r>
            <a:r>
              <a:rPr lang="en-US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12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kojux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r>
              <a:rPr lang="en-US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13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qirralari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r>
              <a:rPr lang="en-US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14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o‘qlari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r>
              <a:rPr lang="en-US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15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yerga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ulash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bolti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ru-RU" sz="16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43484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8776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7867" y="728527"/>
            <a:ext cx="4520510" cy="3171825"/>
          </a:xfrm>
          <a:prstGeom prst="rect">
            <a:avLst/>
          </a:prstGeom>
        </p:spPr>
      </p:pic>
      <p:pic>
        <p:nvPicPr>
          <p:cNvPr id="6" name="Picture 151875"/>
          <p:cNvPicPr/>
          <p:nvPr/>
        </p:nvPicPr>
        <p:blipFill>
          <a:blip r:embed="rId3"/>
          <a:stretch>
            <a:fillRect/>
          </a:stretch>
        </p:blipFill>
        <p:spPr>
          <a:xfrm>
            <a:off x="5891212" y="728526"/>
            <a:ext cx="5279996" cy="317182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827867" y="4245407"/>
            <a:ext cx="11136970" cy="17377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510" marR="250190" indent="133985">
              <a:lnSpc>
                <a:spcPct val="99000"/>
              </a:lnSpc>
              <a:spcAft>
                <a:spcPts val="45"/>
              </a:spcAft>
            </a:pPr>
            <a:r>
              <a:rPr lang="en-US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112-rasm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Asinxron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dvigatelning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bir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qavatli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o‘ramlari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o‘ramning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yoyilgan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sxemasi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uch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fazali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qutblar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soni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</a:t>
            </a:r>
            <a:r>
              <a:rPr lang="en-US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=4;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har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bir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qutbga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pazlar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soni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va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fazaga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=2; </a:t>
            </a:r>
            <a:r>
              <a:rPr lang="en-US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yon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tomoni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r>
              <a:rPr lang="en-US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stator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fazalarida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g‘altakning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joylashishi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</a:p>
          <a:p>
            <a:pPr marL="16510" marR="250190" indent="133985">
              <a:lnSpc>
                <a:spcPct val="99000"/>
              </a:lnSpc>
              <a:spcAft>
                <a:spcPts val="45"/>
              </a:spcAft>
            </a:pPr>
            <a:r>
              <a:rPr lang="en-US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o‘ramning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yoyilgan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sxemasi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juft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qutblarning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soni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toq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bo‘lganda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=3; 2</a:t>
            </a:r>
            <a:r>
              <a:rPr lang="en-US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=6; </a:t>
            </a:r>
            <a:r>
              <a:rPr lang="en-US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=1); </a:t>
            </a:r>
            <a:r>
              <a:rPr lang="en-US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yon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tomoni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</a:p>
          <a:p>
            <a:pPr marL="16510" marR="250190" indent="133985">
              <a:lnSpc>
                <a:spcPct val="99000"/>
              </a:lnSpc>
              <a:spcAft>
                <a:spcPts val="45"/>
              </a:spcAft>
            </a:pPr>
            <a:r>
              <a:rPr lang="en-US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fazali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rotor;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bir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qavatli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g‘altak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o‘rami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qayiltirilgan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holda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</a:p>
          <a:p>
            <a:pPr marL="16510" marR="250190" indent="133985">
              <a:lnSpc>
                <a:spcPct val="99000"/>
              </a:lnSpc>
              <a:spcAft>
                <a:spcPts val="45"/>
              </a:spcAft>
            </a:pPr>
            <a:r>
              <a:rPr lang="en-US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bir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qavatli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o‘ramning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yumshoq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g‘altagini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joylashtirish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r>
              <a:rPr lang="en-US" i="1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bir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xil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g‘altakli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o‘ramlarni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joylashtirish</a:t>
            </a:r>
            <a:endParaRPr lang="en-US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6510" marR="250190" indent="133985">
              <a:lnSpc>
                <a:spcPct val="99000"/>
              </a:lnSpc>
              <a:spcAft>
                <a:spcPts val="45"/>
              </a:spcAft>
            </a:pPr>
            <a:r>
              <a:rPr lang="en-US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=3; 2</a:t>
            </a:r>
            <a:r>
              <a:rPr lang="en-US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=4; </a:t>
            </a:r>
            <a:r>
              <a:rPr lang="en-US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=2);   </a:t>
            </a:r>
            <a:r>
              <a:rPr lang="en-US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yon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tomoni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  </a:t>
            </a:r>
            <a:r>
              <a:rPr lang="en-US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bir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xil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g‘altak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o‘rami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yuza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tomoni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qismining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joylashishi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18791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51780"/>
          <p:cNvPicPr/>
          <p:nvPr/>
        </p:nvPicPr>
        <p:blipFill>
          <a:blip r:embed="rId2"/>
          <a:stretch>
            <a:fillRect/>
          </a:stretch>
        </p:blipFill>
        <p:spPr>
          <a:xfrm>
            <a:off x="586596" y="209759"/>
            <a:ext cx="10817525" cy="640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6550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496796" y="397617"/>
            <a:ext cx="61114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54305" indent="-6350" algn="ctr">
              <a:lnSpc>
                <a:spcPct val="100000"/>
              </a:lnSpc>
              <a:spcAft>
                <a:spcPts val="1390"/>
              </a:spcAft>
            </a:pPr>
            <a:r>
              <a:rPr lang="en-US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ASINXRON DVIGATELLARNING KONSTRUKSIYASI </a:t>
            </a:r>
            <a:endParaRPr lang="ru-RU" sz="16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43464" y="1479059"/>
            <a:ext cx="10748513" cy="37620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225" marR="281305" algn="just">
              <a:lnSpc>
                <a:spcPct val="95000"/>
              </a:lnSpc>
              <a:spcAft>
                <a:spcPts val="1400"/>
              </a:spcAft>
            </a:pPr>
            <a:r>
              <a:rPr lang="en-US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Asinxron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dvigatellar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o‘zining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tuzilishiga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ko‘ra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bir-biridan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faqat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rotorning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konstruksiyasi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bilan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farq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qiladigan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ikki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tipga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bo‘linadi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qisqa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tutashtirilgan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rotorli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dvigatellar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va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faza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rotorli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dvigatellar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faza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rotorli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dvigatellar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kontakt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halqali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dvigatellar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ham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deyiladi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113-rasmda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qisqa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tutashtirilgan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rotorli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uch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fazali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asinxron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elektrodvigatelning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114-rasmda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esa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faza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rotorli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uch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fazali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asinxron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dvigatelning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tuzilishi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ko‘rsatilgan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Bu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dvigatellar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asosiy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qismlarining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konstruksiyasini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ko‘rib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chiqamiz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Asinxron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dvigatelning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statori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konstruktiv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jihatidan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sinxron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mashinaning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statoridan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farq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qilmaydi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U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korpus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o‘zak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va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chulg‘amdan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tarkib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topgan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Stator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korpusi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chulg‘amli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o‘zakni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va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podshipnikni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mahkamlash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uchun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xizmat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qiladi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Korpus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kichikroq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dvigatellarda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po‘lat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yoki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cho‘yandan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quyish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yo‘li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bilan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yirik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mashinalarda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esa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payvandlab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tayyorlanadi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ru-RU" sz="160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Stator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o‘zagi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qalinligi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0,35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yoki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0,5 mm li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elektrotexnikaviy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po‘lat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listlardan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yig‘iladi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ularni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yig‘ishdan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oldin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ikki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tomoniga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izolatsion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lok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surtiladi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bu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o‘zak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po‘latida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hosil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bo‘ladigan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uyurma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toklar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kattaligini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cheklaydi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O‘zakning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ichki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yuzasida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bo‘ylama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pazlar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bo‘lib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ularga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stator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chulg‘ami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joylashtirilgan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bo‘ladi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Stator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chulg‘amlari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sinxron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mashinalarning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chulg‘amlarini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tayyorlash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prinsipida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tayyorlanadi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Chulg‘amlar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bir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qatlamli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yoki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ikki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qatlamli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to‘la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oqimli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yoki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qisqartirilgan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oqimli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bo‘lishi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mumkin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96530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9234"/>
          <p:cNvPicPr/>
          <p:nvPr/>
        </p:nvPicPr>
        <p:blipFill>
          <a:blip r:embed="rId2"/>
          <a:stretch>
            <a:fillRect/>
          </a:stretch>
        </p:blipFill>
        <p:spPr>
          <a:xfrm>
            <a:off x="974785" y="224287"/>
            <a:ext cx="10153289" cy="424419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77969" y="4683515"/>
            <a:ext cx="104638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685" marR="135890" indent="-6350" algn="ctr">
              <a:lnSpc>
                <a:spcPct val="100000"/>
              </a:lnSpc>
              <a:spcAft>
                <a:spcPts val="1380"/>
              </a:spcAft>
            </a:pPr>
            <a:r>
              <a:rPr lang="en-US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113-rasm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Qisqa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tutashtirilgan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rotorli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asinxron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dvigatelning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tuzilishi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 – 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stator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korpusi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r>
              <a:rPr lang="en-US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klemmalar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qutisi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r>
              <a:rPr lang="en-US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stator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chulg‘ami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r>
              <a:rPr lang="en-US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 – 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stator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o‘zagi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r>
              <a:rPr lang="en-US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5 – 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rotor; </a:t>
            </a:r>
            <a:r>
              <a:rPr lang="en-US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6 –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podshipniklar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shchiti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ru-RU" sz="16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86487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9576" y="1345552"/>
            <a:ext cx="8946541" cy="419548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Stator </a:t>
            </a:r>
            <a:r>
              <a:rPr lang="en-US" dirty="0" err="1"/>
              <a:t>chulg‘ami</a:t>
            </a:r>
            <a:r>
              <a:rPr lang="en-US" dirty="0"/>
              <a:t> </a:t>
            </a:r>
            <a:r>
              <a:rPr lang="en-US" dirty="0" err="1"/>
              <a:t>ko‘pincha</a:t>
            </a:r>
            <a:r>
              <a:rPr lang="en-US" dirty="0"/>
              <a:t> </a:t>
            </a:r>
            <a:r>
              <a:rPr lang="en-US" dirty="0" err="1"/>
              <a:t>ikki</a:t>
            </a:r>
            <a:r>
              <a:rPr lang="en-US" dirty="0"/>
              <a:t> </a:t>
            </a:r>
            <a:r>
              <a:rPr lang="en-US" dirty="0" err="1"/>
              <a:t>qatlamli</a:t>
            </a:r>
            <a:r>
              <a:rPr lang="en-US" dirty="0"/>
              <a:t> </a:t>
            </a:r>
            <a:r>
              <a:rPr lang="en-US" dirty="0" err="1"/>
              <a:t>qisqartirilgan</a:t>
            </a:r>
            <a:r>
              <a:rPr lang="en-US" dirty="0"/>
              <a:t> </a:t>
            </a:r>
            <a:r>
              <a:rPr lang="en-US" dirty="0" err="1"/>
              <a:t>oqimli</a:t>
            </a:r>
            <a:r>
              <a:rPr lang="en-US" dirty="0"/>
              <a:t> </a:t>
            </a:r>
            <a:r>
              <a:rPr lang="en-US" dirty="0" err="1"/>
              <a:t>qilib</a:t>
            </a:r>
            <a:r>
              <a:rPr lang="en-US" dirty="0"/>
              <a:t> </a:t>
            </a:r>
            <a:r>
              <a:rPr lang="en-US" dirty="0" err="1"/>
              <a:t>tayyorlanadi</a:t>
            </a:r>
            <a:r>
              <a:rPr lang="en-US" dirty="0"/>
              <a:t>. </a:t>
            </a:r>
            <a:r>
              <a:rPr lang="en-US" dirty="0" err="1"/>
              <a:t>Chulg‘am</a:t>
            </a:r>
            <a:r>
              <a:rPr lang="en-US" dirty="0"/>
              <a:t> </a:t>
            </a:r>
            <a:r>
              <a:rPr lang="en-US" dirty="0" err="1"/>
              <a:t>uchlari</a:t>
            </a:r>
            <a:r>
              <a:rPr lang="en-US" dirty="0"/>
              <a:t> </a:t>
            </a:r>
            <a:r>
              <a:rPr lang="en-US" dirty="0" err="1"/>
              <a:t>uchliklar</a:t>
            </a:r>
            <a:r>
              <a:rPr lang="en-US" dirty="0"/>
              <a:t> </a:t>
            </a:r>
            <a:r>
              <a:rPr lang="en-US" dirty="0" err="1"/>
              <a:t>qutisining</a:t>
            </a:r>
            <a:r>
              <a:rPr lang="en-US" dirty="0"/>
              <a:t> </a:t>
            </a:r>
            <a:r>
              <a:rPr lang="en-US" dirty="0" err="1"/>
              <a:t>klemmalariga</a:t>
            </a:r>
            <a:r>
              <a:rPr lang="en-US" dirty="0"/>
              <a:t> </a:t>
            </a:r>
            <a:r>
              <a:rPr lang="en-US" dirty="0" err="1"/>
              <a:t>chiqariladi</a:t>
            </a:r>
            <a:r>
              <a:rPr lang="en-US" dirty="0"/>
              <a:t>. </a:t>
            </a:r>
            <a:r>
              <a:rPr lang="en-US" dirty="0" err="1"/>
              <a:t>Asinxron</a:t>
            </a:r>
            <a:r>
              <a:rPr lang="en-US" dirty="0"/>
              <a:t> </a:t>
            </a:r>
            <a:r>
              <a:rPr lang="en-US" dirty="0" err="1"/>
              <a:t>dvigatel</a:t>
            </a:r>
            <a:r>
              <a:rPr lang="en-US" dirty="0"/>
              <a:t> </a:t>
            </a:r>
            <a:r>
              <a:rPr lang="en-US" dirty="0" err="1"/>
              <a:t>statorining</a:t>
            </a:r>
            <a:r>
              <a:rPr lang="en-US" dirty="0"/>
              <a:t> </a:t>
            </a:r>
            <a:r>
              <a:rPr lang="en-US" dirty="0" err="1"/>
              <a:t>chulg‘amini</a:t>
            </a:r>
            <a:r>
              <a:rPr lang="en-US" dirty="0"/>
              <a:t> </a:t>
            </a:r>
            <a:r>
              <a:rPr lang="en-US" dirty="0" err="1"/>
              <a:t>yulduz</a:t>
            </a:r>
            <a:r>
              <a:rPr lang="en-US" dirty="0"/>
              <a:t> </a:t>
            </a:r>
            <a:r>
              <a:rPr lang="en-US" dirty="0" err="1"/>
              <a:t>yoki</a:t>
            </a:r>
            <a:r>
              <a:rPr lang="en-US" dirty="0"/>
              <a:t> </a:t>
            </a:r>
            <a:r>
              <a:rPr lang="en-US" dirty="0" err="1"/>
              <a:t>uchburchak</a:t>
            </a:r>
            <a:r>
              <a:rPr lang="en-US" dirty="0"/>
              <a:t> </a:t>
            </a:r>
            <a:r>
              <a:rPr lang="en-US" dirty="0" err="1"/>
              <a:t>usulida</a:t>
            </a:r>
            <a:r>
              <a:rPr lang="en-US" dirty="0"/>
              <a:t> </a:t>
            </a:r>
            <a:r>
              <a:rPr lang="en-US" dirty="0" err="1"/>
              <a:t>ulash</a:t>
            </a:r>
            <a:r>
              <a:rPr lang="en-US" dirty="0"/>
              <a:t> </a:t>
            </a:r>
            <a:r>
              <a:rPr lang="en-US" dirty="0" err="1"/>
              <a:t>mumkin</a:t>
            </a:r>
            <a:r>
              <a:rPr lang="en-US" dirty="0"/>
              <a:t>. Bu </a:t>
            </a:r>
            <a:r>
              <a:rPr lang="en-US" dirty="0" err="1"/>
              <a:t>hol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xil</a:t>
            </a:r>
            <a:r>
              <a:rPr lang="en-US" dirty="0"/>
              <a:t> </a:t>
            </a:r>
            <a:r>
              <a:rPr lang="en-US" dirty="0" err="1"/>
              <a:t>dvigatellarning</a:t>
            </a:r>
            <a:r>
              <a:rPr lang="en-US" dirty="0"/>
              <a:t> </a:t>
            </a:r>
            <a:r>
              <a:rPr lang="en-US" dirty="0" err="1"/>
              <a:t>o‘zini</a:t>
            </a:r>
            <a:r>
              <a:rPr lang="en-US" dirty="0"/>
              <a:t> </a:t>
            </a:r>
            <a:r>
              <a:rPr lang="en-US" dirty="0" err="1"/>
              <a:t>tarmoqning</a:t>
            </a:r>
            <a:r>
              <a:rPr lang="en-US" dirty="0"/>
              <a:t> 1/3 </a:t>
            </a:r>
            <a:r>
              <a:rPr lang="en-US" dirty="0" err="1"/>
              <a:t>nisbatda</a:t>
            </a:r>
            <a:r>
              <a:rPr lang="en-US" dirty="0"/>
              <a:t> </a:t>
            </a:r>
            <a:r>
              <a:rPr lang="en-US" dirty="0" err="1"/>
              <a:t>bo‘lgan</a:t>
            </a:r>
            <a:r>
              <a:rPr lang="en-US" dirty="0"/>
              <a:t> </a:t>
            </a:r>
            <a:r>
              <a:rPr lang="en-US" dirty="0" err="1"/>
              <a:t>turli</a:t>
            </a:r>
            <a:r>
              <a:rPr lang="en-US" dirty="0"/>
              <a:t> </a:t>
            </a:r>
            <a:r>
              <a:rPr lang="en-US" dirty="0" err="1"/>
              <a:t>xil</a:t>
            </a:r>
            <a:r>
              <a:rPr lang="en-US" dirty="0"/>
              <a:t> </a:t>
            </a:r>
            <a:r>
              <a:rPr lang="en-US" dirty="0" err="1"/>
              <a:t>ikki</a:t>
            </a:r>
            <a:r>
              <a:rPr lang="en-US" dirty="0"/>
              <a:t> </a:t>
            </a:r>
            <a:r>
              <a:rPr lang="en-US" dirty="0" err="1"/>
              <a:t>kuchlanishda</a:t>
            </a:r>
            <a:r>
              <a:rPr lang="en-US" dirty="0"/>
              <a:t>, </a:t>
            </a:r>
            <a:r>
              <a:rPr lang="en-US" dirty="0" err="1"/>
              <a:t>masalan</a:t>
            </a:r>
            <a:r>
              <a:rPr lang="en-US" dirty="0"/>
              <a:t>, 127/220 </a:t>
            </a:r>
            <a:r>
              <a:rPr lang="en-US" dirty="0" err="1"/>
              <a:t>bki</a:t>
            </a:r>
            <a:r>
              <a:rPr lang="en-US" dirty="0"/>
              <a:t> 220/380 v </a:t>
            </a:r>
            <a:r>
              <a:rPr lang="en-US" dirty="0" err="1"/>
              <a:t>kuchlanishlarda</a:t>
            </a:r>
            <a:r>
              <a:rPr lang="en-US" dirty="0"/>
              <a:t> </a:t>
            </a:r>
            <a:r>
              <a:rPr lang="en-US" dirty="0" err="1"/>
              <a:t>ishlatishga</a:t>
            </a:r>
            <a:r>
              <a:rPr lang="en-US" dirty="0"/>
              <a:t> </a:t>
            </a:r>
            <a:r>
              <a:rPr lang="en-US" dirty="0" err="1"/>
              <a:t>imkon</a:t>
            </a:r>
            <a:r>
              <a:rPr lang="en-US" dirty="0"/>
              <a:t> </a:t>
            </a:r>
            <a:r>
              <a:rPr lang="en-US" dirty="0" err="1"/>
              <a:t>beradi</a:t>
            </a:r>
            <a:r>
              <a:rPr lang="en-US" dirty="0"/>
              <a:t>. </a:t>
            </a:r>
            <a:r>
              <a:rPr lang="en-US" dirty="0" err="1"/>
              <a:t>Bunda</a:t>
            </a:r>
            <a:r>
              <a:rPr lang="en-US" dirty="0"/>
              <a:t> </a:t>
            </a:r>
            <a:r>
              <a:rPr lang="en-US" dirty="0" err="1"/>
              <a:t>chulg‘amni</a:t>
            </a:r>
            <a:r>
              <a:rPr lang="en-US" dirty="0"/>
              <a:t> </a:t>
            </a:r>
            <a:r>
              <a:rPr lang="en-US" dirty="0" err="1"/>
              <a:t>yulduz</a:t>
            </a:r>
            <a:r>
              <a:rPr lang="en-US" dirty="0"/>
              <a:t> </a:t>
            </a:r>
            <a:r>
              <a:rPr lang="en-US" dirty="0" err="1"/>
              <a:t>usulida</a:t>
            </a:r>
            <a:r>
              <a:rPr lang="en-US" dirty="0"/>
              <a:t> </a:t>
            </a:r>
            <a:r>
              <a:rPr lang="en-US" dirty="0" err="1"/>
              <a:t>ulash</a:t>
            </a:r>
            <a:r>
              <a:rPr lang="en-US" dirty="0"/>
              <a:t> </a:t>
            </a:r>
            <a:r>
              <a:rPr lang="en-US" dirty="0" err="1"/>
              <a:t>dvigatelni</a:t>
            </a:r>
            <a:r>
              <a:rPr lang="en-US" dirty="0"/>
              <a:t> </a:t>
            </a:r>
            <a:r>
              <a:rPr lang="en-US" dirty="0" err="1"/>
              <a:t>yuqori</a:t>
            </a:r>
            <a:r>
              <a:rPr lang="en-US" dirty="0"/>
              <a:t> </a:t>
            </a:r>
            <a:r>
              <a:rPr lang="en-US" dirty="0" err="1"/>
              <a:t>kuchlanishga</a:t>
            </a:r>
            <a:r>
              <a:rPr lang="en-US" dirty="0"/>
              <a:t> </a:t>
            </a:r>
            <a:r>
              <a:rPr lang="en-US" dirty="0" err="1"/>
              <a:t>ulashga</a:t>
            </a:r>
            <a:r>
              <a:rPr lang="en-US" dirty="0"/>
              <a:t> </a:t>
            </a:r>
            <a:r>
              <a:rPr lang="en-US" dirty="0" err="1"/>
              <a:t>mos</a:t>
            </a:r>
            <a:r>
              <a:rPr lang="en-US" dirty="0"/>
              <a:t> </a:t>
            </a:r>
            <a:r>
              <a:rPr lang="en-US" dirty="0" err="1"/>
              <a:t>keladi</a:t>
            </a:r>
            <a:r>
              <a:rPr lang="en-US" dirty="0"/>
              <a:t>. </a:t>
            </a:r>
            <a:r>
              <a:rPr lang="en-US" dirty="0" err="1"/>
              <a:t>Masalan</a:t>
            </a:r>
            <a:r>
              <a:rPr lang="en-US" dirty="0"/>
              <a:t>, agar </a:t>
            </a:r>
            <a:r>
              <a:rPr lang="en-US" dirty="0" err="1"/>
              <a:t>dvigatel</a:t>
            </a:r>
            <a:r>
              <a:rPr lang="en-US" dirty="0"/>
              <a:t> 220/380 v </a:t>
            </a:r>
            <a:r>
              <a:rPr lang="en-US" dirty="0" err="1"/>
              <a:t>kuchlanishga</a:t>
            </a:r>
            <a:r>
              <a:rPr lang="en-US" dirty="0"/>
              <a:t> </a:t>
            </a:r>
            <a:r>
              <a:rPr lang="en-US" dirty="0" err="1"/>
              <a:t>mo‘ljallangan</a:t>
            </a:r>
            <a:r>
              <a:rPr lang="en-US" dirty="0"/>
              <a:t> </a:t>
            </a:r>
            <a:r>
              <a:rPr lang="en-US" dirty="0" err="1"/>
              <a:t>bo‘lsa</a:t>
            </a:r>
            <a:r>
              <a:rPr lang="en-US" dirty="0"/>
              <a:t>, u </a:t>
            </a:r>
            <a:r>
              <a:rPr lang="en-US" dirty="0" err="1"/>
              <a:t>holda</a:t>
            </a:r>
            <a:r>
              <a:rPr lang="en-US" dirty="0"/>
              <a:t> </a:t>
            </a:r>
            <a:r>
              <a:rPr lang="en-US" dirty="0" err="1"/>
              <a:t>tarmoq</a:t>
            </a:r>
            <a:r>
              <a:rPr lang="en-US" dirty="0"/>
              <a:t> </a:t>
            </a:r>
            <a:r>
              <a:rPr lang="en-US" dirty="0" err="1"/>
              <a:t>kuchlanishi</a:t>
            </a:r>
            <a:r>
              <a:rPr lang="en-US" dirty="0"/>
              <a:t> 380 v </a:t>
            </a:r>
            <a:r>
              <a:rPr lang="en-US" dirty="0" err="1"/>
              <a:t>bo‘lganda</a:t>
            </a:r>
            <a:r>
              <a:rPr lang="en-US" dirty="0"/>
              <a:t> </a:t>
            </a:r>
            <a:r>
              <a:rPr lang="en-US" dirty="0" err="1"/>
              <a:t>uning</a:t>
            </a:r>
            <a:r>
              <a:rPr lang="en-US" dirty="0"/>
              <a:t> stator </a:t>
            </a:r>
            <a:r>
              <a:rPr lang="en-US" dirty="0" err="1"/>
              <a:t>chulg‘amini</a:t>
            </a:r>
            <a:r>
              <a:rPr lang="en-US" dirty="0"/>
              <a:t> </a:t>
            </a:r>
            <a:r>
              <a:rPr lang="en-US" dirty="0" err="1"/>
              <a:t>yulduz</a:t>
            </a:r>
            <a:r>
              <a:rPr lang="en-US" dirty="0"/>
              <a:t> </a:t>
            </a:r>
            <a:r>
              <a:rPr lang="en-US" dirty="0" err="1"/>
              <a:t>usulida</a:t>
            </a:r>
            <a:r>
              <a:rPr lang="en-US" dirty="0"/>
              <a:t> </a:t>
            </a:r>
            <a:r>
              <a:rPr lang="en-US" dirty="0" err="1"/>
              <a:t>ulash</a:t>
            </a:r>
            <a:r>
              <a:rPr lang="en-US" dirty="0"/>
              <a:t>, </a:t>
            </a:r>
            <a:r>
              <a:rPr lang="en-US" dirty="0" err="1"/>
              <a:t>tarmoq</a:t>
            </a:r>
            <a:r>
              <a:rPr lang="en-US" dirty="0"/>
              <a:t> </a:t>
            </a:r>
            <a:r>
              <a:rPr lang="en-US" dirty="0" err="1"/>
              <a:t>kuchlanishi</a:t>
            </a:r>
            <a:r>
              <a:rPr lang="en-US" dirty="0"/>
              <a:t> 220 v </a:t>
            </a:r>
            <a:r>
              <a:rPr lang="en-US" dirty="0" err="1"/>
              <a:t>bo‘lganda</a:t>
            </a:r>
            <a:r>
              <a:rPr lang="en-US" dirty="0"/>
              <a:t> </a:t>
            </a:r>
            <a:r>
              <a:rPr lang="en-US" dirty="0" err="1"/>
              <a:t>esa</a:t>
            </a:r>
            <a:r>
              <a:rPr lang="en-US" dirty="0"/>
              <a:t> – </a:t>
            </a:r>
            <a:r>
              <a:rPr lang="en-US" dirty="0" err="1"/>
              <a:t>uchburchak</a:t>
            </a:r>
            <a:r>
              <a:rPr lang="en-US" dirty="0"/>
              <a:t> </a:t>
            </a:r>
            <a:r>
              <a:rPr lang="en-US" dirty="0" err="1"/>
              <a:t>usulida</a:t>
            </a:r>
            <a:r>
              <a:rPr lang="en-US" dirty="0"/>
              <a:t> </a:t>
            </a:r>
            <a:r>
              <a:rPr lang="en-US" dirty="0" err="1"/>
              <a:t>ulash</a:t>
            </a:r>
            <a:r>
              <a:rPr lang="en-US" dirty="0"/>
              <a:t> </a:t>
            </a:r>
            <a:r>
              <a:rPr lang="en-US" dirty="0" err="1"/>
              <a:t>lozim</a:t>
            </a:r>
            <a:r>
              <a:rPr lang="en-US" dirty="0"/>
              <a:t>. </a:t>
            </a:r>
            <a:r>
              <a:rPr lang="en-US" dirty="0" err="1"/>
              <a:t>Har</a:t>
            </a:r>
            <a:r>
              <a:rPr lang="en-US" dirty="0"/>
              <a:t> </a:t>
            </a:r>
            <a:r>
              <a:rPr lang="en-US" dirty="0" err="1"/>
              <a:t>ikkala</a:t>
            </a:r>
            <a:r>
              <a:rPr lang="en-US" dirty="0"/>
              <a:t> </a:t>
            </a:r>
            <a:r>
              <a:rPr lang="en-US" dirty="0" err="1"/>
              <a:t>holda</a:t>
            </a:r>
            <a:r>
              <a:rPr lang="en-US" dirty="0"/>
              <a:t> ham </a:t>
            </a:r>
            <a:r>
              <a:rPr lang="en-US" dirty="0" err="1"/>
              <a:t>faza</a:t>
            </a:r>
            <a:r>
              <a:rPr lang="en-US" dirty="0"/>
              <a:t> </a:t>
            </a:r>
            <a:r>
              <a:rPr lang="en-US" dirty="0" err="1"/>
              <a:t>kuchlanishi</a:t>
            </a:r>
            <a:r>
              <a:rPr lang="en-US" dirty="0"/>
              <a:t> 220 v </a:t>
            </a:r>
            <a:r>
              <a:rPr lang="en-US" dirty="0" err="1"/>
              <a:t>ga</a:t>
            </a:r>
            <a:r>
              <a:rPr lang="en-US" dirty="0"/>
              <a:t> </a:t>
            </a:r>
            <a:r>
              <a:rPr lang="en-US" dirty="0" err="1"/>
              <a:t>tengligicha</a:t>
            </a:r>
            <a:r>
              <a:rPr lang="en-US" dirty="0"/>
              <a:t> </a:t>
            </a:r>
            <a:r>
              <a:rPr lang="en-US" dirty="0" err="1"/>
              <a:t>qoladi</a:t>
            </a:r>
            <a:r>
              <a:rPr lang="en-US" dirty="0"/>
              <a:t>. Bu </a:t>
            </a:r>
            <a:r>
              <a:rPr lang="en-US" dirty="0" err="1"/>
              <a:t>aytib</a:t>
            </a:r>
            <a:r>
              <a:rPr lang="en-US" dirty="0"/>
              <a:t> </a:t>
            </a:r>
            <a:r>
              <a:rPr lang="en-US" dirty="0" err="1"/>
              <a:t>o‘tilgan</a:t>
            </a:r>
            <a:r>
              <a:rPr lang="en-US" dirty="0"/>
              <a:t> </a:t>
            </a:r>
            <a:r>
              <a:rPr lang="en-US" dirty="0" err="1"/>
              <a:t>uzib-ulashlarni</a:t>
            </a:r>
            <a:r>
              <a:rPr lang="en-US" dirty="0"/>
              <a:t> </a:t>
            </a:r>
            <a:r>
              <a:rPr lang="en-US" dirty="0" err="1"/>
              <a:t>soddalashtirish</a:t>
            </a:r>
            <a:r>
              <a:rPr lang="en-US" dirty="0"/>
              <a:t> </a:t>
            </a:r>
            <a:r>
              <a:rPr lang="en-US" dirty="0" err="1"/>
              <a:t>uchun</a:t>
            </a:r>
            <a:r>
              <a:rPr lang="en-US" dirty="0"/>
              <a:t> stator </a:t>
            </a:r>
            <a:r>
              <a:rPr lang="en-US" dirty="0" err="1"/>
              <a:t>chulg‘amining</a:t>
            </a:r>
            <a:r>
              <a:rPr lang="en-US" dirty="0"/>
              <a:t> </a:t>
            </a:r>
            <a:r>
              <a:rPr lang="en-US" dirty="0" err="1"/>
              <a:t>klemmalari</a:t>
            </a:r>
            <a:r>
              <a:rPr lang="en-US" dirty="0"/>
              <a:t> </a:t>
            </a:r>
            <a:r>
              <a:rPr lang="en-US" dirty="0" err="1"/>
              <a:t>muayyan</a:t>
            </a:r>
            <a:r>
              <a:rPr lang="en-US" dirty="0"/>
              <a:t> </a:t>
            </a:r>
            <a:r>
              <a:rPr lang="en-US" dirty="0" err="1"/>
              <a:t>tartibda</a:t>
            </a:r>
            <a:r>
              <a:rPr lang="en-US" dirty="0"/>
              <a:t> </a:t>
            </a:r>
            <a:r>
              <a:rPr lang="en-US" dirty="0" err="1" smtClean="0"/>
              <a:t>joylashtiriladi</a:t>
            </a:r>
            <a:r>
              <a:rPr lang="en-US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84571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9397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4619" y="267389"/>
            <a:ext cx="10524225" cy="419576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582174" y="4561792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marL="19685" marR="276860" indent="-6350" algn="ctr">
              <a:lnSpc>
                <a:spcPct val="100000"/>
              </a:lnSpc>
              <a:spcAft>
                <a:spcPts val="1380"/>
              </a:spcAft>
            </a:pPr>
            <a:r>
              <a:rPr lang="en-US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114-rasm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Faza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rotorli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uch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fazali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asinxron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dvigatelning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tuzilishi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(tipi MT-22-6; 75 kW): </a:t>
            </a:r>
            <a:r>
              <a:rPr lang="en-US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val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r>
              <a:rPr lang="en-US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podshipniklar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shchiti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r>
              <a:rPr lang="en-US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cho‘tka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tutqich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r>
              <a:rPr lang="en-US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 –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lyukning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qopqog‘i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r>
              <a:rPr lang="en-US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5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stator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chulg‘ami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r>
              <a:rPr lang="en-US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6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stator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o‘zagi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r>
              <a:rPr lang="en-US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7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ventilatorning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kojuxi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r>
              <a:rPr lang="en-US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8 – 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rotor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o‘zagi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r>
              <a:rPr lang="en-US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9 – 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rotor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chulg‘ami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r>
              <a:rPr lang="en-US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10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kontakt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halqalar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r>
              <a:rPr lang="en-US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11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podshipnik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qopqog‘i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ru-RU" sz="16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68967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1997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67890" y="232464"/>
            <a:ext cx="8921514" cy="419576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457864" y="4658112"/>
            <a:ext cx="91008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685" marR="251460" indent="-6350" algn="ctr">
              <a:lnSpc>
                <a:spcPct val="100000"/>
              </a:lnSpc>
              <a:spcAft>
                <a:spcPts val="0"/>
              </a:spcAft>
            </a:pPr>
            <a:r>
              <a:rPr lang="en-US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115-rasm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Stator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chulg‘ami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chulg‘am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uchlarining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dvigatel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shchitida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joylashishi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</a:p>
          <a:p>
            <a:pPr marL="19685" marR="251460" indent="-6350" algn="ctr">
              <a:lnSpc>
                <a:spcPct val="100000"/>
              </a:lnSpc>
              <a:spcAft>
                <a:spcPts val="0"/>
              </a:spcAft>
            </a:pPr>
            <a:r>
              <a:rPr lang="en-US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 –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chulg‘amning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yulduzcha-uchburchak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shaklida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ulanishi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ru-RU" sz="16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031453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26</TotalTime>
  <Words>732</Words>
  <Application>Microsoft Office PowerPoint</Application>
  <PresentationFormat>Произвольный</PresentationFormat>
  <Paragraphs>21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Ион</vt:lpstr>
      <vt:lpstr>UCH FAZALI ASINXRON DVIGATELNING ISHLASH PRINSIPI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UCH FAZALI ASINXRON DVIGATELNING ISHLASH PRINSIPI</dc:title>
  <dc:creator>Электрик</dc:creator>
  <cp:lastModifiedBy>Elektrik</cp:lastModifiedBy>
  <cp:revision>4</cp:revision>
  <dcterms:created xsi:type="dcterms:W3CDTF">2021-12-16T04:07:24Z</dcterms:created>
  <dcterms:modified xsi:type="dcterms:W3CDTF">2023-07-05T10:30:24Z</dcterms:modified>
</cp:coreProperties>
</file>