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ozir.org/ozaro-induksiya-hodisasi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hozir.org/milliy-kurashning-atamalari-tasniflash-va-tizimlashtirish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hozir.org/inson-organizmiga-elektr-tokining-tasiri-shoshilinch-tibbiy-yo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8229600" cy="923528"/>
          </a:xfrm>
        </p:spPr>
        <p:txBody>
          <a:bodyPr/>
          <a:lstStyle/>
          <a:p>
            <a:r>
              <a:rPr lang="en-US" dirty="0" err="1"/>
              <a:t>Tranzistorlar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331698"/>
            <a:ext cx="8208912" cy="1752600"/>
          </a:xfrm>
        </p:spPr>
        <p:txBody>
          <a:bodyPr>
            <a:normAutofit fontScale="92500"/>
          </a:bodyPr>
          <a:lstStyle/>
          <a:p>
            <a:pPr lvl="0" latinLnBrk="1"/>
            <a:r>
              <a:rPr lang="en-US" dirty="0" err="1"/>
              <a:t>Tranzistorlar</a:t>
            </a:r>
            <a:r>
              <a:rPr lang="en-US" dirty="0"/>
              <a:t> </a:t>
            </a:r>
            <a:r>
              <a:rPr lang="en-US" dirty="0" err="1"/>
              <a:t>xaqida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tushunchaga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bo’lish</a:t>
            </a:r>
            <a:endParaRPr lang="ru-RU" dirty="0"/>
          </a:p>
          <a:p>
            <a:pPr lvl="0" latinLnBrk="1"/>
            <a:r>
              <a:rPr lang="en-US" dirty="0"/>
              <a:t>Transistor </a:t>
            </a:r>
            <a:r>
              <a:rPr lang="en-US" dirty="0" err="1"/>
              <a:t>turloarini</a:t>
            </a:r>
            <a:r>
              <a:rPr lang="en-US" dirty="0"/>
              <a:t> </a:t>
            </a:r>
            <a:r>
              <a:rPr lang="en-US" dirty="0" err="1"/>
              <a:t>o’rganish</a:t>
            </a:r>
            <a:endParaRPr lang="ru-RU" dirty="0"/>
          </a:p>
          <a:p>
            <a:pPr lvl="0" latinLnBrk="1"/>
            <a:r>
              <a:rPr lang="en-US" dirty="0"/>
              <a:t>Transistor </a:t>
            </a:r>
            <a:r>
              <a:rPr lang="en-US" dirty="0" err="1"/>
              <a:t>qo’llanilish</a:t>
            </a:r>
            <a:r>
              <a:rPr lang="en-US" dirty="0"/>
              <a:t> </a:t>
            </a:r>
            <a:r>
              <a:rPr lang="en-US" dirty="0" err="1"/>
              <a:t>sohalati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153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336704"/>
          </a:xfrm>
        </p:spPr>
        <p:txBody>
          <a:bodyPr>
            <a:normAutofit fontScale="92500" lnSpcReduction="20000"/>
          </a:bodyPr>
          <a:lstStyle/>
          <a:p>
            <a:pPr marL="137160" indent="0" latinLnBrk="1">
              <a:buNone/>
            </a:pPr>
            <a:r>
              <a:rPr lang="en-US" dirty="0" err="1"/>
              <a:t>Bipolyar</a:t>
            </a:r>
            <a:r>
              <a:rPr lang="en-US" dirty="0"/>
              <a:t> </a:t>
            </a:r>
            <a:r>
              <a:rPr lang="en-US" dirty="0" err="1"/>
              <a:t>tranzistorlar</a:t>
            </a:r>
            <a:r>
              <a:rPr lang="en-US" dirty="0"/>
              <a:t> </a:t>
            </a:r>
            <a:endParaRPr lang="ru-RU" dirty="0"/>
          </a:p>
          <a:p>
            <a:pPr marL="137160" indent="0" latinLnBrk="1">
              <a:buNone/>
            </a:pPr>
            <a:r>
              <a:rPr lang="en-US" b="1" i="1" dirty="0" err="1"/>
              <a:t>Bipolyar</a:t>
            </a:r>
            <a:r>
              <a:rPr lang="en-US" b="1" i="1" dirty="0"/>
              <a:t> </a:t>
            </a:r>
            <a:r>
              <a:rPr lang="en-US" b="1" i="1" dirty="0" err="1"/>
              <a:t>tranzistor</a:t>
            </a:r>
            <a:r>
              <a:rPr lang="en-US" dirty="0"/>
              <a:t> deb </a:t>
            </a:r>
            <a:r>
              <a:rPr lang="en-US" dirty="0" err="1"/>
              <a:t>o‘zaro</a:t>
            </a:r>
            <a:r>
              <a:rPr lang="en-US" dirty="0"/>
              <a:t> </a:t>
            </a:r>
            <a:r>
              <a:rPr lang="en-US" dirty="0" err="1"/>
              <a:t>ta’sirlashuvchi</a:t>
            </a:r>
            <a:r>
              <a:rPr lang="en-US" dirty="0"/>
              <a:t> </a:t>
            </a:r>
            <a:r>
              <a:rPr lang="en-US" u="sng" dirty="0" err="1">
                <a:hlinkClick r:id="rId2"/>
              </a:rPr>
              <a:t>ikkita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smtClean="0">
                <a:hlinkClick r:id="rId2"/>
              </a:rPr>
              <a:t>         p</a:t>
            </a:r>
            <a:r>
              <a:rPr lang="en-US" i="1" dirty="0" smtClean="0"/>
              <a:t>-n</a:t>
            </a:r>
            <a:r>
              <a:rPr lang="en-US" dirty="0"/>
              <a:t> </a:t>
            </a:r>
            <a:r>
              <a:rPr lang="en-US" dirty="0" smtClean="0"/>
              <a:t>  </a:t>
            </a:r>
            <a:r>
              <a:rPr lang="en-US" dirty="0" err="1" smtClean="0"/>
              <a:t>o‘tish</a:t>
            </a:r>
            <a:r>
              <a:rPr lang="en-US" dirty="0" smtClean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uchta</a:t>
            </a:r>
            <a:r>
              <a:rPr lang="en-US" dirty="0"/>
              <a:t> </a:t>
            </a:r>
            <a:r>
              <a:rPr lang="en-US" dirty="0" err="1"/>
              <a:t>elektrod</a:t>
            </a:r>
            <a:r>
              <a:rPr lang="en-US" dirty="0"/>
              <a:t> (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chiqishlar</a:t>
            </a:r>
            <a:r>
              <a:rPr lang="en-US" dirty="0"/>
              <a:t>)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bo‘lgan</a:t>
            </a:r>
            <a:r>
              <a:rPr lang="en-US" dirty="0" smtClean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</a:t>
            </a:r>
            <a:r>
              <a:rPr lang="en-US" dirty="0"/>
              <a:t> </a:t>
            </a:r>
            <a:r>
              <a:rPr lang="en-US" dirty="0" err="1"/>
              <a:t>asbobga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. </a:t>
            </a:r>
            <a:r>
              <a:rPr lang="en-US" dirty="0" err="1"/>
              <a:t>Tranzistordan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oqib</a:t>
            </a:r>
            <a:r>
              <a:rPr lang="en-US" dirty="0"/>
              <a:t> </a:t>
            </a:r>
            <a:r>
              <a:rPr lang="en-US" dirty="0" err="1"/>
              <a:t>o‘tishi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tashuvchilar</a:t>
            </a:r>
            <a:r>
              <a:rPr lang="en-US" dirty="0"/>
              <a:t> -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kovaklarning</a:t>
            </a:r>
            <a:r>
              <a:rPr lang="en-US" dirty="0"/>
              <a:t> </a:t>
            </a:r>
            <a:r>
              <a:rPr lang="en-US" dirty="0" err="1"/>
              <a:t>harakatiga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.</a:t>
            </a:r>
            <a:endParaRPr lang="ru-RU" dirty="0"/>
          </a:p>
          <a:p>
            <a:pPr marL="137160" indent="0">
              <a:buNone/>
            </a:pPr>
            <a:r>
              <a:rPr lang="en-US" dirty="0" err="1"/>
              <a:t>Bipolyar</a:t>
            </a:r>
            <a:r>
              <a:rPr lang="en-US" dirty="0"/>
              <a:t> </a:t>
            </a:r>
            <a:r>
              <a:rPr lang="en-US" dirty="0" err="1"/>
              <a:t>tranzistor</a:t>
            </a:r>
            <a:r>
              <a:rPr lang="en-US" dirty="0"/>
              <a:t> p</a:t>
            </a:r>
            <a:r>
              <a:rPr lang="en-US" i="1" dirty="0"/>
              <a:t>-n-p</a:t>
            </a:r>
            <a:r>
              <a:rPr lang="en-US" dirty="0"/>
              <a:t> </a:t>
            </a:r>
            <a:r>
              <a:rPr lang="en-US" dirty="0" err="1"/>
              <a:t>va</a:t>
            </a:r>
            <a:r>
              <a:rPr lang="en-US" dirty="0"/>
              <a:t> </a:t>
            </a:r>
            <a:r>
              <a:rPr lang="en-US" i="1" dirty="0"/>
              <a:t>n-p-n</a:t>
            </a:r>
            <a:r>
              <a:rPr lang="en-US" dirty="0"/>
              <a:t> </a:t>
            </a:r>
            <a:r>
              <a:rPr lang="en-US" dirty="0" err="1"/>
              <a:t>o‘tkazuvchanlikka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uchta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o‘tkazgichdan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topgan</a:t>
            </a:r>
            <a:r>
              <a:rPr lang="en-US" dirty="0"/>
              <a:t> (6 </a:t>
            </a:r>
            <a:r>
              <a:rPr lang="en-US" i="1" dirty="0"/>
              <a:t>a</a:t>
            </a:r>
            <a:r>
              <a:rPr lang="en-US" dirty="0"/>
              <a:t> </a:t>
            </a:r>
            <a:r>
              <a:rPr lang="en-US" dirty="0" err="1"/>
              <a:t>va</a:t>
            </a:r>
            <a:r>
              <a:rPr lang="en-US" dirty="0"/>
              <a:t> </a:t>
            </a:r>
            <a:r>
              <a:rPr lang="en-US" i="1" dirty="0"/>
              <a:t>b</a:t>
            </a:r>
            <a:r>
              <a:rPr lang="en-US" dirty="0"/>
              <a:t>-</a:t>
            </a:r>
            <a:r>
              <a:rPr lang="en-US" dirty="0" err="1"/>
              <a:t>rasm</a:t>
            </a:r>
            <a:r>
              <a:rPr lang="en-US" dirty="0"/>
              <a:t>). </a:t>
            </a:r>
            <a:r>
              <a:rPr lang="en-US" dirty="0" err="1"/>
              <a:t>Endilikda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 </a:t>
            </a:r>
            <a:r>
              <a:rPr lang="en-US" i="1" dirty="0"/>
              <a:t>n-p-n</a:t>
            </a:r>
            <a:r>
              <a:rPr lang="en-US" dirty="0"/>
              <a:t> </a:t>
            </a:r>
            <a:r>
              <a:rPr lang="en-US" dirty="0" err="1"/>
              <a:t>tuzilmali</a:t>
            </a:r>
            <a:r>
              <a:rPr lang="en-US" dirty="0"/>
              <a:t> </a:t>
            </a:r>
            <a:r>
              <a:rPr lang="en-US" dirty="0" err="1"/>
              <a:t>bipolyar</a:t>
            </a:r>
            <a:r>
              <a:rPr lang="en-US" dirty="0"/>
              <a:t> </a:t>
            </a:r>
            <a:r>
              <a:rPr lang="en-US" dirty="0" err="1"/>
              <a:t>tranzistorni</a:t>
            </a:r>
            <a:r>
              <a:rPr lang="en-US" dirty="0"/>
              <a:t> </a:t>
            </a:r>
            <a:r>
              <a:rPr lang="en-US" dirty="0" err="1"/>
              <a:t>ko‘rib</a:t>
            </a:r>
            <a:r>
              <a:rPr lang="en-US" dirty="0"/>
              <a:t> </a:t>
            </a:r>
            <a:r>
              <a:rPr lang="en-US" dirty="0" err="1" smtClean="0"/>
              <a:t>chiqamiz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err="1"/>
              <a:t>Tranzistorning</a:t>
            </a:r>
            <a:r>
              <a:rPr lang="en-US" dirty="0"/>
              <a:t> </a:t>
            </a:r>
            <a:r>
              <a:rPr lang="en-US" dirty="0" err="1"/>
              <a:t>kuchli</a:t>
            </a:r>
            <a:r>
              <a:rPr lang="en-US" dirty="0"/>
              <a:t> </a:t>
            </a:r>
            <a:r>
              <a:rPr lang="en-US" dirty="0" err="1"/>
              <a:t>legirlangan</a:t>
            </a:r>
            <a:r>
              <a:rPr lang="en-US" dirty="0"/>
              <a:t> </a:t>
            </a:r>
            <a:r>
              <a:rPr lang="en-US" dirty="0" err="1"/>
              <a:t>chekka</a:t>
            </a:r>
            <a:r>
              <a:rPr lang="en-US" dirty="0"/>
              <a:t> </a:t>
            </a:r>
            <a:r>
              <a:rPr lang="en-US" dirty="0" err="1"/>
              <a:t>sohasi</a:t>
            </a:r>
            <a:r>
              <a:rPr lang="en-US" dirty="0"/>
              <a:t> (</a:t>
            </a:r>
            <a:r>
              <a:rPr lang="en-US" i="1" dirty="0"/>
              <a:t>n</a:t>
            </a:r>
            <a:r>
              <a:rPr lang="en-US" i="1" baseline="30000" dirty="0"/>
              <a:t>+</a:t>
            </a:r>
            <a:r>
              <a:rPr lang="en-US" dirty="0"/>
              <a:t> - </a:t>
            </a:r>
            <a:r>
              <a:rPr lang="en-US" dirty="0" err="1"/>
              <a:t>soha</a:t>
            </a:r>
            <a:r>
              <a:rPr lang="en-US" dirty="0"/>
              <a:t>) </a:t>
            </a:r>
            <a:r>
              <a:rPr lang="en-US" b="1" i="1" dirty="0"/>
              <a:t>emitter</a:t>
            </a:r>
            <a:r>
              <a:rPr lang="en-US" dirty="0"/>
              <a:t> deb </a:t>
            </a:r>
            <a:r>
              <a:rPr lang="en-US" dirty="0" err="1"/>
              <a:t>ataladi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u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tashuvchilarni</a:t>
            </a:r>
            <a:r>
              <a:rPr lang="en-US" dirty="0"/>
              <a:t> </a:t>
            </a:r>
            <a:r>
              <a:rPr lang="en-US" b="1" i="1" dirty="0" err="1"/>
              <a:t>baza</a:t>
            </a:r>
            <a:r>
              <a:rPr lang="en-US" dirty="0"/>
              <a:t> deb </a:t>
            </a:r>
            <a:r>
              <a:rPr lang="en-US" dirty="0" err="1"/>
              <a:t>ataluvchi</a:t>
            </a:r>
            <a:r>
              <a:rPr lang="en-US" dirty="0"/>
              <a:t> </a:t>
            </a:r>
            <a:r>
              <a:rPr lang="en-US" dirty="0" err="1"/>
              <a:t>o‘rta</a:t>
            </a:r>
            <a:r>
              <a:rPr lang="en-US" dirty="0"/>
              <a:t> </a:t>
            </a:r>
            <a:r>
              <a:rPr lang="en-US" dirty="0" err="1"/>
              <a:t>sohaga</a:t>
            </a:r>
            <a:r>
              <a:rPr lang="en-US" dirty="0"/>
              <a:t> (</a:t>
            </a:r>
            <a:r>
              <a:rPr lang="en-US" i="1" dirty="0"/>
              <a:t>r</a:t>
            </a:r>
            <a:r>
              <a:rPr lang="en-US" dirty="0"/>
              <a:t> - </a:t>
            </a:r>
            <a:r>
              <a:rPr lang="en-US" dirty="0" err="1"/>
              <a:t>soha</a:t>
            </a:r>
            <a:r>
              <a:rPr lang="en-US" dirty="0"/>
              <a:t>) </a:t>
            </a:r>
            <a:r>
              <a:rPr lang="en-US" dirty="0" err="1"/>
              <a:t>injeksiyalaydi</a:t>
            </a:r>
            <a:r>
              <a:rPr lang="en-US" dirty="0"/>
              <a:t>. </a:t>
            </a: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chekka</a:t>
            </a:r>
            <a:r>
              <a:rPr lang="en-US" dirty="0"/>
              <a:t> </a:t>
            </a:r>
            <a:r>
              <a:rPr lang="en-US" dirty="0" err="1"/>
              <a:t>soha</a:t>
            </a:r>
            <a:r>
              <a:rPr lang="en-US" dirty="0"/>
              <a:t> (</a:t>
            </a:r>
            <a:r>
              <a:rPr lang="en-US" i="1" dirty="0"/>
              <a:t>n</a:t>
            </a:r>
            <a:r>
              <a:rPr lang="en-US" dirty="0"/>
              <a:t> - </a:t>
            </a:r>
            <a:r>
              <a:rPr lang="en-US" dirty="0" err="1"/>
              <a:t>soha</a:t>
            </a:r>
            <a:r>
              <a:rPr lang="en-US" dirty="0"/>
              <a:t>) </a:t>
            </a:r>
            <a:r>
              <a:rPr lang="en-US" b="1" i="1" dirty="0" err="1"/>
              <a:t>kollektor</a:t>
            </a:r>
            <a:r>
              <a:rPr lang="en-US" dirty="0"/>
              <a:t> deb </a:t>
            </a:r>
            <a:r>
              <a:rPr lang="en-US" dirty="0" err="1"/>
              <a:t>ataladi</a:t>
            </a:r>
            <a:r>
              <a:rPr lang="en-US" dirty="0"/>
              <a:t>. U </a:t>
            </a:r>
            <a:r>
              <a:rPr lang="en-US" dirty="0" err="1"/>
              <a:t>emiitterga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kuchsizroq</a:t>
            </a:r>
            <a:r>
              <a:rPr lang="en-US" dirty="0"/>
              <a:t> </a:t>
            </a:r>
            <a:r>
              <a:rPr lang="en-US" dirty="0" err="1"/>
              <a:t>legirlangan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tashuvchilarni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sohasidan</a:t>
            </a:r>
            <a:r>
              <a:rPr lang="en-US" dirty="0"/>
              <a:t> </a:t>
            </a:r>
            <a:r>
              <a:rPr lang="en-US" dirty="0" err="1"/>
              <a:t>ekstraksiyalash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 </a:t>
            </a:r>
            <a:r>
              <a:rPr lang="en-US" dirty="0" smtClean="0"/>
              <a:t>. </a:t>
            </a:r>
            <a:r>
              <a:rPr lang="en-US" dirty="0"/>
              <a:t>Emitter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oralig‘idagi</a:t>
            </a:r>
            <a:r>
              <a:rPr lang="en-US" dirty="0"/>
              <a:t> </a:t>
            </a:r>
            <a:r>
              <a:rPr lang="en-US" dirty="0" err="1"/>
              <a:t>o‘tish</a:t>
            </a:r>
            <a:r>
              <a:rPr lang="en-US" dirty="0"/>
              <a:t> emitter </a:t>
            </a:r>
            <a:r>
              <a:rPr lang="en-US" dirty="0" err="1"/>
              <a:t>o‘tish</a:t>
            </a:r>
            <a:r>
              <a:rPr lang="en-US" dirty="0"/>
              <a:t>, </a:t>
            </a:r>
            <a:r>
              <a:rPr lang="en-US" dirty="0" err="1"/>
              <a:t>kollektor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oralig‘idagi</a:t>
            </a:r>
            <a:r>
              <a:rPr lang="en-US" dirty="0"/>
              <a:t> </a:t>
            </a:r>
            <a:r>
              <a:rPr lang="en-US" dirty="0" err="1"/>
              <a:t>o‘tish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-</a:t>
            </a:r>
            <a:r>
              <a:rPr lang="en-US" dirty="0" err="1"/>
              <a:t>kollektor</a:t>
            </a:r>
            <a:r>
              <a:rPr lang="en-US" dirty="0"/>
              <a:t> </a:t>
            </a:r>
            <a:r>
              <a:rPr lang="en-US" dirty="0" err="1"/>
              <a:t>o‘tish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6541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987_html_4ca5985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536" y="548680"/>
            <a:ext cx="8424936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87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987_html_m2f2d036e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536" y="548680"/>
            <a:ext cx="8352928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5077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92500" lnSpcReduction="10000"/>
          </a:bodyPr>
          <a:lstStyle/>
          <a:p>
            <a:pPr marL="137160" indent="0" latinLnBrk="1">
              <a:buNone/>
            </a:pPr>
            <a:r>
              <a:rPr lang="en-US" dirty="0"/>
              <a:t>Agar emitter </a:t>
            </a:r>
            <a:r>
              <a:rPr lang="en-US" dirty="0" err="1"/>
              <a:t>o‘tish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yo‘nalishda</a:t>
            </a:r>
            <a:r>
              <a:rPr lang="en-US" dirty="0"/>
              <a:t>, </a:t>
            </a:r>
            <a:r>
              <a:rPr lang="en-US" dirty="0" err="1"/>
              <a:t>kollektor</a:t>
            </a:r>
            <a:r>
              <a:rPr lang="en-US" dirty="0"/>
              <a:t> </a:t>
            </a:r>
            <a:r>
              <a:rPr lang="en-US" dirty="0" err="1" smtClean="0"/>
              <a:t>o‘tish</a:t>
            </a:r>
            <a:r>
              <a:rPr lang="en-US" dirty="0" smtClean="0"/>
              <a:t>   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yo‘nalishda</a:t>
            </a:r>
            <a:r>
              <a:rPr lang="en-US" dirty="0"/>
              <a:t> </a:t>
            </a:r>
            <a:r>
              <a:rPr lang="en-US" dirty="0" err="1"/>
              <a:t>siljigan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 smtClean="0"/>
              <a:t>tranzis</a:t>
            </a:r>
            <a:r>
              <a:rPr lang="en-US" dirty="0" smtClean="0"/>
              <a:t>-  tor</a:t>
            </a:r>
            <a:r>
              <a:rPr lang="en-US" dirty="0"/>
              <a:t> </a:t>
            </a:r>
            <a:r>
              <a:rPr lang="en-US" b="1" i="1" dirty="0"/>
              <a:t>invers</a:t>
            </a:r>
            <a:r>
              <a:rPr lang="en-US" dirty="0"/>
              <a:t> 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r>
              <a:rPr lang="en-US" dirty="0" err="1"/>
              <a:t>Tranzistor</a:t>
            </a: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raqamli</a:t>
            </a:r>
            <a:r>
              <a:rPr lang="en-US" dirty="0" smtClean="0"/>
              <a:t> </a:t>
            </a:r>
            <a:r>
              <a:rPr lang="en-US" dirty="0" err="1"/>
              <a:t>sxemalarda</a:t>
            </a:r>
            <a:r>
              <a:rPr lang="en-US" dirty="0"/>
              <a:t> </a:t>
            </a:r>
            <a:r>
              <a:rPr lang="en-US" dirty="0" err="1"/>
              <a:t>qo‘llanilganda</a:t>
            </a:r>
            <a:r>
              <a:rPr lang="en-US" dirty="0"/>
              <a:t> </a:t>
            </a:r>
            <a:r>
              <a:rPr lang="en-US" dirty="0" err="1"/>
              <a:t>u</a:t>
            </a:r>
            <a:r>
              <a:rPr lang="en-US" b="1" i="1" dirty="0" err="1"/>
              <a:t>to‘yinish</a:t>
            </a:r>
            <a:r>
              <a:rPr lang="en-US" dirty="0"/>
              <a:t> </a:t>
            </a:r>
            <a:r>
              <a:rPr lang="en-US" dirty="0" err="1"/>
              <a:t>rejimida</a:t>
            </a:r>
            <a:r>
              <a:rPr lang="en-US" dirty="0"/>
              <a:t> </a:t>
            </a:r>
            <a:r>
              <a:rPr lang="en-US" dirty="0" smtClean="0"/>
              <a:t>    (</a:t>
            </a:r>
            <a:r>
              <a:rPr lang="en-US" dirty="0" err="1"/>
              <a:t>ikkala</a:t>
            </a:r>
            <a:r>
              <a:rPr lang="en-US" dirty="0"/>
              <a:t> </a:t>
            </a:r>
            <a:r>
              <a:rPr lang="en-US" dirty="0" err="1"/>
              <a:t>o‘tish</a:t>
            </a:r>
            <a:r>
              <a:rPr lang="en-US" dirty="0"/>
              <a:t> ham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yo‘nalishda</a:t>
            </a:r>
            <a:r>
              <a:rPr lang="en-US" dirty="0"/>
              <a:t> </a:t>
            </a:r>
            <a:r>
              <a:rPr lang="en-US" dirty="0" err="1"/>
              <a:t>siljigan</a:t>
            </a:r>
            <a:r>
              <a:rPr lang="en-US" dirty="0"/>
              <a:t>), </a:t>
            </a:r>
            <a:r>
              <a:rPr lang="en-US" dirty="0" err="1"/>
              <a:t>yoki</a:t>
            </a:r>
            <a:r>
              <a:rPr lang="en-US" dirty="0"/>
              <a:t> </a:t>
            </a:r>
            <a:r>
              <a:rPr lang="en-US" b="1" i="1" dirty="0" err="1"/>
              <a:t>berk</a:t>
            </a:r>
            <a:r>
              <a:rPr lang="en-US" dirty="0"/>
              <a:t> </a:t>
            </a:r>
            <a:r>
              <a:rPr lang="en-US" dirty="0" smtClean="0"/>
              <a:t>  </a:t>
            </a:r>
            <a:r>
              <a:rPr lang="en-US" dirty="0" err="1" smtClean="0"/>
              <a:t>rejimda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ikkala</a:t>
            </a:r>
            <a:r>
              <a:rPr lang="en-US" dirty="0"/>
              <a:t> </a:t>
            </a:r>
            <a:r>
              <a:rPr lang="en-US" dirty="0" err="1"/>
              <a:t>o‘tish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siljigan</a:t>
            </a:r>
            <a:r>
              <a:rPr lang="en-US" dirty="0"/>
              <a:t>)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Bipolyar</a:t>
            </a:r>
            <a:r>
              <a:rPr lang="en-US" dirty="0"/>
              <a:t> </a:t>
            </a:r>
            <a:r>
              <a:rPr lang="en-US" dirty="0" err="1"/>
              <a:t>tranzistorning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sxemalari</a:t>
            </a:r>
            <a:r>
              <a:rPr lang="en-US" dirty="0"/>
              <a:t>.</a:t>
            </a:r>
            <a:r>
              <a:rPr lang="en-US" b="1" dirty="0"/>
              <a:t> </a:t>
            </a:r>
            <a:r>
              <a:rPr lang="en-US" dirty="0" err="1"/>
              <a:t>Tranzistor</a:t>
            </a: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sxemaga</a:t>
            </a:r>
            <a:r>
              <a:rPr lang="en-US" dirty="0" smtClean="0"/>
              <a:t> </a:t>
            </a:r>
            <a:r>
              <a:rPr lang="en-US" dirty="0" err="1"/>
              <a:t>ulanayotganda</a:t>
            </a:r>
            <a:r>
              <a:rPr lang="en-US" dirty="0"/>
              <a:t> </a:t>
            </a:r>
            <a:r>
              <a:rPr lang="en-US" dirty="0" err="1"/>
              <a:t>chiqishlaridan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kirish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chiqish</a:t>
            </a:r>
            <a:r>
              <a:rPr lang="en-US" dirty="0" smtClean="0"/>
              <a:t> </a:t>
            </a:r>
            <a:r>
              <a:rPr lang="en-US" dirty="0" err="1"/>
              <a:t>zanjiri</a:t>
            </a:r>
            <a:r>
              <a:rPr lang="en-US" dirty="0"/>
              <a:t> </a:t>
            </a:r>
            <a:r>
              <a:rPr lang="en-US" dirty="0" err="1">
                <a:hlinkClick r:id="rId2"/>
              </a:rPr>
              <a:t>uchun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umumiy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qilib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ulanadi</a:t>
            </a:r>
            <a:r>
              <a:rPr lang="en-US" dirty="0"/>
              <a:t>,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quyidagi</a:t>
            </a:r>
            <a:r>
              <a:rPr lang="en-US" dirty="0" smtClean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sxemalari</a:t>
            </a:r>
            <a:r>
              <a:rPr lang="en-US" dirty="0"/>
              <a:t> </a:t>
            </a:r>
            <a:r>
              <a:rPr lang="en-US" dirty="0" err="1"/>
              <a:t>mavjud:umumiy</a:t>
            </a:r>
            <a:r>
              <a:rPr lang="en-US" dirty="0"/>
              <a:t> </a:t>
            </a:r>
            <a:r>
              <a:rPr lang="en-US" dirty="0" err="1" smtClean="0"/>
              <a:t>baza</a:t>
            </a:r>
            <a:r>
              <a:rPr lang="en-US" dirty="0" smtClean="0"/>
              <a:t>             (UB)</a:t>
            </a:r>
            <a:r>
              <a:rPr lang="en-US" dirty="0"/>
              <a:t> </a:t>
            </a:r>
            <a:r>
              <a:rPr lang="en-US" dirty="0" smtClean="0"/>
              <a:t>  </a:t>
            </a:r>
            <a:r>
              <a:rPr lang="en-US" dirty="0"/>
              <a:t> </a:t>
            </a:r>
            <a:r>
              <a:rPr lang="en-US" dirty="0" err="1"/>
              <a:t>umumiy</a:t>
            </a:r>
            <a:r>
              <a:rPr lang="en-US" dirty="0"/>
              <a:t> emitter (UE) (8 b-</a:t>
            </a:r>
            <a:r>
              <a:rPr lang="en-US" dirty="0" err="1"/>
              <a:t>rasm</a:t>
            </a:r>
            <a:r>
              <a:rPr lang="en-US" dirty="0"/>
              <a:t>); 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 smtClean="0"/>
              <a:t>kollek</a:t>
            </a:r>
            <a:r>
              <a:rPr lang="en-US" dirty="0" smtClean="0"/>
              <a:t>-  tor </a:t>
            </a:r>
            <a:r>
              <a:rPr lang="en-US" dirty="0"/>
              <a:t>(UK) </a:t>
            </a:r>
            <a:r>
              <a:rPr lang="en-US" dirty="0"/>
              <a:t>.</a:t>
            </a:r>
            <a:r>
              <a:rPr lang="en-US" dirty="0" smtClean="0"/>
              <a:t>Bu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potensiali</a:t>
            </a:r>
            <a:r>
              <a:rPr lang="en-US" dirty="0"/>
              <a:t> </a:t>
            </a:r>
            <a:r>
              <a:rPr lang="en-US" dirty="0" err="1"/>
              <a:t>nolga</a:t>
            </a: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teng</a:t>
            </a:r>
            <a:r>
              <a:rPr lang="en-US" dirty="0" smtClean="0"/>
              <a:t> </a:t>
            </a:r>
            <a:r>
              <a:rPr lang="en-US" dirty="0"/>
              <a:t>deb </a:t>
            </a:r>
            <a:r>
              <a:rPr lang="en-US" dirty="0" err="1"/>
              <a:t>olinadi</a:t>
            </a:r>
            <a:r>
              <a:rPr lang="en-US" dirty="0"/>
              <a:t>.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 </a:t>
            </a:r>
            <a:r>
              <a:rPr lang="en-US" dirty="0" err="1"/>
              <a:t>qutblari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 smtClean="0"/>
              <a:t>tranzis</a:t>
            </a:r>
            <a:r>
              <a:rPr lang="en-US" dirty="0" smtClean="0"/>
              <a:t>-  tor </a:t>
            </a:r>
            <a:r>
              <a:rPr lang="en-US" dirty="0" err="1"/>
              <a:t>toklarining</a:t>
            </a:r>
            <a:r>
              <a:rPr lang="en-US" dirty="0"/>
              <a:t> </a:t>
            </a:r>
            <a:r>
              <a:rPr lang="en-US" dirty="0" err="1"/>
              <a:t>yo‘nalishi</a:t>
            </a:r>
            <a:r>
              <a:rPr lang="en-US" dirty="0"/>
              <a:t> </a:t>
            </a:r>
            <a:r>
              <a:rPr lang="en-US" dirty="0" err="1"/>
              <a:t>tranzistorning</a:t>
            </a:r>
            <a:r>
              <a:rPr lang="en-US" dirty="0"/>
              <a:t> </a:t>
            </a:r>
            <a:r>
              <a:rPr lang="en-US" dirty="0" err="1"/>
              <a:t>aktiv</a:t>
            </a:r>
            <a:r>
              <a:rPr lang="en-US" dirty="0"/>
              <a:t> </a:t>
            </a:r>
            <a:r>
              <a:rPr lang="en-US" dirty="0" err="1"/>
              <a:t>rejimiga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mos</a:t>
            </a:r>
            <a:r>
              <a:rPr lang="en-US" dirty="0" smtClean="0"/>
              <a:t> </a:t>
            </a:r>
            <a:r>
              <a:rPr lang="en-US" dirty="0" err="1"/>
              <a:t>keladi</a:t>
            </a:r>
            <a:r>
              <a:rPr lang="en-US" dirty="0"/>
              <a:t>. UB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qator</a:t>
            </a:r>
            <a:r>
              <a:rPr lang="en-US" dirty="0"/>
              <a:t> </a:t>
            </a:r>
            <a:r>
              <a:rPr lang="en-US" dirty="0" err="1"/>
              <a:t>kamchiliklarga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ishlatiladi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29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3200" b="1" dirty="0" err="1"/>
              <a:t>Bipolyar</a:t>
            </a:r>
            <a:r>
              <a:rPr lang="en-US" sz="3200" b="1" dirty="0"/>
              <a:t> </a:t>
            </a:r>
            <a:r>
              <a:rPr lang="en-US" sz="3200" b="1" dirty="0" err="1"/>
              <a:t>tranzistorning</a:t>
            </a:r>
            <a:r>
              <a:rPr lang="en-US" sz="3200" b="1" dirty="0"/>
              <a:t> </a:t>
            </a:r>
            <a:r>
              <a:rPr lang="en-US" sz="3200" b="1" dirty="0" err="1"/>
              <a:t>aktiv</a:t>
            </a:r>
            <a:r>
              <a:rPr lang="en-US" sz="3200" b="1" dirty="0"/>
              <a:t> </a:t>
            </a:r>
            <a:r>
              <a:rPr lang="en-US" sz="3200" b="1" dirty="0" err="1"/>
              <a:t>rejimda</a:t>
            </a:r>
            <a:r>
              <a:rPr lang="en-US" sz="3200" b="1" dirty="0"/>
              <a:t> </a:t>
            </a:r>
            <a:r>
              <a:rPr lang="en-US" sz="3200" b="1" dirty="0" err="1"/>
              <a:t>ishlashi</a:t>
            </a:r>
            <a:r>
              <a:rPr lang="en-US" sz="3200" b="1" dirty="0"/>
              <a:t>.  </a:t>
            </a:r>
            <a:endParaRPr lang="ru-RU" sz="3200" dirty="0"/>
          </a:p>
        </p:txBody>
      </p:sp>
      <p:pic>
        <p:nvPicPr>
          <p:cNvPr id="4" name="Объект 3" descr="987_html_22d2761a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520" y="1628800"/>
            <a:ext cx="8568952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3603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4536504"/>
          </a:xfrm>
        </p:spPr>
        <p:txBody>
          <a:bodyPr>
            <a:normAutofit fontScale="62500" lnSpcReduction="20000"/>
          </a:bodyPr>
          <a:lstStyle/>
          <a:p>
            <a:pPr marL="137160" indent="0" latinLnBrk="1">
              <a:buNone/>
            </a:pPr>
            <a:r>
              <a:rPr lang="en-US" dirty="0"/>
              <a:t>UB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sxemasida</a:t>
            </a:r>
            <a:r>
              <a:rPr lang="en-US" dirty="0"/>
              <a:t> </a:t>
            </a:r>
            <a:r>
              <a:rPr lang="en-US" dirty="0" err="1"/>
              <a:t>aktiv</a:t>
            </a:r>
            <a:r>
              <a:rPr lang="en-US" dirty="0"/>
              <a:t> </a:t>
            </a:r>
            <a:r>
              <a:rPr lang="en-US" dirty="0" err="1"/>
              <a:t>rejimda</a:t>
            </a:r>
            <a:r>
              <a:rPr lang="en-US" dirty="0"/>
              <a:t> </a:t>
            </a:r>
            <a:r>
              <a:rPr lang="en-US" dirty="0" err="1"/>
              <a:t>ishlayotgan</a:t>
            </a:r>
            <a:r>
              <a:rPr lang="en-US" dirty="0"/>
              <a:t> </a:t>
            </a:r>
            <a:r>
              <a:rPr lang="en-US" i="1" dirty="0"/>
              <a:t>n-p-n</a:t>
            </a:r>
            <a:r>
              <a:rPr lang="en-US" dirty="0"/>
              <a:t> </a:t>
            </a:r>
            <a:r>
              <a:rPr lang="en-US" dirty="0" err="1"/>
              <a:t>tuzilmali</a:t>
            </a:r>
            <a:r>
              <a:rPr lang="en-US" dirty="0"/>
              <a:t> </a:t>
            </a:r>
            <a:r>
              <a:rPr lang="en-US" dirty="0" err="1"/>
              <a:t>diffuziyali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qotishmali</a:t>
            </a:r>
            <a:r>
              <a:rPr lang="en-US" dirty="0" smtClean="0"/>
              <a:t> </a:t>
            </a:r>
            <a:r>
              <a:rPr lang="en-US" dirty="0" err="1"/>
              <a:t>bipolyar</a:t>
            </a:r>
            <a:r>
              <a:rPr lang="en-US" dirty="0"/>
              <a:t> </a:t>
            </a:r>
            <a:r>
              <a:rPr lang="en-US" dirty="0" err="1"/>
              <a:t>tranzistorni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tokda</a:t>
            </a:r>
            <a:r>
              <a:rPr lang="en-US" dirty="0"/>
              <a:t> </a:t>
            </a:r>
            <a:r>
              <a:rPr lang="en-US" dirty="0" err="1"/>
              <a:t>ishlashini</a:t>
            </a:r>
            <a:r>
              <a:rPr lang="en-US" dirty="0"/>
              <a:t> </a:t>
            </a:r>
            <a:r>
              <a:rPr lang="en-US" dirty="0" err="1"/>
              <a:t>qo‘rib</a:t>
            </a:r>
            <a:r>
              <a:rPr lang="en-US" dirty="0"/>
              <a:t> </a:t>
            </a:r>
            <a:r>
              <a:rPr lang="en-US" dirty="0" err="1"/>
              <a:t>chiqamiz</a:t>
            </a:r>
            <a:r>
              <a:rPr lang="en-US" dirty="0"/>
              <a:t> </a:t>
            </a:r>
            <a:r>
              <a:rPr lang="en-US" dirty="0" smtClean="0"/>
              <a:t>. </a:t>
            </a:r>
            <a:r>
              <a:rPr lang="en-US" dirty="0" err="1"/>
              <a:t>Bipolyar</a:t>
            </a:r>
            <a:r>
              <a:rPr lang="en-US" dirty="0"/>
              <a:t> </a:t>
            </a:r>
            <a:r>
              <a:rPr lang="en-US" dirty="0" err="1"/>
              <a:t>tranzistorning</a:t>
            </a:r>
            <a:r>
              <a:rPr lang="en-US" dirty="0"/>
              <a:t> normal </a:t>
            </a:r>
            <a:r>
              <a:rPr lang="en-US" dirty="0" err="1"/>
              <a:t>ishlashining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talabi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 smtClean="0"/>
              <a:t>sohasi</a:t>
            </a:r>
            <a:r>
              <a:rPr lang="en-US" dirty="0" smtClean="0"/>
              <a:t>-  </a:t>
            </a:r>
            <a:r>
              <a:rPr lang="en-US" dirty="0" err="1" smtClean="0"/>
              <a:t>ning</a:t>
            </a:r>
            <a:r>
              <a:rPr lang="en-US" dirty="0" smtClean="0"/>
              <a:t> </a:t>
            </a:r>
            <a:r>
              <a:rPr lang="en-US" dirty="0" err="1"/>
              <a:t>yetarlicha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kengligi</a:t>
            </a:r>
            <a:r>
              <a:rPr lang="en-US" dirty="0"/>
              <a:t> </a:t>
            </a:r>
            <a:r>
              <a:rPr lang="en-US" i="1" dirty="0"/>
              <a:t>W </a:t>
            </a:r>
            <a:r>
              <a:rPr lang="en-US" dirty="0" err="1"/>
              <a:t>hisoblanadi</a:t>
            </a:r>
            <a:r>
              <a:rPr lang="en-US" dirty="0"/>
              <a:t>;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 </a:t>
            </a:r>
            <a:br>
              <a:rPr lang="en-US" dirty="0"/>
            </a:br>
            <a:r>
              <a:rPr lang="en-US" i="1" dirty="0"/>
              <a:t>W</a:t>
            </a:r>
            <a:r>
              <a:rPr lang="en-US" i="1" dirty="0">
                <a:sym typeface="Symbol"/>
              </a:rPr>
              <a:t></a:t>
            </a:r>
            <a:r>
              <a:rPr lang="en-US" i="1" dirty="0"/>
              <a:t> L</a:t>
            </a:r>
            <a:r>
              <a:rPr lang="en-US" dirty="0"/>
              <a:t> </a:t>
            </a:r>
            <a:r>
              <a:rPr lang="en-US" dirty="0" err="1"/>
              <a:t>sharti</a:t>
            </a:r>
            <a:r>
              <a:rPr lang="en-US" dirty="0"/>
              <a:t> </a:t>
            </a:r>
            <a:r>
              <a:rPr lang="en-US" dirty="0" err="1"/>
              <a:t>albatta</a:t>
            </a:r>
            <a:r>
              <a:rPr lang="en-US" dirty="0"/>
              <a:t> </a:t>
            </a:r>
            <a:r>
              <a:rPr lang="en-US" dirty="0" err="1"/>
              <a:t>bajarilishi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(</a:t>
            </a:r>
            <a:r>
              <a:rPr lang="en-US" i="1" dirty="0"/>
              <a:t>L-</a:t>
            </a:r>
            <a:r>
              <a:rPr lang="en-US" dirty="0" err="1"/>
              <a:t>bazadagi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bo‘lmagan</a:t>
            </a:r>
            <a:r>
              <a:rPr lang="en-US" dirty="0"/>
              <a:t>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tashuvchilarning</a:t>
            </a:r>
            <a:r>
              <a:rPr lang="en-US" dirty="0" smtClean="0"/>
              <a:t> </a:t>
            </a:r>
            <a:r>
              <a:rPr lang="en-US" dirty="0" err="1"/>
              <a:t>diffuziya</a:t>
            </a:r>
            <a:r>
              <a:rPr lang="en-US" dirty="0"/>
              <a:t> </a:t>
            </a:r>
            <a:r>
              <a:rPr lang="en-US" dirty="0" err="1"/>
              <a:t>uzunligi</a:t>
            </a:r>
            <a:r>
              <a:rPr lang="en-US" dirty="0"/>
              <a:t>).</a:t>
            </a:r>
            <a:endParaRPr lang="ru-RU" dirty="0"/>
          </a:p>
          <a:p>
            <a:pPr latinLnBrk="1"/>
            <a:r>
              <a:rPr lang="en-US" dirty="0" err="1"/>
              <a:t>Bipolyar</a:t>
            </a:r>
            <a:r>
              <a:rPr lang="en-US" dirty="0"/>
              <a:t> </a:t>
            </a:r>
            <a:r>
              <a:rPr lang="en-US" dirty="0" err="1"/>
              <a:t>tranzistorning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uchta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hodisaga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:</a:t>
            </a:r>
            <a:endParaRPr lang="ru-RU" dirty="0"/>
          </a:p>
          <a:p>
            <a:pPr lvl="0" latinLnBrk="1"/>
            <a:r>
              <a:rPr lang="en-US" dirty="0" err="1"/>
              <a:t>emitterdan</a:t>
            </a:r>
            <a:r>
              <a:rPr lang="en-US" dirty="0"/>
              <a:t> </a:t>
            </a:r>
            <a:r>
              <a:rPr lang="en-US" dirty="0" err="1"/>
              <a:t>bazaga</a:t>
            </a:r>
            <a:r>
              <a:rPr lang="en-US" dirty="0"/>
              <a:t>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tashuvchilarning</a:t>
            </a:r>
            <a:r>
              <a:rPr lang="en-US" dirty="0"/>
              <a:t> </a:t>
            </a:r>
            <a:r>
              <a:rPr lang="en-US" dirty="0" err="1"/>
              <a:t>injeksiyasi</a:t>
            </a:r>
            <a:r>
              <a:rPr lang="en-US" dirty="0"/>
              <a:t>; </a:t>
            </a:r>
            <a:endParaRPr lang="ru-RU" dirty="0"/>
          </a:p>
          <a:p>
            <a:pPr lvl="0" latinLnBrk="1"/>
            <a:r>
              <a:rPr lang="en-US" dirty="0" err="1"/>
              <a:t>bazaga</a:t>
            </a:r>
            <a:r>
              <a:rPr lang="en-US" dirty="0"/>
              <a:t> </a:t>
            </a:r>
            <a:r>
              <a:rPr lang="en-US" dirty="0" err="1"/>
              <a:t>injeksiyalangan</a:t>
            </a:r>
            <a:r>
              <a:rPr lang="en-US" dirty="0"/>
              <a:t>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tashuvchilarni</a:t>
            </a:r>
            <a:r>
              <a:rPr lang="en-US" dirty="0"/>
              <a:t> </a:t>
            </a:r>
            <a:r>
              <a:rPr lang="en-US" dirty="0" err="1"/>
              <a:t>kollektorga</a:t>
            </a:r>
            <a:r>
              <a:rPr lang="en-US" dirty="0"/>
              <a:t> </a:t>
            </a:r>
            <a:r>
              <a:rPr lang="en-US" dirty="0" err="1"/>
              <a:t>o‘tishi</a:t>
            </a:r>
            <a:r>
              <a:rPr lang="en-US" dirty="0"/>
              <a:t>; </a:t>
            </a:r>
            <a:endParaRPr lang="ru-RU" dirty="0"/>
          </a:p>
          <a:p>
            <a:pPr lvl="0" latinLnBrk="1"/>
            <a:r>
              <a:rPr lang="en-US" dirty="0" err="1"/>
              <a:t>bazaga</a:t>
            </a:r>
            <a:r>
              <a:rPr lang="en-US" dirty="0"/>
              <a:t> </a:t>
            </a:r>
            <a:r>
              <a:rPr lang="en-US" dirty="0" err="1"/>
              <a:t>injeksiyalangan</a:t>
            </a:r>
            <a:r>
              <a:rPr lang="en-US" dirty="0"/>
              <a:t>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tashuvchilar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kollektor</a:t>
            </a:r>
            <a:r>
              <a:rPr lang="en-US" dirty="0"/>
              <a:t> </a:t>
            </a:r>
            <a:r>
              <a:rPr lang="en-US" dirty="0" err="1"/>
              <a:t>o‘tishga</a:t>
            </a:r>
            <a:r>
              <a:rPr lang="en-US" dirty="0"/>
              <a:t> </a:t>
            </a:r>
            <a:endParaRPr lang="ru-RU" dirty="0"/>
          </a:p>
          <a:p>
            <a:pPr latinLnBrk="1"/>
            <a:r>
              <a:rPr lang="en-US" dirty="0" err="1"/>
              <a:t>yetib</a:t>
            </a:r>
            <a:r>
              <a:rPr lang="en-US" dirty="0"/>
              <a:t> </a:t>
            </a:r>
            <a:r>
              <a:rPr lang="en-US" dirty="0" err="1"/>
              <a:t>kelgan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bo‘lmagan</a:t>
            </a:r>
            <a:r>
              <a:rPr lang="en-US" dirty="0"/>
              <a:t>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tashuvchilarni</a:t>
            </a:r>
            <a:r>
              <a:rPr lang="en-US" dirty="0"/>
              <a:t> </a:t>
            </a:r>
            <a:r>
              <a:rPr lang="en-US" dirty="0" err="1"/>
              <a:t>bazadan</a:t>
            </a:r>
            <a:r>
              <a:rPr lang="en-US" dirty="0"/>
              <a:t> </a:t>
            </a:r>
            <a:r>
              <a:rPr lang="en-US" dirty="0" err="1"/>
              <a:t>kollektorga</a:t>
            </a:r>
            <a:r>
              <a:rPr lang="en-US" dirty="0"/>
              <a:t> </a:t>
            </a:r>
            <a:r>
              <a:rPr lang="en-US" dirty="0" err="1"/>
              <a:t>ekstraksiyasi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/>
              <a:t>Emitter </a:t>
            </a:r>
            <a:r>
              <a:rPr lang="en-US" dirty="0" err="1"/>
              <a:t>o‘tish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yo‘naliishda</a:t>
            </a:r>
            <a:r>
              <a:rPr lang="en-US" dirty="0"/>
              <a:t> </a:t>
            </a:r>
            <a:r>
              <a:rPr lang="en-US" dirty="0" err="1"/>
              <a:t>siljiganda</a:t>
            </a:r>
            <a:r>
              <a:rPr lang="en-US" dirty="0"/>
              <a:t> (UEB 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/>
              <a:t>ta’minlanadi</a:t>
            </a:r>
            <a:r>
              <a:rPr lang="en-US" dirty="0"/>
              <a:t>)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to‘siq</a:t>
            </a:r>
            <a:r>
              <a:rPr lang="en-US" dirty="0"/>
              <a:t> </a:t>
            </a:r>
            <a:r>
              <a:rPr lang="en-US" dirty="0" err="1"/>
              <a:t>balandligi</a:t>
            </a:r>
            <a:r>
              <a:rPr lang="en-US" dirty="0"/>
              <a:t> </a:t>
            </a:r>
            <a:r>
              <a:rPr lang="en-US" dirty="0" err="1"/>
              <a:t>kamayadi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emitterdan</a:t>
            </a:r>
            <a:r>
              <a:rPr lang="en-US" dirty="0"/>
              <a:t> </a:t>
            </a:r>
            <a:r>
              <a:rPr lang="en-US" dirty="0" err="1"/>
              <a:t>bazaga</a:t>
            </a:r>
            <a:r>
              <a:rPr lang="en-US" dirty="0"/>
              <a:t> </a:t>
            </a:r>
            <a:r>
              <a:rPr lang="en-US" dirty="0" err="1"/>
              <a:t>elektronlar</a:t>
            </a:r>
            <a:r>
              <a:rPr lang="en-US" dirty="0"/>
              <a:t> </a:t>
            </a:r>
            <a:r>
              <a:rPr lang="en-US" dirty="0" err="1"/>
              <a:t>injeksiyasi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Elektronlarning</a:t>
            </a:r>
            <a:r>
              <a:rPr lang="en-US" dirty="0"/>
              <a:t> </a:t>
            </a:r>
            <a:r>
              <a:rPr lang="en-US" dirty="0" err="1" smtClean="0"/>
              <a:t>bazaga</a:t>
            </a:r>
            <a:r>
              <a:rPr lang="en-US" dirty="0" smtClean="0"/>
              <a:t>    </a:t>
            </a:r>
            <a:r>
              <a:rPr lang="en-US" dirty="0" err="1"/>
              <a:t>injeksiyasi</a:t>
            </a:r>
            <a:r>
              <a:rPr lang="en-US" dirty="0"/>
              <a:t>,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kovaklarni</a:t>
            </a:r>
            <a:r>
              <a:rPr lang="en-US" dirty="0"/>
              <a:t> </a:t>
            </a:r>
            <a:r>
              <a:rPr lang="en-US" dirty="0" err="1"/>
              <a:t>bazadan</a:t>
            </a:r>
            <a:r>
              <a:rPr lang="en-US" dirty="0"/>
              <a:t> </a:t>
            </a:r>
            <a:r>
              <a:rPr lang="en-US" dirty="0" err="1"/>
              <a:t>emitterga</a:t>
            </a:r>
            <a:r>
              <a:rPr lang="en-US" dirty="0"/>
              <a:t> </a:t>
            </a:r>
            <a:r>
              <a:rPr lang="en-US" dirty="0" err="1"/>
              <a:t>injeksiyasi</a:t>
            </a:r>
            <a:r>
              <a:rPr lang="en-US" dirty="0"/>
              <a:t> </a:t>
            </a:r>
            <a:r>
              <a:rPr lang="en-US" dirty="0" err="1" smtClean="0">
                <a:hlinkClick r:id="rId2"/>
              </a:rPr>
              <a:t>tufayli</a:t>
            </a:r>
            <a:r>
              <a:rPr lang="en-US" dirty="0" smtClean="0">
                <a:hlinkClick r:id="rId2"/>
              </a:rPr>
              <a:t>           </a:t>
            </a:r>
            <a:r>
              <a:rPr lang="en-US" dirty="0">
                <a:hlinkClick r:id="rId2"/>
              </a:rPr>
              <a:t>emitter </a:t>
            </a:r>
            <a:r>
              <a:rPr lang="en-US" dirty="0" err="1">
                <a:hlinkClick r:id="rId2"/>
              </a:rPr>
              <a:t>toki</a:t>
            </a:r>
            <a:r>
              <a:rPr lang="en-US" dirty="0">
                <a:hlinkClick r:id="rId2"/>
              </a:rPr>
              <a:t> </a:t>
            </a:r>
            <a:r>
              <a:rPr lang="en-US" dirty="0"/>
              <a:t>IE </a:t>
            </a:r>
            <a:r>
              <a:rPr lang="en-US" dirty="0" err="1"/>
              <a:t>shakllanadi</a:t>
            </a:r>
            <a:r>
              <a:rPr lang="en-US" dirty="0"/>
              <a:t>.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emitter </a:t>
            </a:r>
            <a:r>
              <a:rPr lang="en-US" dirty="0" err="1"/>
              <a:t>toki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987_html_7c6f254d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5" y="4581128"/>
            <a:ext cx="216024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97768" y="5661248"/>
            <a:ext cx="85506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yerda</a:t>
            </a:r>
            <a:r>
              <a:rPr lang="en-US" dirty="0"/>
              <a:t> </a:t>
            </a:r>
            <a:r>
              <a:rPr lang="en-US" dirty="0" err="1"/>
              <a:t>Ien</a:t>
            </a:r>
            <a:r>
              <a:rPr lang="en-US" dirty="0"/>
              <a:t>, </a:t>
            </a:r>
            <a:r>
              <a:rPr lang="en-US" dirty="0" err="1"/>
              <a:t>Ier</a:t>
            </a:r>
            <a:r>
              <a:rPr lang="en-US" dirty="0"/>
              <a:t> 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kovaklarning</a:t>
            </a:r>
            <a:r>
              <a:rPr lang="en-US" dirty="0"/>
              <a:t> </a:t>
            </a:r>
            <a:r>
              <a:rPr lang="en-US" dirty="0" err="1"/>
              <a:t>injeksiya</a:t>
            </a:r>
            <a:r>
              <a:rPr lang="en-US" dirty="0"/>
              <a:t> </a:t>
            </a:r>
            <a:r>
              <a:rPr lang="en-US" dirty="0" err="1"/>
              <a:t>toklari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8496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</TotalTime>
  <Words>48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Tranzistorlar</vt:lpstr>
      <vt:lpstr>Презентация PowerPoint</vt:lpstr>
      <vt:lpstr>Презентация PowerPoint</vt:lpstr>
      <vt:lpstr>Презентация PowerPoint</vt:lpstr>
      <vt:lpstr>Презентация PowerPoint</vt:lpstr>
      <vt:lpstr>Bipolyar tranzistorning aktiv rejimda ishlashi. 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Tranzistorlar</dc:title>
  <dc:creator>Elektrik</dc:creator>
  <cp:lastModifiedBy>Elektrik</cp:lastModifiedBy>
  <cp:revision>5</cp:revision>
  <dcterms:created xsi:type="dcterms:W3CDTF">2023-07-24T04:02:16Z</dcterms:created>
  <dcterms:modified xsi:type="dcterms:W3CDTF">2023-07-24T04:22:31Z</dcterms:modified>
</cp:coreProperties>
</file>