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60" r:id="rId4"/>
    <p:sldId id="259" r:id="rId5"/>
    <p:sldId id="258" r:id="rId6"/>
    <p:sldId id="257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5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7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2683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610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968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787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95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37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55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4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5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32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96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58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68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17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31EA-100D-4BB2-A981-25883531335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D45B55-0E59-4EBE-9B7A-313DA9C7D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0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avzu-elektron-paramagnit-rezonans-epr-spektr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TRANSFORMATORLARNING TUZILISHI VA ISHLASH TAMOYILI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                                    </a:t>
            </a:r>
            <a:r>
              <a:rPr lang="en-US" b="1" dirty="0" err="1" smtClean="0"/>
              <a:t>Asosiy</a:t>
            </a:r>
            <a:r>
              <a:rPr lang="en-US" b="1" dirty="0" smtClean="0"/>
              <a:t> </a:t>
            </a:r>
            <a:r>
              <a:rPr lang="en-US" b="1" dirty="0" err="1"/>
              <a:t>tushunchalar</a:t>
            </a:r>
            <a:r>
              <a:rPr lang="en-US" b="1" dirty="0"/>
              <a:t> </a:t>
            </a:r>
            <a:endParaRPr lang="ru-RU" dirty="0"/>
          </a:p>
          <a:p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(</a:t>
            </a:r>
            <a:r>
              <a:rPr lang="en-US" dirty="0" err="1"/>
              <a:t>birlamchi</a:t>
            </a:r>
            <a:r>
              <a:rPr lang="en-US" dirty="0"/>
              <a:t>) </a:t>
            </a:r>
            <a:r>
              <a:rPr lang="en-US" dirty="0" err="1"/>
              <a:t>sistemasining</a:t>
            </a:r>
            <a:r>
              <a:rPr lang="en-US" dirty="0"/>
              <a:t> </a:t>
            </a:r>
            <a:r>
              <a:rPr lang="en-US" dirty="0" err="1"/>
              <a:t>xarakteristikalarini</a:t>
            </a:r>
            <a:r>
              <a:rPr lang="en-US" dirty="0"/>
              <a:t>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(</a:t>
            </a:r>
            <a:r>
              <a:rPr lang="en-US" dirty="0" err="1"/>
              <a:t>ikkilamchi</a:t>
            </a:r>
            <a:r>
              <a:rPr lang="en-US" dirty="0"/>
              <a:t>) </a:t>
            </a:r>
            <a:r>
              <a:rPr lang="en-US" dirty="0" err="1"/>
              <a:t>sistemaga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statik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i="1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stansiyalardan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korxonalariga</a:t>
            </a:r>
            <a:r>
              <a:rPr lang="en-US" dirty="0"/>
              <a:t> </a:t>
            </a:r>
            <a:r>
              <a:rPr lang="en-US" dirty="0" err="1"/>
              <a:t>uzatib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sistemalarida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20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77863" y="560388"/>
            <a:ext cx="8596312" cy="5481637"/>
          </a:xfrm>
        </p:spPr>
        <p:txBody>
          <a:bodyPr/>
          <a:lstStyle/>
          <a:p>
            <a:r>
              <a:rPr lang="en-US" dirty="0"/>
              <a:t> </a:t>
            </a:r>
            <a:endParaRPr lang="ru-RU" dirty="0"/>
          </a:p>
          <a:p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ustunli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o’zaro</a:t>
            </a:r>
            <a:r>
              <a:rPr lang="en-US" dirty="0"/>
              <a:t>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langan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tkazgichlari</a:t>
            </a:r>
            <a:r>
              <a:rPr lang="en-US" dirty="0"/>
              <a:t> 2.3-rasmda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rsatilgan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xarakterli</a:t>
            </a:r>
            <a:r>
              <a:rPr lang="en-US" dirty="0"/>
              <a:t> </a:t>
            </a:r>
            <a:r>
              <a:rPr lang="en-US" dirty="0" err="1"/>
              <a:t>tomoni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tizimlarining</a:t>
            </a:r>
            <a:r>
              <a:rPr lang="en-US" dirty="0"/>
              <a:t> </a:t>
            </a:r>
            <a:r>
              <a:rPr lang="en-US" dirty="0" err="1"/>
              <a:t>nosimmetrikligidadir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aloxida</a:t>
            </a:r>
            <a:r>
              <a:rPr lang="en-US" dirty="0"/>
              <a:t> </a:t>
            </a:r>
            <a:r>
              <a:rPr lang="en-US" i="1" dirty="0"/>
              <a:t>A</a:t>
            </a:r>
            <a:r>
              <a:rPr lang="en-US" dirty="0"/>
              <a:t>, </a:t>
            </a:r>
            <a:r>
              <a:rPr lang="en-US" i="1" dirty="0"/>
              <a:t>V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i="1" dirty="0"/>
              <a:t>S</a:t>
            </a:r>
            <a:r>
              <a:rPr lang="en-US" dirty="0"/>
              <a:t> </a:t>
            </a:r>
            <a:r>
              <a:rPr lang="en-US" dirty="0" err="1"/>
              <a:t>fazalarining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zaklaridagi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zanjirlari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emaC</a:t>
            </a:r>
            <a:r>
              <a:rPr lang="en-US" dirty="0"/>
              <a:t>.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rtada</a:t>
            </a:r>
            <a:r>
              <a:rPr lang="en-US" dirty="0"/>
              <a:t> </a:t>
            </a:r>
            <a:r>
              <a:rPr lang="en-US" dirty="0" err="1"/>
              <a:t>joylashgan</a:t>
            </a:r>
            <a:r>
              <a:rPr lang="en-US" dirty="0"/>
              <a:t> </a:t>
            </a:r>
            <a:r>
              <a:rPr lang="en-US" i="1" dirty="0"/>
              <a:t>V</a:t>
            </a:r>
            <a:r>
              <a:rPr lang="en-US" dirty="0"/>
              <a:t> 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akning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chekkadagi</a:t>
            </a:r>
            <a:r>
              <a:rPr lang="en-US" dirty="0"/>
              <a:t> </a:t>
            </a:r>
            <a:r>
              <a:rPr lang="en-US" i="1" dirty="0"/>
              <a:t>A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i="1" dirty="0"/>
              <a:t>S</a:t>
            </a:r>
            <a:r>
              <a:rPr lang="en-US" dirty="0"/>
              <a:t> 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zaklarnikidan</a:t>
            </a:r>
            <a:r>
              <a:rPr lang="en-US" dirty="0"/>
              <a:t> </a:t>
            </a:r>
            <a:r>
              <a:rPr lang="en-US" dirty="0" err="1"/>
              <a:t>qisqaroq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uchala</a:t>
            </a:r>
            <a:r>
              <a:rPr lang="en-US" dirty="0"/>
              <a:t> </a:t>
            </a:r>
            <a:r>
              <a:rPr lang="en-US" dirty="0" err="1"/>
              <a:t>zanjirdagi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chiziqlari</a:t>
            </a:r>
            <a:r>
              <a:rPr lang="en-US" dirty="0"/>
              <a:t> </a:t>
            </a:r>
            <a:r>
              <a:rPr lang="en-US" dirty="0" err="1"/>
              <a:t>bir-biri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nuqtalarda</a:t>
            </a:r>
            <a:r>
              <a:rPr lang="en-US" dirty="0"/>
              <a:t> </a:t>
            </a:r>
            <a:r>
              <a:rPr lang="en-US" dirty="0" err="1"/>
              <a:t>tutashadilar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transformatorlarining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zaklari</a:t>
            </a:r>
            <a:r>
              <a:rPr lang="en-US" dirty="0"/>
              <a:t> </a:t>
            </a:r>
            <a:r>
              <a:rPr lang="en-US" dirty="0" err="1"/>
              <a:t>issiq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juvalangan</a:t>
            </a:r>
            <a:r>
              <a:rPr lang="en-US" dirty="0"/>
              <a:t> E41, 42, E43 </a:t>
            </a:r>
            <a:r>
              <a:rPr lang="en-US" dirty="0" err="1"/>
              <a:t>markali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sovuq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juvalangan</a:t>
            </a:r>
            <a:r>
              <a:rPr lang="en-US" dirty="0"/>
              <a:t> E310, E320, E330 </a:t>
            </a:r>
            <a:r>
              <a:rPr lang="en-US" dirty="0" err="1"/>
              <a:t>markali</a:t>
            </a:r>
            <a:r>
              <a:rPr lang="en-US" dirty="0"/>
              <a:t> </a:t>
            </a:r>
            <a:r>
              <a:rPr lang="en-US" dirty="0" err="1"/>
              <a:t>elektrotexnik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b="1" dirty="0" err="1"/>
              <a:t>‘</a:t>
            </a:r>
            <a:r>
              <a:rPr lang="en-US" dirty="0" err="1"/>
              <a:t>latlardan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paytlarda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mashinasozlik</a:t>
            </a:r>
            <a:r>
              <a:rPr lang="en-US" dirty="0"/>
              <a:t> </a:t>
            </a:r>
            <a:r>
              <a:rPr lang="en-US" dirty="0" err="1"/>
              <a:t>zavodlarida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transformatorlarning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magnit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o</a:t>
            </a:r>
            <a:r>
              <a:rPr lang="en-US" b="1" dirty="0" err="1"/>
              <a:t>‘</a:t>
            </a:r>
            <a:r>
              <a:rPr lang="en-US" dirty="0" err="1"/>
              <a:t>zaklarini</a:t>
            </a:r>
            <a:r>
              <a:rPr lang="en-US" dirty="0"/>
              <a:t> </a:t>
            </a:r>
            <a:r>
              <a:rPr lang="en-US" dirty="0" err="1"/>
              <a:t>tayyorlashda</a:t>
            </a:r>
            <a:r>
              <a:rPr lang="en-US" dirty="0"/>
              <a:t> </a:t>
            </a:r>
            <a:r>
              <a:rPr lang="en-US" dirty="0" err="1"/>
              <a:t>sovuq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juvalangan</a:t>
            </a:r>
            <a:r>
              <a:rPr lang="en-US" dirty="0"/>
              <a:t> E310, E320, E330 </a:t>
            </a:r>
            <a:r>
              <a:rPr lang="en-US" dirty="0" err="1"/>
              <a:t>markali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b="1" dirty="0" err="1"/>
              <a:t>‘</a:t>
            </a:r>
            <a:r>
              <a:rPr lang="en-US" dirty="0" err="1"/>
              <a:t>latlar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ishllanilmoqda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zaklaridagi</a:t>
            </a:r>
            <a:r>
              <a:rPr lang="en-US" dirty="0"/>
              <a:t> </a:t>
            </a:r>
            <a:r>
              <a:rPr lang="en-US" dirty="0" err="1"/>
              <a:t>induksiya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1,2 - 1,5 </a:t>
            </a:r>
            <a:r>
              <a:rPr lang="en-US" dirty="0" err="1"/>
              <a:t>Tl</a:t>
            </a:r>
            <a:r>
              <a:rPr lang="en-US" dirty="0"/>
              <a:t>, </a:t>
            </a:r>
            <a:r>
              <a:rPr lang="en-US" dirty="0" err="1"/>
              <a:t>issiq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juvalangan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b="1" dirty="0" err="1"/>
              <a:t>‘</a:t>
            </a:r>
            <a:r>
              <a:rPr lang="en-US" dirty="0" err="1"/>
              <a:t>latlar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1,5-1,7 </a:t>
            </a:r>
            <a:r>
              <a:rPr lang="en-US" dirty="0" err="1"/>
              <a:t>Tl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zagi</a:t>
            </a:r>
            <a:r>
              <a:rPr lang="en-US" dirty="0"/>
              <a:t> </a:t>
            </a:r>
            <a:r>
              <a:rPr lang="en-US" dirty="0" err="1"/>
              <a:t>sovuq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juvalangan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b="1" dirty="0" err="1"/>
              <a:t>‘</a:t>
            </a:r>
            <a:r>
              <a:rPr lang="en-US" dirty="0" err="1"/>
              <a:t>latdan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transformatorlarda</a:t>
            </a:r>
            <a:r>
              <a:rPr lang="en-US" dirty="0"/>
              <a:t> </a:t>
            </a:r>
            <a:r>
              <a:rPr lang="en-US" dirty="0" err="1"/>
              <a:t>induksiya</a:t>
            </a:r>
            <a:r>
              <a:rPr lang="en-US" dirty="0"/>
              <a:t> 1,0-1,5 </a:t>
            </a:r>
            <a:r>
              <a:rPr lang="en-US" dirty="0" err="1"/>
              <a:t>Tl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2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Tuman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stansiyasidan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taʼminlash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4" name="Picture 14938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863" y="2160588"/>
            <a:ext cx="7936312" cy="38814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0145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77863" y="612775"/>
            <a:ext cx="8596312" cy="5429250"/>
          </a:xfrm>
        </p:spPr>
        <p:txBody>
          <a:bodyPr/>
          <a:lstStyle/>
          <a:p>
            <a:r>
              <a:rPr lang="ru-RU" dirty="0"/>
              <a:t> </a:t>
            </a:r>
          </a:p>
          <a:p>
            <a:r>
              <a:rPr lang="en-US" sz="1600" dirty="0" err="1"/>
              <a:t>Maʼlumki</a:t>
            </a:r>
            <a:r>
              <a:rPr lang="en-US" sz="1600" dirty="0"/>
              <a:t>,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</a:t>
            </a:r>
            <a:r>
              <a:rPr lang="en-US" sz="1600" dirty="0"/>
              <a:t> </a:t>
            </a:r>
            <a:r>
              <a:rPr lang="en-US" sz="1600" dirty="0" err="1"/>
              <a:t>uzoq</a:t>
            </a:r>
            <a:r>
              <a:rPr lang="en-US" sz="1600" dirty="0"/>
              <a:t> </a:t>
            </a:r>
            <a:r>
              <a:rPr lang="en-US" sz="1600" dirty="0" err="1"/>
              <a:t>masofalarga</a:t>
            </a:r>
            <a:r>
              <a:rPr lang="en-US" sz="1600" dirty="0"/>
              <a:t> </a:t>
            </a:r>
            <a:r>
              <a:rPr lang="en-US" sz="1600" dirty="0" err="1"/>
              <a:t>yuqori</a:t>
            </a:r>
            <a:r>
              <a:rPr lang="en-US" sz="1600" dirty="0"/>
              <a:t> </a:t>
            </a:r>
            <a:r>
              <a:rPr lang="en-US" sz="1600" dirty="0" err="1"/>
              <a:t>kuchlanishda</a:t>
            </a:r>
            <a:r>
              <a:rPr lang="en-US" sz="1600" dirty="0"/>
              <a:t> </a:t>
            </a:r>
            <a:r>
              <a:rPr lang="en-US" sz="1600" dirty="0" err="1"/>
              <a:t>uzatiladi</a:t>
            </a:r>
            <a:r>
              <a:rPr lang="en-US" sz="1600" dirty="0"/>
              <a:t>, </a:t>
            </a:r>
            <a:r>
              <a:rPr lang="en-US" sz="1600" dirty="0" err="1"/>
              <a:t>shuning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liniyalar</a:t>
            </a:r>
            <a:r>
              <a:rPr lang="en-US" sz="1600" dirty="0"/>
              <a:t> </a:t>
            </a:r>
            <a:r>
              <a:rPr lang="en-US" sz="1600" dirty="0" err="1"/>
              <a:t>energiya</a:t>
            </a:r>
            <a:r>
              <a:rPr lang="en-US" sz="1600" dirty="0"/>
              <a:t> </a:t>
            </a:r>
            <a:r>
              <a:rPr lang="en-US" sz="1600" dirty="0" err="1"/>
              <a:t>isroflari</a:t>
            </a:r>
            <a:r>
              <a:rPr lang="en-US" sz="1600" dirty="0"/>
              <a:t> </a:t>
            </a:r>
            <a:r>
              <a:rPr lang="en-US" sz="1600" dirty="0" err="1"/>
              <a:t>ancha</a:t>
            </a:r>
            <a:r>
              <a:rPr lang="en-US" sz="1600" dirty="0"/>
              <a:t> </a:t>
            </a:r>
            <a:r>
              <a:rPr lang="en-US" sz="1600" dirty="0" err="1"/>
              <a:t>kamayadi</a:t>
            </a:r>
            <a:r>
              <a:rPr lang="en-US" sz="1600" dirty="0"/>
              <a:t>, </a:t>
            </a:r>
            <a:r>
              <a:rPr lang="en-US" sz="1600" dirty="0" err="1"/>
              <a:t>lekin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generatorlarning</a:t>
            </a:r>
            <a:r>
              <a:rPr lang="en-US" sz="1600" dirty="0"/>
              <a:t> </a:t>
            </a:r>
            <a:r>
              <a:rPr lang="en-US" sz="1600" dirty="0" err="1"/>
              <a:t>bevosita</a:t>
            </a:r>
            <a:r>
              <a:rPr lang="en-US" sz="1600" dirty="0"/>
              <a:t> </a:t>
            </a:r>
            <a:r>
              <a:rPr lang="en-US" sz="1600" dirty="0" err="1"/>
              <a:t>chiqish</a:t>
            </a:r>
            <a:r>
              <a:rPr lang="en-US" sz="1600" dirty="0"/>
              <a:t> </a:t>
            </a:r>
            <a:r>
              <a:rPr lang="en-US" sz="1600" dirty="0" err="1"/>
              <a:t>klemmalarida</a:t>
            </a:r>
            <a:r>
              <a:rPr lang="en-US" sz="1600" dirty="0"/>
              <a:t> </a:t>
            </a:r>
            <a:r>
              <a:rPr lang="en-US" sz="1600" dirty="0" err="1"/>
              <a:t>kuchlanish</a:t>
            </a:r>
            <a:r>
              <a:rPr lang="en-US" sz="1600" dirty="0"/>
              <a:t> </a:t>
            </a:r>
            <a:r>
              <a:rPr lang="en-US" sz="1600" dirty="0" err="1"/>
              <a:t>odatda</a:t>
            </a:r>
            <a:r>
              <a:rPr lang="en-US" sz="1600" dirty="0"/>
              <a:t> 20 </a:t>
            </a:r>
            <a:r>
              <a:rPr lang="en-US" sz="1600" dirty="0" err="1"/>
              <a:t>kv</a:t>
            </a:r>
            <a:r>
              <a:rPr lang="en-US" sz="1600" i="1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oshmaganligi</a:t>
            </a:r>
            <a:r>
              <a:rPr lang="en-US" sz="1600" dirty="0"/>
              <a:t> </a:t>
            </a:r>
            <a:r>
              <a:rPr lang="en-US" sz="1600" dirty="0" err="1"/>
              <a:t>sababli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liniyasining</a:t>
            </a:r>
            <a:r>
              <a:rPr lang="en-US" sz="1600" dirty="0"/>
              <a:t> bosh </a:t>
            </a:r>
            <a:r>
              <a:rPr lang="en-US" sz="1600" dirty="0" err="1"/>
              <a:t>qismida</a:t>
            </a:r>
            <a:r>
              <a:rPr lang="en-US" sz="1600" dirty="0"/>
              <a:t> </a:t>
            </a:r>
            <a:r>
              <a:rPr lang="en-US" sz="1600" dirty="0" err="1"/>
              <a:t>kuchaytiruvchi</a:t>
            </a:r>
            <a:r>
              <a:rPr lang="en-US" sz="1600" dirty="0"/>
              <a:t> </a:t>
            </a:r>
            <a:r>
              <a:rPr lang="en-US" sz="1600" dirty="0" err="1"/>
              <a:t>transformatorlar</a:t>
            </a:r>
            <a:r>
              <a:rPr lang="en-US" sz="1600" dirty="0"/>
              <a:t> </a:t>
            </a:r>
            <a:r>
              <a:rPr lang="en-US" sz="1600" dirty="0" err="1"/>
              <a:t>o‘rnatiladi</a:t>
            </a:r>
            <a:r>
              <a:rPr lang="en-US" sz="1600" dirty="0"/>
              <a:t>,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o‘zgaruvchan</a:t>
            </a:r>
            <a:r>
              <a:rPr lang="en-US" sz="1600" dirty="0"/>
              <a:t> </a:t>
            </a:r>
            <a:r>
              <a:rPr lang="en-US" sz="1600" dirty="0" err="1"/>
              <a:t>tokning</a:t>
            </a:r>
            <a:r>
              <a:rPr lang="en-US" sz="1600" dirty="0"/>
              <a:t> </a:t>
            </a:r>
            <a:r>
              <a:rPr lang="en-US" sz="1600" dirty="0" err="1"/>
              <a:t>kuchlanishini</a:t>
            </a:r>
            <a:r>
              <a:rPr lang="en-US" sz="1600" dirty="0"/>
              <a:t> </a:t>
            </a:r>
            <a:r>
              <a:rPr lang="en-US" sz="1600" dirty="0" err="1"/>
              <a:t>kerakli</a:t>
            </a:r>
            <a:r>
              <a:rPr lang="en-US" sz="1600" dirty="0"/>
              <a:t> </a:t>
            </a:r>
            <a:r>
              <a:rPr lang="en-US" sz="1600" dirty="0" err="1"/>
              <a:t>qiymatgacha</a:t>
            </a:r>
            <a:r>
              <a:rPr lang="en-US" sz="1600" dirty="0"/>
              <a:t> </a:t>
            </a:r>
            <a:r>
              <a:rPr lang="en-US" sz="1600" dirty="0" err="1"/>
              <a:t>kuchaytirib</a:t>
            </a:r>
            <a:r>
              <a:rPr lang="en-US" sz="1600" dirty="0"/>
              <a:t> </a:t>
            </a:r>
            <a:r>
              <a:rPr lang="en-US" sz="1600" dirty="0" err="1"/>
              <a:t>beradi</a:t>
            </a:r>
            <a:r>
              <a:rPr lang="en-US" sz="1600" dirty="0"/>
              <a:t>.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liniyasining</a:t>
            </a:r>
            <a:r>
              <a:rPr lang="en-US" sz="1600" dirty="0"/>
              <a:t> </a:t>
            </a:r>
            <a:r>
              <a:rPr lang="en-US" sz="1600" dirty="0" err="1"/>
              <a:t>uzunligi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uzatiladigan</a:t>
            </a:r>
            <a:r>
              <a:rPr lang="en-US" sz="1600" dirty="0"/>
              <a:t> </a:t>
            </a:r>
            <a:r>
              <a:rPr lang="en-US" sz="1600" dirty="0" err="1"/>
              <a:t>quvvat</a:t>
            </a:r>
            <a:r>
              <a:rPr lang="en-US" sz="1600" dirty="0"/>
              <a:t> </a:t>
            </a:r>
            <a:r>
              <a:rPr lang="en-US" sz="1600" dirty="0" err="1"/>
              <a:t>qanchalik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bo‘lsa</a:t>
            </a:r>
            <a:r>
              <a:rPr lang="en-US" sz="1600" dirty="0"/>
              <a:t>,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kuchlanish</a:t>
            </a:r>
            <a:r>
              <a:rPr lang="en-US" sz="1600" dirty="0"/>
              <a:t> ham </a:t>
            </a:r>
            <a:r>
              <a:rPr lang="en-US" sz="1600" dirty="0" err="1"/>
              <a:t>shunchalik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bo‘lishi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 </a:t>
            </a:r>
            <a:r>
              <a:rPr lang="en-US" sz="1600" dirty="0" err="1"/>
              <a:t>Masalan</a:t>
            </a:r>
            <a:r>
              <a:rPr lang="en-US" sz="1600" dirty="0"/>
              <a:t>, </a:t>
            </a:r>
            <a:r>
              <a:rPr lang="en-US" sz="1600" dirty="0" err="1"/>
              <a:t>taxminan</a:t>
            </a:r>
            <a:r>
              <a:rPr lang="en-US" sz="1600" dirty="0"/>
              <a:t> 103 </a:t>
            </a:r>
            <a:r>
              <a:rPr lang="en-US" sz="1600" dirty="0" err="1"/>
              <a:t>mW</a:t>
            </a:r>
            <a:r>
              <a:rPr lang="en-US" sz="1600" dirty="0"/>
              <a:t> </a:t>
            </a:r>
            <a:r>
              <a:rPr lang="en-US" sz="1600" dirty="0" err="1"/>
              <a:t>quvvatni</a:t>
            </a:r>
            <a:r>
              <a:rPr lang="en-US" sz="1600" dirty="0"/>
              <a:t> 1000 km </a:t>
            </a:r>
            <a:r>
              <a:rPr lang="en-US" sz="1600" dirty="0" err="1"/>
              <a:t>masofaga</a:t>
            </a:r>
            <a:r>
              <a:rPr lang="en-US" sz="1600" dirty="0"/>
              <a:t> </a:t>
            </a:r>
            <a:r>
              <a:rPr lang="en-US" sz="1600" dirty="0" err="1"/>
              <a:t>uzatib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500 </a:t>
            </a:r>
            <a:r>
              <a:rPr lang="en-US" sz="1600" dirty="0" err="1"/>
              <a:t>kv</a:t>
            </a:r>
            <a:r>
              <a:rPr lang="en-US" sz="1600" dirty="0"/>
              <a:t> </a:t>
            </a:r>
            <a:r>
              <a:rPr lang="en-US" sz="1600" dirty="0" err="1"/>
              <a:t>ga</a:t>
            </a:r>
            <a:r>
              <a:rPr lang="en-US" sz="1600" dirty="0"/>
              <a:t> </a:t>
            </a:r>
            <a:r>
              <a:rPr lang="en-US" sz="1600" dirty="0" err="1"/>
              <a:t>yaqin</a:t>
            </a:r>
            <a:r>
              <a:rPr lang="en-US" sz="1600" dirty="0"/>
              <a:t> </a:t>
            </a:r>
            <a:r>
              <a:rPr lang="en-US" sz="1600" dirty="0" err="1"/>
              <a:t>kuchlanish</a:t>
            </a:r>
            <a:r>
              <a:rPr lang="en-US" sz="1600" dirty="0"/>
              <a:t> </a:t>
            </a:r>
            <a:r>
              <a:rPr lang="en-US" sz="1600" dirty="0" err="1"/>
              <a:t>zarur</a:t>
            </a:r>
            <a:r>
              <a:rPr lang="en-US" sz="1600" dirty="0"/>
              <a:t>.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</a:t>
            </a:r>
            <a:r>
              <a:rPr lang="en-US" sz="1600" dirty="0"/>
              <a:t> </a:t>
            </a:r>
            <a:r>
              <a:rPr lang="en-US" sz="1600" dirty="0" err="1"/>
              <a:t>isteʼmolchilar</a:t>
            </a:r>
            <a:r>
              <a:rPr lang="en-US" sz="1600" dirty="0"/>
              <a:t> </a:t>
            </a:r>
            <a:r>
              <a:rPr lang="en-US" sz="1600" dirty="0" err="1"/>
              <a:t>orasida</a:t>
            </a:r>
            <a:r>
              <a:rPr lang="en-US" sz="1600" dirty="0"/>
              <a:t> </a:t>
            </a:r>
            <a:r>
              <a:rPr lang="en-US" sz="1600" dirty="0" err="1"/>
              <a:t>taqsimlanadigan</a:t>
            </a:r>
            <a:r>
              <a:rPr lang="en-US" sz="1600" dirty="0"/>
              <a:t> </a:t>
            </a:r>
            <a:r>
              <a:rPr lang="en-US" sz="1600" dirty="0" err="1"/>
              <a:t>joylarda</a:t>
            </a:r>
            <a:r>
              <a:rPr lang="en-US" sz="1600" dirty="0"/>
              <a:t> </a:t>
            </a:r>
            <a:r>
              <a:rPr lang="en-US" sz="1600" dirty="0" err="1"/>
              <a:t>pasaytiruvchi</a:t>
            </a:r>
            <a:r>
              <a:rPr lang="en-US" sz="1600" dirty="0"/>
              <a:t> </a:t>
            </a:r>
            <a:r>
              <a:rPr lang="en-US" sz="1600" dirty="0" err="1"/>
              <a:t>transformatorlar</a:t>
            </a:r>
            <a:r>
              <a:rPr lang="en-US" sz="1600" dirty="0"/>
              <a:t> </a:t>
            </a:r>
            <a:r>
              <a:rPr lang="en-US" sz="1600" dirty="0" err="1"/>
              <a:t>o‘rnatiladi</a:t>
            </a:r>
            <a:r>
              <a:rPr lang="en-US" sz="1600" dirty="0"/>
              <a:t>: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kuchlanishni</a:t>
            </a:r>
            <a:r>
              <a:rPr lang="en-US" sz="1600" dirty="0"/>
              <a:t> </a:t>
            </a:r>
            <a:r>
              <a:rPr lang="en-US" sz="1600" dirty="0" err="1"/>
              <a:t>talab</a:t>
            </a:r>
            <a:r>
              <a:rPr lang="en-US" sz="1600" dirty="0"/>
              <a:t> </a:t>
            </a:r>
            <a:r>
              <a:rPr lang="en-US" sz="1600" dirty="0" err="1"/>
              <a:t>qilinadigan</a:t>
            </a:r>
            <a:r>
              <a:rPr lang="en-US" sz="1600" dirty="0"/>
              <a:t> </a:t>
            </a:r>
            <a:r>
              <a:rPr lang="en-US" sz="1600" dirty="0" err="1"/>
              <a:t>darajagacha</a:t>
            </a:r>
            <a:r>
              <a:rPr lang="en-US" sz="1600" dirty="0"/>
              <a:t>, </a:t>
            </a:r>
            <a:r>
              <a:rPr lang="en-US" sz="1600" dirty="0" err="1"/>
              <a:t>masalan</a:t>
            </a:r>
            <a:r>
              <a:rPr lang="en-US" sz="1600" dirty="0"/>
              <a:t>, 6 </a:t>
            </a:r>
            <a:r>
              <a:rPr lang="en-US" sz="1600" dirty="0" err="1"/>
              <a:t>kv</a:t>
            </a:r>
            <a:r>
              <a:rPr lang="en-US" sz="1600" dirty="0"/>
              <a:t> </a:t>
            </a:r>
            <a:r>
              <a:rPr lang="en-US" sz="1600" dirty="0" err="1"/>
              <a:t>gacha</a:t>
            </a:r>
            <a:r>
              <a:rPr lang="en-US" sz="1600" dirty="0"/>
              <a:t> </a:t>
            </a:r>
            <a:r>
              <a:rPr lang="en-US" sz="1600" dirty="0" err="1"/>
              <a:t>pasaytirib</a:t>
            </a:r>
            <a:r>
              <a:rPr lang="en-US" sz="1600" dirty="0"/>
              <a:t> </a:t>
            </a:r>
            <a:r>
              <a:rPr lang="en-US" sz="1600" dirty="0" err="1"/>
              <a:t>beradi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, </a:t>
            </a:r>
            <a:r>
              <a:rPr lang="en-US" sz="1600" dirty="0" err="1"/>
              <a:t>nihoyat</a:t>
            </a:r>
            <a:r>
              <a:rPr lang="en-US" sz="1600" dirty="0"/>
              <a:t>,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energiyasi</a:t>
            </a:r>
            <a:r>
              <a:rPr lang="en-US" sz="1600" dirty="0"/>
              <a:t> </a:t>
            </a:r>
            <a:r>
              <a:rPr lang="en-US" sz="1600" dirty="0" err="1"/>
              <a:t>isteʼmol</a:t>
            </a:r>
            <a:r>
              <a:rPr lang="en-US" sz="1600" dirty="0"/>
              <a:t> </a:t>
            </a:r>
            <a:r>
              <a:rPr lang="en-US" sz="1600" dirty="0" err="1"/>
              <a:t>qilinadigan</a:t>
            </a:r>
            <a:r>
              <a:rPr lang="en-US" sz="1600" dirty="0"/>
              <a:t> </a:t>
            </a:r>
            <a:r>
              <a:rPr lang="en-US" sz="1600" dirty="0" err="1"/>
              <a:t>joylarda</a:t>
            </a:r>
            <a:r>
              <a:rPr lang="en-US" sz="1600" dirty="0"/>
              <a:t> </a:t>
            </a:r>
            <a:r>
              <a:rPr lang="en-US" sz="1600" dirty="0" err="1"/>
              <a:t>kuchlanish</a:t>
            </a:r>
            <a:r>
              <a:rPr lang="en-US" sz="1600" dirty="0"/>
              <a:t> </a:t>
            </a:r>
            <a:r>
              <a:rPr lang="en-US" sz="1600" dirty="0" err="1"/>
              <a:t>pasaytiruvchi</a:t>
            </a:r>
            <a:r>
              <a:rPr lang="en-US" sz="1600" dirty="0"/>
              <a:t> </a:t>
            </a:r>
            <a:r>
              <a:rPr lang="en-US" sz="1600" dirty="0" err="1"/>
              <a:t>transformatorlar</a:t>
            </a:r>
            <a:r>
              <a:rPr lang="en-US" sz="1600" dirty="0"/>
              <a:t> </a:t>
            </a:r>
            <a:r>
              <a:rPr lang="en-US" sz="1600" dirty="0" err="1"/>
              <a:t>vositasida</a:t>
            </a:r>
            <a:r>
              <a:rPr lang="en-US" sz="1600" dirty="0"/>
              <a:t> </a:t>
            </a:r>
            <a:r>
              <a:rPr lang="en-US" sz="1600" dirty="0" err="1"/>
              <a:t>yana</a:t>
            </a:r>
            <a:r>
              <a:rPr lang="en-US" sz="1600" dirty="0"/>
              <a:t> 127, 220 </a:t>
            </a:r>
            <a:r>
              <a:rPr lang="en-US" sz="1600" dirty="0" err="1"/>
              <a:t>yoki</a:t>
            </a:r>
            <a:r>
              <a:rPr lang="en-US" sz="1600" dirty="0"/>
              <a:t> 380 v </a:t>
            </a:r>
            <a:r>
              <a:rPr lang="en-US" sz="1600" dirty="0" err="1"/>
              <a:t>gacha</a:t>
            </a:r>
            <a:r>
              <a:rPr lang="en-US" sz="1600" dirty="0"/>
              <a:t> </a:t>
            </a:r>
            <a:r>
              <a:rPr lang="en-US" sz="1600" dirty="0" err="1"/>
              <a:t>kamaytiriladi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bevosita</a:t>
            </a:r>
            <a:r>
              <a:rPr lang="en-US" sz="1600" dirty="0"/>
              <a:t> </a:t>
            </a:r>
            <a:r>
              <a:rPr lang="en-US" sz="1600" dirty="0" err="1"/>
              <a:t>korxonalarning</a:t>
            </a:r>
            <a:r>
              <a:rPr lang="en-US" sz="1600" dirty="0"/>
              <a:t> </a:t>
            </a:r>
            <a:r>
              <a:rPr lang="en-US" sz="1600" dirty="0" err="1"/>
              <a:t>isteʼmolchilariga</a:t>
            </a:r>
            <a:r>
              <a:rPr lang="en-US" sz="1600" dirty="0"/>
              <a:t> </a:t>
            </a:r>
            <a:r>
              <a:rPr lang="en-US" sz="1600" dirty="0" err="1"/>
              <a:t>hamda</a:t>
            </a:r>
            <a:r>
              <a:rPr lang="en-US" sz="1600" dirty="0"/>
              <a:t> </a:t>
            </a:r>
            <a:r>
              <a:rPr lang="en-US" sz="1600" dirty="0" err="1"/>
              <a:t>turar</a:t>
            </a:r>
            <a:r>
              <a:rPr lang="en-US" sz="1600" dirty="0"/>
              <a:t> joy </a:t>
            </a:r>
            <a:r>
              <a:rPr lang="en-US" sz="1600" dirty="0" err="1"/>
              <a:t>binolariga</a:t>
            </a:r>
            <a:r>
              <a:rPr lang="en-US" sz="1600" dirty="0"/>
              <a:t> </a:t>
            </a:r>
            <a:r>
              <a:rPr lang="en-US" sz="1600" dirty="0" err="1"/>
              <a:t>beriladi</a:t>
            </a:r>
            <a:r>
              <a:rPr lang="en-US" sz="1600" dirty="0"/>
              <a:t>. Bu </a:t>
            </a:r>
            <a:r>
              <a:rPr lang="en-US" sz="1600" dirty="0" err="1"/>
              <a:t>asosiy</a:t>
            </a:r>
            <a:r>
              <a:rPr lang="en-US" sz="1600" dirty="0"/>
              <a:t> </a:t>
            </a:r>
            <a:r>
              <a:rPr lang="en-US" sz="1600" dirty="0" err="1"/>
              <a:t>ishlatilish</a:t>
            </a:r>
            <a:r>
              <a:rPr lang="en-US" sz="1600" dirty="0"/>
              <a:t> </a:t>
            </a:r>
            <a:r>
              <a:rPr lang="en-US" sz="1600" dirty="0" err="1"/>
              <a:t>sohasidan</a:t>
            </a:r>
            <a:r>
              <a:rPr lang="en-US" sz="1600" dirty="0"/>
              <a:t> </a:t>
            </a:r>
            <a:r>
              <a:rPr lang="en-US" sz="1600" dirty="0" err="1"/>
              <a:t>tashqari</a:t>
            </a:r>
            <a:r>
              <a:rPr lang="en-US" sz="1600" dirty="0"/>
              <a:t>, </a:t>
            </a:r>
            <a:r>
              <a:rPr lang="en-US" sz="1600" dirty="0" err="1"/>
              <a:t>transformatorlar</a:t>
            </a:r>
            <a:r>
              <a:rPr lang="en-US" sz="1600" dirty="0"/>
              <a:t> </a:t>
            </a:r>
            <a:r>
              <a:rPr lang="en-US" sz="1600" dirty="0" err="1"/>
              <a:t>turli</a:t>
            </a:r>
            <a:r>
              <a:rPr lang="en-US" sz="1600" dirty="0"/>
              <a:t> </a:t>
            </a:r>
            <a:r>
              <a:rPr lang="en-US" sz="1600" dirty="0" err="1"/>
              <a:t>xil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qurilmalarda</a:t>
            </a:r>
            <a:r>
              <a:rPr lang="en-US" sz="1600" dirty="0"/>
              <a:t> (</a:t>
            </a:r>
            <a:r>
              <a:rPr lang="en-US" sz="1600" dirty="0" err="1"/>
              <a:t>isitish</a:t>
            </a:r>
            <a:r>
              <a:rPr lang="en-US" sz="1600" dirty="0"/>
              <a:t>, </a:t>
            </a:r>
            <a:r>
              <a:rPr lang="en-US" sz="1600" dirty="0" err="1"/>
              <a:t>payvandlash</a:t>
            </a:r>
            <a:r>
              <a:rPr lang="en-US" sz="1600" dirty="0"/>
              <a:t> </a:t>
            </a:r>
            <a:r>
              <a:rPr lang="en-US" sz="1600" dirty="0" err="1"/>
              <a:t>qurilmalari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boshqalar</a:t>
            </a:r>
            <a:r>
              <a:rPr lang="en-US" sz="1600" dirty="0"/>
              <a:t>), radio, </a:t>
            </a:r>
            <a:r>
              <a:rPr lang="en-US" sz="1600" dirty="0" err="1"/>
              <a:t>aloqa</a:t>
            </a:r>
            <a:r>
              <a:rPr lang="en-US" sz="1600" dirty="0"/>
              <a:t>, </a:t>
            </a:r>
            <a:r>
              <a:rPr lang="en-US" sz="1600" dirty="0" err="1"/>
              <a:t>avtomatika</a:t>
            </a:r>
            <a:r>
              <a:rPr lang="en-US" sz="1600" dirty="0"/>
              <a:t> </a:t>
            </a:r>
            <a:r>
              <a:rPr lang="en-US" sz="1600" dirty="0" err="1"/>
              <a:t>qurilmalarida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hokazolarda</a:t>
            </a:r>
            <a:r>
              <a:rPr lang="en-US" sz="1600" dirty="0"/>
              <a:t> </a:t>
            </a:r>
            <a:r>
              <a:rPr lang="en-US" sz="1600" dirty="0" err="1"/>
              <a:t>foydalaniladi</a:t>
            </a:r>
            <a:r>
              <a:rPr lang="en-US" sz="1600" dirty="0"/>
              <a:t>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9827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TRANSFORMATORNING ISHLASH PRINSIPI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Transformatorning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</a:t>
            </a:r>
            <a:r>
              <a:rPr lang="en-US" dirty="0" err="1" smtClean="0"/>
              <a:t>prinsipini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fazali</a:t>
            </a:r>
            <a:r>
              <a:rPr lang="en-US" dirty="0" smtClean="0"/>
              <a:t> </a:t>
            </a:r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chulg‘amli</a:t>
            </a:r>
            <a:r>
              <a:rPr lang="en-US" dirty="0" smtClean="0"/>
              <a:t> </a:t>
            </a:r>
            <a:r>
              <a:rPr lang="en-US" dirty="0" err="1" smtClean="0"/>
              <a:t>transformator</a:t>
            </a:r>
            <a:r>
              <a:rPr lang="en-US" dirty="0" smtClean="0"/>
              <a:t> </a:t>
            </a:r>
            <a:r>
              <a:rPr lang="en-US" dirty="0" err="1" smtClean="0"/>
              <a:t>misolida</a:t>
            </a:r>
            <a:r>
              <a:rPr lang="en-US" dirty="0" smtClean="0"/>
              <a:t> </a:t>
            </a:r>
            <a:r>
              <a:rPr lang="en-US" dirty="0" err="1" smtClean="0"/>
              <a:t>ko‘rib</a:t>
            </a:r>
            <a:r>
              <a:rPr lang="en-US" dirty="0" smtClean="0"/>
              <a:t> </a:t>
            </a:r>
            <a:r>
              <a:rPr lang="en-US" dirty="0" err="1" smtClean="0"/>
              <a:t>chiqamiz</a:t>
            </a:r>
            <a:r>
              <a:rPr lang="en-US" dirty="0" smtClean="0"/>
              <a:t>. </a:t>
            </a:r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konstruktiv</a:t>
            </a:r>
            <a:r>
              <a:rPr lang="en-US" dirty="0" smtClean="0"/>
              <a:t> </a:t>
            </a:r>
            <a:r>
              <a:rPr lang="en-US" dirty="0" err="1" smtClean="0"/>
              <a:t>sxemasi</a:t>
            </a:r>
            <a:r>
              <a:rPr lang="en-US" dirty="0" smtClean="0"/>
              <a:t> </a:t>
            </a:r>
            <a:r>
              <a:rPr lang="en-US" dirty="0" err="1" smtClean="0"/>
              <a:t>keltirilgan</a:t>
            </a:r>
            <a:r>
              <a:rPr lang="en-US" dirty="0" smtClean="0"/>
              <a:t>. Bu </a:t>
            </a:r>
            <a:r>
              <a:rPr lang="en-US" dirty="0" err="1" smtClean="0"/>
              <a:t>transformator</a:t>
            </a:r>
            <a:r>
              <a:rPr lang="en-US" dirty="0" smtClean="0"/>
              <a:t>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o‘tkazgich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unga</a:t>
            </a:r>
            <a:r>
              <a:rPr lang="en-US" dirty="0" smtClean="0"/>
              <a:t> </a:t>
            </a:r>
            <a:r>
              <a:rPr lang="en-US" dirty="0" err="1" smtClean="0"/>
              <a:t>o‘ralgan</a:t>
            </a:r>
            <a:r>
              <a:rPr lang="en-US" dirty="0" smtClean="0"/>
              <a:t> </a:t>
            </a:r>
            <a:r>
              <a:rPr lang="en-US" dirty="0" err="1" smtClean="0"/>
              <a:t>ikkita</a:t>
            </a:r>
            <a:r>
              <a:rPr lang="en-US" dirty="0" smtClean="0"/>
              <a:t> </a:t>
            </a:r>
            <a:r>
              <a:rPr lang="en-US" dirty="0" err="1" smtClean="0"/>
              <a:t>chulg‘amdan</a:t>
            </a:r>
            <a:r>
              <a:rPr lang="en-US" dirty="0" smtClean="0"/>
              <a:t> </a:t>
            </a:r>
            <a:r>
              <a:rPr lang="en-US" dirty="0" err="1" smtClean="0"/>
              <a:t>tarkib</a:t>
            </a:r>
            <a:r>
              <a:rPr lang="en-US" dirty="0" smtClean="0"/>
              <a:t> </a:t>
            </a:r>
            <a:r>
              <a:rPr lang="en-US" dirty="0" err="1" smtClean="0"/>
              <a:t>topgan</a:t>
            </a:r>
            <a:r>
              <a:rPr lang="en-US" dirty="0" smtClean="0"/>
              <a:t>. </a:t>
            </a:r>
            <a:r>
              <a:rPr lang="en-US" dirty="0" err="1" smtClean="0"/>
              <a:t>Chulg‘amlardan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6 A </a:t>
            </a:r>
            <a:r>
              <a:rPr lang="en-US" dirty="0" err="1" smtClean="0"/>
              <a:t>kuchlanishli</a:t>
            </a:r>
            <a:r>
              <a:rPr lang="en-US" dirty="0" smtClean="0"/>
              <a:t> </a:t>
            </a:r>
            <a:r>
              <a:rPr lang="en-US" dirty="0" err="1" smtClean="0"/>
              <a:t>o‘zgaruvchan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manbayiga</a:t>
            </a:r>
            <a:r>
              <a:rPr lang="en-US" dirty="0" smtClean="0"/>
              <a:t> </a:t>
            </a:r>
            <a:r>
              <a:rPr lang="en-US" dirty="0" err="1" smtClean="0"/>
              <a:t>ulanadi</a:t>
            </a:r>
            <a:r>
              <a:rPr lang="en-US" dirty="0" smtClean="0"/>
              <a:t>;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chulg‘am</a:t>
            </a:r>
            <a:r>
              <a:rPr lang="en-US" dirty="0" smtClean="0"/>
              <a:t> </a:t>
            </a:r>
            <a:r>
              <a:rPr lang="en-US" i="1" dirty="0" err="1" smtClean="0"/>
              <a:t>birlamchi</a:t>
            </a:r>
            <a:r>
              <a:rPr lang="en-US" dirty="0" smtClean="0"/>
              <a:t> </a:t>
            </a:r>
            <a:r>
              <a:rPr lang="en-US" i="1" dirty="0" err="1" smtClean="0"/>
              <a:t>chulg‘am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. </a:t>
            </a:r>
            <a:r>
              <a:rPr lang="en-US" dirty="0" err="1" smtClean="0"/>
              <a:t>Ikkinchi</a:t>
            </a:r>
            <a:r>
              <a:rPr lang="en-US" dirty="0" smtClean="0"/>
              <a:t> </a:t>
            </a:r>
            <a:r>
              <a:rPr lang="en-US" dirty="0" err="1" smtClean="0"/>
              <a:t>chulg‘amga</a:t>
            </a:r>
            <a:r>
              <a:rPr lang="en-US" dirty="0" smtClean="0"/>
              <a:t> </a:t>
            </a:r>
            <a:r>
              <a:rPr lang="en-US" dirty="0" err="1" smtClean="0"/>
              <a:t>isteʼmolchi</a:t>
            </a:r>
            <a:r>
              <a:rPr lang="en-US" dirty="0" smtClean="0"/>
              <a:t> </a:t>
            </a:r>
            <a:r>
              <a:rPr lang="en-US" dirty="0" err="1" smtClean="0"/>
              <a:t>ulanadi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chulg‘am</a:t>
            </a:r>
            <a:r>
              <a:rPr lang="en-US" dirty="0" smtClean="0"/>
              <a:t> </a:t>
            </a:r>
            <a:r>
              <a:rPr lang="en-US" i="1" dirty="0" err="1" smtClean="0"/>
              <a:t>ikkilamchi</a:t>
            </a:r>
            <a:r>
              <a:rPr lang="en-US" dirty="0" smtClean="0"/>
              <a:t> </a:t>
            </a:r>
            <a:r>
              <a:rPr lang="en-US" i="1" dirty="0" err="1" smtClean="0"/>
              <a:t>chulg‘am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.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induksiya</a:t>
            </a:r>
            <a:r>
              <a:rPr lang="en-US" dirty="0"/>
              <a:t> </a:t>
            </a:r>
            <a:r>
              <a:rPr lang="en-US" dirty="0" err="1"/>
              <a:t>hodisasiga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manbayiga</a:t>
            </a:r>
            <a:r>
              <a:rPr lang="en-US" dirty="0"/>
              <a:t> </a:t>
            </a:r>
            <a:r>
              <a:rPr lang="en-US" dirty="0" err="1"/>
              <a:t>ulanganda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chulg‘amning</a:t>
            </a:r>
            <a:r>
              <a:rPr lang="en-US" dirty="0"/>
              <a:t> </a:t>
            </a:r>
            <a:r>
              <a:rPr lang="en-US" dirty="0" err="1"/>
              <a:t>o‘ramlaridan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o‘tkazgichda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Bu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o‘tkazgichda</a:t>
            </a:r>
            <a:r>
              <a:rPr lang="en-US" dirty="0"/>
              <a:t> </a:t>
            </a:r>
            <a:r>
              <a:rPr lang="en-US" dirty="0" err="1"/>
              <a:t>tutashib</a:t>
            </a:r>
            <a:r>
              <a:rPr lang="en-US" dirty="0"/>
              <a:t>,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chulg‘amda</a:t>
            </a:r>
            <a:r>
              <a:rPr lang="en-US" dirty="0"/>
              <a:t> EYK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: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55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chulg‘amli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: </a:t>
            </a:r>
            <a:r>
              <a:rPr lang="en-US" i="1" dirty="0"/>
              <a:t>a </a:t>
            </a:r>
            <a:r>
              <a:rPr lang="en-US" dirty="0"/>
              <a:t>–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;</a:t>
            </a:r>
            <a:r>
              <a:rPr lang="en-US" i="1" dirty="0"/>
              <a:t> b –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429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3756" y="3191669"/>
            <a:ext cx="5724525" cy="18192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6408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TRANSFORMATORLARNING TUZILISHI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o‘tkazuvchisi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  <p:grpSp>
        <p:nvGrpSpPr>
          <p:cNvPr id="4" name="Group 149550"/>
          <p:cNvGrpSpPr/>
          <p:nvPr/>
        </p:nvGrpSpPr>
        <p:grpSpPr>
          <a:xfrm>
            <a:off x="2562045" y="2838091"/>
            <a:ext cx="4339087" cy="3010617"/>
            <a:chOff x="0" y="0"/>
            <a:chExt cx="2354580" cy="1776984"/>
          </a:xfrm>
        </p:grpSpPr>
        <p:pic>
          <p:nvPicPr>
            <p:cNvPr id="5" name="Picture 2430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354580" cy="1776984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6" name="Rectangle 24510"/>
            <p:cNvSpPr/>
            <p:nvPr/>
          </p:nvSpPr>
          <p:spPr>
            <a:xfrm>
              <a:off x="1206373" y="1522413"/>
              <a:ext cx="84546" cy="16950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24511"/>
            <p:cNvSpPr/>
            <p:nvPr/>
          </p:nvSpPr>
          <p:spPr>
            <a:xfrm>
              <a:off x="1270381" y="1522413"/>
              <a:ext cx="42236" cy="16950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207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sxemasi</a:t>
            </a:r>
            <a:endParaRPr lang="ru-RU" dirty="0"/>
          </a:p>
        </p:txBody>
      </p:sp>
      <p:pic>
        <p:nvPicPr>
          <p:cNvPr id="4" name="Picture 14973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0611" y="2380891"/>
            <a:ext cx="7108166" cy="327803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8977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TRANSFORMATORNING MAGNIT O‘ZAGI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https://hozir.org/fargona-texnika-2006-aripov-n-m-mamadalieva-l-k/2426_html_m17b768c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44" y="2118009"/>
            <a:ext cx="5667553" cy="38285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6642339" y="2946144"/>
            <a:ext cx="37697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Transformatorning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ko‘rinishi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1-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cho‘lg‘amlar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2-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3-termosifon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filtr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4-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izolyator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5-radiatorli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6-gaz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truba;7-kengaytiruvchi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02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o‘zagi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4" name="Объект 3" descr="https://hozir.org/fargona-texnika-2006-aripov-n-m-mamadalieva-l-k/2426_html_m2c3bb73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940" y="2104845"/>
            <a:ext cx="7392837" cy="269942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746507" y="5280168"/>
            <a:ext cx="396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b)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qobiqli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2.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To‘sin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50650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407</Words>
  <Application>Microsoft Office PowerPoint</Application>
  <PresentationFormat>Произвольный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TRANSFORMATORLARNING TUZILISHI VA ISHLASH TAMOYILI  </vt:lpstr>
      <vt:lpstr>Tuman elektr stansiyasidan elektr bilan taʼminlash sxemasi. </vt:lpstr>
      <vt:lpstr>Презентация PowerPoint</vt:lpstr>
      <vt:lpstr>TRANSFORMATORNING ISHLASH PRINSIPI  </vt:lpstr>
      <vt:lpstr> Bir fazali ikki chulg‘amli transformator: a – konstruktiv sxemasi; b – prinsipial sxemasi.  </vt:lpstr>
      <vt:lpstr> TRANSFORMATORLARNING TUZILISHI  </vt:lpstr>
      <vt:lpstr>Transformatorlarning magnit o‘tkazgich yig‘ish sxemasi</vt:lpstr>
      <vt:lpstr> TRANSFORMATORNING MAGNIT O‘ZAGI </vt:lpstr>
      <vt:lpstr>Transformatorning magnit o‘zagi: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Электрик</dc:creator>
  <cp:lastModifiedBy>Elektrik</cp:lastModifiedBy>
  <cp:revision>3</cp:revision>
  <dcterms:created xsi:type="dcterms:W3CDTF">2021-11-30T10:40:36Z</dcterms:created>
  <dcterms:modified xsi:type="dcterms:W3CDTF">2023-07-07T07:42:42Z</dcterms:modified>
</cp:coreProperties>
</file>