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229600" cy="1468760"/>
          </a:xfrm>
        </p:spPr>
        <p:txBody>
          <a:bodyPr/>
          <a:lstStyle/>
          <a:p>
            <a:r>
              <a:rPr lang="en-US" dirty="0" err="1"/>
              <a:t>Transformatorlarning</a:t>
            </a:r>
            <a:r>
              <a:rPr lang="en-US" dirty="0"/>
              <a:t> parallel </a:t>
            </a:r>
            <a:r>
              <a:rPr lang="en-US" dirty="0" err="1"/>
              <a:t>ishlashi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844824"/>
            <a:ext cx="8568952" cy="4752528"/>
          </a:xfrm>
        </p:spPr>
        <p:txBody>
          <a:bodyPr/>
          <a:lstStyle/>
          <a:p>
            <a:r>
              <a:rPr lang="en-US" dirty="0" err="1"/>
              <a:t>Stansiya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podstansiyalarda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, </a:t>
            </a:r>
            <a:r>
              <a:rPr lang="en-US" dirty="0" err="1"/>
              <a:t>odatda</a:t>
            </a:r>
            <a:r>
              <a:rPr lang="en-US" dirty="0"/>
              <a:t>, </a:t>
            </a:r>
            <a:r>
              <a:rPr lang="en-US" dirty="0" err="1"/>
              <a:t>bitta</a:t>
            </a:r>
            <a:r>
              <a:rPr lang="en-US" dirty="0"/>
              <a:t> </a:t>
            </a:r>
            <a:r>
              <a:rPr lang="en-US" dirty="0" err="1"/>
              <a:t>transformator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/>
              <a:t>, </a:t>
            </a:r>
            <a:r>
              <a:rPr lang="en-US" dirty="0" err="1"/>
              <a:t>balki</a:t>
            </a:r>
            <a:r>
              <a:rPr lang="en-US" dirty="0"/>
              <a:t> </a:t>
            </a:r>
            <a:r>
              <a:rPr lang="en-US" dirty="0" err="1"/>
              <a:t>alohida-alohida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parallel </a:t>
            </a:r>
            <a:r>
              <a:rPr lang="en-US" dirty="0" err="1"/>
              <a:t>ishlaydigan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transformatorlar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transformatsiyalanadi</a:t>
            </a:r>
            <a:r>
              <a:rPr lang="en-US" dirty="0"/>
              <a:t>.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transformatorning</a:t>
            </a:r>
            <a:r>
              <a:rPr lang="en-US" dirty="0"/>
              <a:t> </a:t>
            </a:r>
            <a:r>
              <a:rPr lang="en-US" dirty="0" err="1"/>
              <a:t>birlamchi</a:t>
            </a:r>
            <a:r>
              <a:rPr lang="en-US" dirty="0"/>
              <a:t> </a:t>
            </a:r>
            <a:r>
              <a:rPr lang="en-US" dirty="0" err="1"/>
              <a:t>chulg‘amlari</a:t>
            </a:r>
            <a:r>
              <a:rPr lang="en-US" dirty="0"/>
              <a:t> </a:t>
            </a: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birlamchi</a:t>
            </a:r>
            <a:r>
              <a:rPr lang="en-US" dirty="0"/>
              <a:t> </a:t>
            </a:r>
            <a:r>
              <a:rPr lang="en-US" dirty="0" err="1"/>
              <a:t>tarmoqqa</a:t>
            </a:r>
            <a:r>
              <a:rPr lang="en-US" dirty="0"/>
              <a:t>, </a:t>
            </a:r>
            <a:r>
              <a:rPr lang="en-US" dirty="0" err="1"/>
              <a:t>ikkilamchi</a:t>
            </a:r>
            <a:r>
              <a:rPr lang="en-US" dirty="0"/>
              <a:t> </a:t>
            </a:r>
            <a:r>
              <a:rPr lang="en-US" dirty="0" err="1"/>
              <a:t>chulg‘amlari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ikkilamchi</a:t>
            </a:r>
            <a:r>
              <a:rPr lang="en-US" dirty="0"/>
              <a:t> </a:t>
            </a:r>
            <a:r>
              <a:rPr lang="en-US" dirty="0" err="1"/>
              <a:t>tarmoqqa</a:t>
            </a:r>
            <a:r>
              <a:rPr lang="en-US" dirty="0"/>
              <a:t> </a:t>
            </a:r>
            <a:r>
              <a:rPr lang="en-US" dirty="0" err="1"/>
              <a:t>ulanganda</a:t>
            </a:r>
            <a:r>
              <a:rPr lang="en-US" dirty="0"/>
              <a:t> </a:t>
            </a:r>
            <a:r>
              <a:rPr lang="en-US" dirty="0" err="1"/>
              <a:t>transformatorlarning</a:t>
            </a:r>
            <a:r>
              <a:rPr lang="en-US" dirty="0"/>
              <a:t> </a:t>
            </a:r>
            <a:r>
              <a:rPr lang="en-US" dirty="0" err="1"/>
              <a:t>birgalikda</a:t>
            </a:r>
            <a:r>
              <a:rPr lang="en-US" dirty="0"/>
              <a:t> </a:t>
            </a:r>
            <a:r>
              <a:rPr lang="en-US" dirty="0" err="1"/>
              <a:t>ishlashi</a:t>
            </a:r>
            <a:r>
              <a:rPr lang="en-US" dirty="0"/>
              <a:t> </a:t>
            </a:r>
            <a:r>
              <a:rPr lang="en-US" dirty="0" err="1"/>
              <a:t>ularning</a:t>
            </a:r>
            <a:r>
              <a:rPr lang="en-US" dirty="0"/>
              <a:t> parallel </a:t>
            </a:r>
            <a:r>
              <a:rPr lang="en-US" dirty="0" err="1"/>
              <a:t>ishlashi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9868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Transformatorlarni</a:t>
            </a:r>
            <a:r>
              <a:rPr lang="en-US" dirty="0">
                <a:effectLst/>
              </a:rPr>
              <a:t> parallel </a:t>
            </a:r>
            <a:r>
              <a:rPr lang="en-US" dirty="0" err="1">
                <a:effectLst/>
              </a:rPr>
              <a:t>ishlashga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ulash</a:t>
            </a:r>
            <a:r>
              <a:rPr lang="en-US" dirty="0">
                <a:effectLst/>
              </a:rPr>
              <a:t>. 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8219256" cy="47525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6436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48712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quvvatli</a:t>
            </a:r>
            <a:r>
              <a:rPr lang="en-US" dirty="0"/>
              <a:t> </a:t>
            </a:r>
            <a:r>
              <a:rPr lang="en-US" dirty="0" err="1"/>
              <a:t>bitta</a:t>
            </a:r>
            <a:r>
              <a:rPr lang="en-US" dirty="0"/>
              <a:t> </a:t>
            </a:r>
            <a:r>
              <a:rPr lang="en-US" dirty="0" err="1"/>
              <a:t>transformator</a:t>
            </a:r>
            <a:r>
              <a:rPr lang="en-US" dirty="0"/>
              <a:t> </a:t>
            </a:r>
            <a:r>
              <a:rPr lang="en-US" dirty="0" err="1"/>
              <a:t>o‘rniga</a:t>
            </a:r>
            <a:r>
              <a:rPr lang="en-US" dirty="0"/>
              <a:t> parallel </a:t>
            </a:r>
            <a:r>
              <a:rPr lang="en-US" dirty="0" err="1"/>
              <a:t>ulangan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transformatorlarni</a:t>
            </a:r>
            <a:r>
              <a:rPr lang="en-US" dirty="0"/>
              <a:t> </a:t>
            </a:r>
            <a:r>
              <a:rPr lang="en-US" dirty="0" err="1"/>
              <a:t>ishlatish</a:t>
            </a:r>
            <a:r>
              <a:rPr lang="en-US" dirty="0"/>
              <a:t> </a:t>
            </a:r>
            <a:r>
              <a:rPr lang="en-US" dirty="0" err="1"/>
              <a:t>biror</a:t>
            </a:r>
            <a:r>
              <a:rPr lang="en-US" dirty="0"/>
              <a:t> </a:t>
            </a:r>
            <a:r>
              <a:rPr lang="en-US" dirty="0" err="1"/>
              <a:t>transformatorda</a:t>
            </a:r>
            <a:r>
              <a:rPr lang="en-US" dirty="0"/>
              <a:t> </a:t>
            </a:r>
            <a:r>
              <a:rPr lang="en-US" dirty="0" err="1"/>
              <a:t>avariya</a:t>
            </a:r>
            <a:r>
              <a:rPr lang="en-US" dirty="0"/>
              <a:t> </a:t>
            </a:r>
            <a:r>
              <a:rPr lang="en-US" dirty="0" err="1"/>
              <a:t>bo‘lganda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ta’mirlash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uzib</a:t>
            </a:r>
            <a:r>
              <a:rPr lang="en-US" dirty="0"/>
              <a:t> </a:t>
            </a:r>
            <a:r>
              <a:rPr lang="en-US" dirty="0" err="1"/>
              <a:t>qo‘yilganda</a:t>
            </a:r>
            <a:r>
              <a:rPr lang="en-US" dirty="0"/>
              <a:t> </a:t>
            </a:r>
            <a:r>
              <a:rPr lang="en-US" dirty="0" err="1"/>
              <a:t>isteʼmolchilarni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uzluksiz</a:t>
            </a:r>
            <a:r>
              <a:rPr lang="en-US" dirty="0"/>
              <a:t> </a:t>
            </a:r>
            <a:r>
              <a:rPr lang="en-US" dirty="0" err="1"/>
              <a:t>taʼminlash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zarurdir</a:t>
            </a:r>
            <a:r>
              <a:rPr lang="en-US" dirty="0"/>
              <a:t>. </a:t>
            </a:r>
            <a:r>
              <a:rPr lang="en-US" dirty="0" err="1"/>
              <a:t>Bundan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, </a:t>
            </a:r>
            <a:r>
              <a:rPr lang="en-US" dirty="0" err="1"/>
              <a:t>yuklama</a:t>
            </a:r>
            <a:r>
              <a:rPr lang="en-US" dirty="0"/>
              <a:t> </a:t>
            </a:r>
            <a:r>
              <a:rPr lang="en-US" dirty="0" err="1"/>
              <a:t>grafigi</a:t>
            </a:r>
            <a:r>
              <a:rPr lang="en-US" dirty="0"/>
              <a:t> </a:t>
            </a:r>
            <a:r>
              <a:rPr lang="en-US" dirty="0" err="1"/>
              <a:t>o‘zgarib</a:t>
            </a:r>
            <a:r>
              <a:rPr lang="en-US" dirty="0"/>
              <a:t> </a:t>
            </a:r>
            <a:r>
              <a:rPr lang="en-US" dirty="0" err="1"/>
              <a:t>turadigan</a:t>
            </a:r>
            <a:r>
              <a:rPr lang="en-US" dirty="0"/>
              <a:t>, 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yuklama</a:t>
            </a:r>
            <a:r>
              <a:rPr lang="en-US" dirty="0"/>
              <a:t> </a:t>
            </a:r>
            <a:r>
              <a:rPr lang="en-US" dirty="0" err="1"/>
              <a:t>quvvati</a:t>
            </a:r>
            <a:r>
              <a:rPr lang="en-US" dirty="0"/>
              <a:t> </a:t>
            </a:r>
            <a:r>
              <a:rPr lang="en-US" dirty="0" err="1"/>
              <a:t>sutkaning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soatlarida</a:t>
            </a:r>
            <a:r>
              <a:rPr lang="en-US" dirty="0"/>
              <a:t> </a:t>
            </a:r>
            <a:r>
              <a:rPr lang="en-US" dirty="0" err="1"/>
              <a:t>ancha</a:t>
            </a:r>
            <a:r>
              <a:rPr lang="en-US" dirty="0"/>
              <a:t> </a:t>
            </a:r>
            <a:r>
              <a:rPr lang="en-US" dirty="0" err="1"/>
              <a:t>o‘zgarib</a:t>
            </a:r>
            <a:r>
              <a:rPr lang="en-US" dirty="0"/>
              <a:t> </a:t>
            </a:r>
            <a:r>
              <a:rPr lang="en-US" dirty="0" err="1"/>
              <a:t>turadigan</a:t>
            </a:r>
            <a:r>
              <a:rPr lang="en-US" dirty="0"/>
              <a:t> </a:t>
            </a:r>
            <a:r>
              <a:rPr lang="en-US" dirty="0" err="1"/>
              <a:t>podstansiyalarda</a:t>
            </a:r>
            <a:r>
              <a:rPr lang="en-US" dirty="0"/>
              <a:t> ham parallel </a:t>
            </a:r>
            <a:r>
              <a:rPr lang="en-US" dirty="0" err="1"/>
              <a:t>ulangan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transformatorlar</a:t>
            </a:r>
            <a:r>
              <a:rPr lang="en-US" dirty="0"/>
              <a:t> </a:t>
            </a:r>
            <a:r>
              <a:rPr lang="en-US" dirty="0" err="1"/>
              <a:t>ishlatish</a:t>
            </a:r>
            <a:r>
              <a:rPr lang="en-US" dirty="0"/>
              <a:t> </a:t>
            </a:r>
            <a:r>
              <a:rPr lang="en-US" dirty="0" err="1"/>
              <a:t>maqsadga</a:t>
            </a:r>
            <a:r>
              <a:rPr lang="en-US" dirty="0"/>
              <a:t> </a:t>
            </a:r>
            <a:r>
              <a:rPr lang="en-US" dirty="0" err="1"/>
              <a:t>muvofiqdir</a:t>
            </a:r>
            <a:r>
              <a:rPr lang="en-US" dirty="0"/>
              <a:t>. </a:t>
            </a:r>
            <a:r>
              <a:rPr lang="en-US" dirty="0" err="1"/>
              <a:t>Bunda</a:t>
            </a:r>
            <a:r>
              <a:rPr lang="en-US" dirty="0"/>
              <a:t> </a:t>
            </a:r>
            <a:r>
              <a:rPr lang="en-US" dirty="0" err="1"/>
              <a:t>yuklama</a:t>
            </a:r>
            <a:r>
              <a:rPr lang="en-US" dirty="0"/>
              <a:t> </a:t>
            </a:r>
            <a:r>
              <a:rPr lang="en-US" dirty="0" err="1"/>
              <a:t>quvvati</a:t>
            </a:r>
            <a:r>
              <a:rPr lang="en-US" dirty="0"/>
              <a:t> </a:t>
            </a:r>
            <a:r>
              <a:rPr lang="en-US" dirty="0" err="1"/>
              <a:t>kamayganda</a:t>
            </a:r>
            <a:r>
              <a:rPr lang="en-US" dirty="0"/>
              <a:t> </a:t>
            </a:r>
            <a:r>
              <a:rPr lang="en-US" dirty="0" err="1"/>
              <a:t>bitta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transformatorni</a:t>
            </a:r>
            <a:r>
              <a:rPr lang="en-US" dirty="0"/>
              <a:t> </a:t>
            </a:r>
            <a:r>
              <a:rPr lang="en-US" dirty="0" err="1"/>
              <a:t>uzib</a:t>
            </a:r>
            <a:r>
              <a:rPr lang="en-US" dirty="0"/>
              <a:t>, </a:t>
            </a:r>
            <a:r>
              <a:rPr lang="en-US" dirty="0" err="1"/>
              <a:t>ulangan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qolgan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transformatorlarning</a:t>
            </a:r>
            <a:r>
              <a:rPr lang="en-US" dirty="0"/>
              <a:t> </a:t>
            </a:r>
            <a:r>
              <a:rPr lang="en-US" dirty="0" err="1"/>
              <a:t>yuklamasini</a:t>
            </a:r>
            <a:r>
              <a:rPr lang="en-US" dirty="0"/>
              <a:t> nominal </a:t>
            </a:r>
            <a:r>
              <a:rPr lang="en-US" dirty="0" err="1"/>
              <a:t>yuklamaga</a:t>
            </a:r>
            <a:r>
              <a:rPr lang="en-US" dirty="0"/>
              <a:t> </a:t>
            </a:r>
            <a:r>
              <a:rPr lang="en-US" dirty="0" err="1"/>
              <a:t>yaqin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Natijada</a:t>
            </a:r>
            <a:r>
              <a:rPr lang="en-US" dirty="0"/>
              <a:t> </a:t>
            </a:r>
            <a:r>
              <a:rPr lang="en-US" dirty="0" err="1"/>
              <a:t>transformatorlar</a:t>
            </a:r>
            <a:r>
              <a:rPr lang="en-US" dirty="0"/>
              <a:t> </a:t>
            </a:r>
            <a:r>
              <a:rPr lang="en-US" dirty="0" err="1"/>
              <a:t>ishlashining</a:t>
            </a:r>
            <a:r>
              <a:rPr lang="en-US" dirty="0"/>
              <a:t> </a:t>
            </a:r>
            <a:r>
              <a:rPr lang="en-US" dirty="0" err="1"/>
              <a:t>ekspluatatsion</a:t>
            </a:r>
            <a:r>
              <a:rPr lang="en-US" dirty="0"/>
              <a:t> </a:t>
            </a:r>
            <a:r>
              <a:rPr lang="en-US" dirty="0" err="1"/>
              <a:t>ko‘rsatkichlari</a:t>
            </a:r>
            <a:r>
              <a:rPr lang="en-US" dirty="0"/>
              <a:t> (FIK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soz</a:t>
            </a:r>
            <a:r>
              <a:rPr lang="en-US" dirty="0"/>
              <a:t> </a:t>
            </a:r>
            <a:r>
              <a:rPr lang="en-US" i="1" dirty="0"/>
              <a:t>f</a:t>
            </a:r>
            <a:r>
              <a:rPr lang="en-US" baseline="-25000" dirty="0"/>
              <a:t>2</a:t>
            </a:r>
            <a:r>
              <a:rPr lang="en-US" dirty="0"/>
              <a:t>) </a:t>
            </a:r>
            <a:r>
              <a:rPr lang="en-US" dirty="0" err="1"/>
              <a:t>ancha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muayyan</a:t>
            </a:r>
            <a:r>
              <a:rPr lang="en-US" dirty="0"/>
              <a:t> </a:t>
            </a:r>
            <a:r>
              <a:rPr lang="en-US" dirty="0" err="1"/>
              <a:t>shartlarga</a:t>
            </a:r>
            <a:r>
              <a:rPr lang="en-US" dirty="0"/>
              <a:t> </a:t>
            </a:r>
            <a:r>
              <a:rPr lang="en-US" dirty="0" err="1"/>
              <a:t>rioya</a:t>
            </a:r>
            <a:r>
              <a:rPr lang="en-US" dirty="0"/>
              <a:t> </a:t>
            </a:r>
            <a:r>
              <a:rPr lang="en-US" dirty="0" err="1"/>
              <a:t>qilingandagina</a:t>
            </a:r>
            <a:r>
              <a:rPr lang="en-US" dirty="0"/>
              <a:t> </a:t>
            </a:r>
            <a:r>
              <a:rPr lang="en-US" dirty="0" err="1"/>
              <a:t>transformatorlarni</a:t>
            </a:r>
            <a:r>
              <a:rPr lang="en-US" dirty="0"/>
              <a:t> parallel </a:t>
            </a:r>
            <a:r>
              <a:rPr lang="en-US" dirty="0" err="1"/>
              <a:t>ishlashga</a:t>
            </a:r>
            <a:r>
              <a:rPr lang="en-US" dirty="0"/>
              <a:t> </a:t>
            </a:r>
            <a:r>
              <a:rPr lang="en-US" dirty="0" err="1"/>
              <a:t>ulash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Bunda</a:t>
            </a:r>
            <a:r>
              <a:rPr lang="en-US" dirty="0"/>
              <a:t> </a:t>
            </a:r>
            <a:r>
              <a:rPr lang="en-US" dirty="0" err="1"/>
              <a:t>chulg‘amlarning</a:t>
            </a:r>
            <a:r>
              <a:rPr lang="en-US" dirty="0"/>
              <a:t> </a:t>
            </a:r>
            <a:r>
              <a:rPr lang="en-US" dirty="0" err="1"/>
              <a:t>ulanish</a:t>
            </a:r>
            <a:r>
              <a:rPr lang="en-US" dirty="0"/>
              <a:t> </a:t>
            </a:r>
            <a:r>
              <a:rPr lang="en-US" dirty="0" err="1"/>
              <a:t>guruhi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ahamiyatga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, </a:t>
            </a:r>
            <a:r>
              <a:rPr lang="en-US" dirty="0" err="1"/>
              <a:t>bular</a:t>
            </a:r>
            <a:r>
              <a:rPr lang="en-US" dirty="0"/>
              <a:t> </a:t>
            </a:r>
            <a:r>
              <a:rPr lang="en-US" dirty="0" err="1"/>
              <a:t>haqida</a:t>
            </a:r>
            <a:r>
              <a:rPr lang="en-US" dirty="0"/>
              <a:t> keying </a:t>
            </a:r>
            <a:r>
              <a:rPr lang="en-US" dirty="0" err="1"/>
              <a:t>mavzularda</a:t>
            </a:r>
            <a:r>
              <a:rPr lang="en-US" dirty="0"/>
              <a:t> </a:t>
            </a:r>
            <a:r>
              <a:rPr lang="en-US" dirty="0" err="1"/>
              <a:t>tushuncha</a:t>
            </a:r>
            <a:r>
              <a:rPr lang="en-US" dirty="0"/>
              <a:t> </a:t>
            </a:r>
            <a:r>
              <a:rPr lang="en-US" dirty="0" err="1"/>
              <a:t>berib</a:t>
            </a:r>
            <a:r>
              <a:rPr lang="en-US" dirty="0"/>
              <a:t> </a:t>
            </a:r>
            <a:r>
              <a:rPr lang="en-US" dirty="0" err="1"/>
              <a:t>o‘tiladi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359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CHULG‘AMLARNING ULANISH SXEMALARI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vaqtga</a:t>
            </a:r>
            <a:r>
              <a:rPr lang="en-US" dirty="0"/>
              <a:t> </a:t>
            </a:r>
            <a:r>
              <a:rPr lang="en-US" dirty="0" err="1"/>
              <a:t>qadar</a:t>
            </a:r>
            <a:r>
              <a:rPr lang="en-US" dirty="0"/>
              <a:t> biz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diagrammalar</a:t>
            </a:r>
            <a:r>
              <a:rPr lang="en-US" dirty="0"/>
              <a:t> </a:t>
            </a:r>
            <a:r>
              <a:rPr lang="en-US" dirty="0" err="1"/>
              <a:t>qurishda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EYKlar</a:t>
            </a:r>
            <a:r>
              <a:rPr lang="en-US" dirty="0"/>
              <a:t> </a:t>
            </a:r>
            <a:r>
              <a:rPr lang="en-US" dirty="0" err="1"/>
              <a:t>faza</a:t>
            </a:r>
            <a:r>
              <a:rPr lang="en-US" dirty="0"/>
              <a:t> </a:t>
            </a:r>
            <a:r>
              <a:rPr lang="en-US" dirty="0" err="1"/>
              <a:t>jihatdan</a:t>
            </a:r>
            <a:r>
              <a:rPr lang="en-US" dirty="0"/>
              <a:t> </a:t>
            </a:r>
            <a:r>
              <a:rPr lang="en-US" dirty="0" err="1"/>
              <a:t>birbiriga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, deb </a:t>
            </a:r>
            <a:r>
              <a:rPr lang="en-US" dirty="0" err="1"/>
              <a:t>hisoblagan</a:t>
            </a:r>
            <a:r>
              <a:rPr lang="en-US" dirty="0"/>
              <a:t> </a:t>
            </a:r>
            <a:r>
              <a:rPr lang="en-US" dirty="0" err="1"/>
              <a:t>edik</a:t>
            </a:r>
            <a:r>
              <a:rPr lang="en-US" dirty="0"/>
              <a:t>,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hol</a:t>
            </a:r>
            <a:r>
              <a:rPr lang="en-US" dirty="0"/>
              <a:t> </a:t>
            </a:r>
            <a:r>
              <a:rPr lang="en-US" dirty="0" err="1"/>
              <a:t>birlamchi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ikkilamchi</a:t>
            </a:r>
            <a:r>
              <a:rPr lang="en-US" dirty="0"/>
              <a:t> </a:t>
            </a:r>
            <a:r>
              <a:rPr lang="en-US" dirty="0" err="1"/>
              <a:t>g‘altaklar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tomonga</a:t>
            </a:r>
            <a:r>
              <a:rPr lang="en-US" dirty="0"/>
              <a:t> </a:t>
            </a:r>
            <a:r>
              <a:rPr lang="en-US" dirty="0" err="1"/>
              <a:t>o‘ralganda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g‘altaklarning</a:t>
            </a:r>
            <a:r>
              <a:rPr lang="en-US" dirty="0"/>
              <a:t> </a:t>
            </a:r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uchlari</a:t>
            </a:r>
            <a:r>
              <a:rPr lang="en-US" dirty="0"/>
              <a:t> 99-rasm, </a:t>
            </a:r>
            <a:r>
              <a:rPr lang="en-US" i="1" dirty="0"/>
              <a:t>a</a:t>
            </a:r>
            <a:r>
              <a:rPr lang="en-US" dirty="0"/>
              <a:t> da </a:t>
            </a:r>
            <a:r>
              <a:rPr lang="en-US" dirty="0" err="1"/>
              <a:t>ko‘rsatilganidek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markalangandagina</a:t>
            </a:r>
            <a:r>
              <a:rPr lang="en-US" dirty="0"/>
              <a:t> </a:t>
            </a:r>
            <a:r>
              <a:rPr lang="en-US" dirty="0" err="1"/>
              <a:t>to‘g‘ri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Agar </a:t>
            </a:r>
            <a:r>
              <a:rPr lang="en-US" dirty="0" err="1"/>
              <a:t>transformatorda</a:t>
            </a:r>
            <a:r>
              <a:rPr lang="en-US" dirty="0"/>
              <a:t> past </a:t>
            </a:r>
            <a:r>
              <a:rPr lang="en-US" dirty="0" err="1"/>
              <a:t>kuchlanishli</a:t>
            </a:r>
            <a:r>
              <a:rPr lang="en-US" dirty="0"/>
              <a:t> </a:t>
            </a:r>
            <a:r>
              <a:rPr lang="en-US" dirty="0" err="1"/>
              <a:t>g‘altakning</a:t>
            </a:r>
            <a:r>
              <a:rPr lang="en-US" dirty="0"/>
              <a:t> </a:t>
            </a:r>
            <a:r>
              <a:rPr lang="en-US" dirty="0" err="1"/>
              <a:t>o‘ralish</a:t>
            </a:r>
            <a:r>
              <a:rPr lang="en-US" dirty="0"/>
              <a:t> </a:t>
            </a:r>
            <a:r>
              <a:rPr lang="en-US" dirty="0" err="1"/>
              <a:t>yo‘nalishi</a:t>
            </a:r>
            <a:r>
              <a:rPr lang="en-US" dirty="0"/>
              <a:t> </a:t>
            </a:r>
            <a:r>
              <a:rPr lang="en-US" dirty="0" err="1"/>
              <a:t>o‘zgartirilsa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uchining</a:t>
            </a:r>
            <a:r>
              <a:rPr lang="en-US" dirty="0"/>
              <a:t> </a:t>
            </a:r>
            <a:r>
              <a:rPr lang="en-US" dirty="0" err="1"/>
              <a:t>belgisi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qo‘yilsa</a:t>
            </a:r>
            <a:r>
              <a:rPr lang="en-US" dirty="0"/>
              <a:t>, u </a:t>
            </a:r>
            <a:r>
              <a:rPr lang="en-US" dirty="0" err="1"/>
              <a:t>holda</a:t>
            </a:r>
            <a:r>
              <a:rPr lang="en-US" dirty="0"/>
              <a:t> EYK </a:t>
            </a:r>
            <a:r>
              <a:rPr lang="en-US" i="1" dirty="0"/>
              <a:t>É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err="1"/>
              <a:t>faza</a:t>
            </a:r>
            <a:r>
              <a:rPr lang="en-US" dirty="0"/>
              <a:t> </a:t>
            </a:r>
            <a:r>
              <a:rPr lang="en-US" dirty="0" err="1"/>
              <a:t>jihatdan</a:t>
            </a:r>
            <a:r>
              <a:rPr lang="en-US" dirty="0"/>
              <a:t> EYK £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</a:t>
            </a:r>
            <a:endParaRPr lang="ru-RU" dirty="0"/>
          </a:p>
          <a:p>
            <a:r>
              <a:rPr lang="en-US" dirty="0"/>
              <a:t>180°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siljigan</a:t>
            </a:r>
            <a:r>
              <a:rPr lang="en-US" dirty="0"/>
              <a:t> </a:t>
            </a:r>
            <a:r>
              <a:rPr lang="en-US" dirty="0" err="1"/>
              <a:t>bo‘lib</a:t>
            </a:r>
            <a:r>
              <a:rPr lang="en-US" dirty="0"/>
              <a:t> </a:t>
            </a:r>
            <a:r>
              <a:rPr lang="en-US" dirty="0" err="1"/>
              <a:t>qoladi</a:t>
            </a:r>
            <a:r>
              <a:rPr lang="en-US" dirty="0"/>
              <a:t> (99-rasm, </a:t>
            </a:r>
            <a:r>
              <a:rPr lang="en-US" i="1" dirty="0"/>
              <a:t>b</a:t>
            </a:r>
            <a:r>
              <a:rPr lang="en-US" dirty="0"/>
              <a:t>). </a:t>
            </a:r>
            <a:r>
              <a:rPr lang="en-US" i="1" dirty="0"/>
              <a:t>É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i="1" dirty="0"/>
              <a:t>É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err="1"/>
              <a:t>EYKlar</a:t>
            </a:r>
            <a:r>
              <a:rPr lang="en-US" dirty="0"/>
              <a:t> </a:t>
            </a:r>
            <a:r>
              <a:rPr lang="en-US" dirty="0" err="1"/>
              <a:t>orasidagi</a:t>
            </a:r>
            <a:r>
              <a:rPr lang="en-US" dirty="0"/>
              <a:t> </a:t>
            </a:r>
            <a:r>
              <a:rPr lang="en-US" dirty="0" err="1"/>
              <a:t>faza</a:t>
            </a:r>
            <a:r>
              <a:rPr lang="en-US" dirty="0"/>
              <a:t> </a:t>
            </a:r>
            <a:r>
              <a:rPr lang="en-US" dirty="0" err="1"/>
              <a:t>siljishini</a:t>
            </a:r>
            <a:r>
              <a:rPr lang="en-US" dirty="0"/>
              <a:t> </a:t>
            </a:r>
            <a:r>
              <a:rPr lang="en-US" dirty="0" err="1"/>
              <a:t>tutashmalar</a:t>
            </a:r>
            <a:r>
              <a:rPr lang="en-US" dirty="0"/>
              <a:t> </a:t>
            </a:r>
            <a:r>
              <a:rPr lang="en-US" dirty="0" err="1"/>
              <a:t>guruhi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ifodalash</a:t>
            </a:r>
            <a:r>
              <a:rPr lang="en-US" dirty="0"/>
              <a:t> </a:t>
            </a:r>
            <a:r>
              <a:rPr lang="en-US" dirty="0" err="1"/>
              <a:t>qabul</a:t>
            </a:r>
            <a:r>
              <a:rPr lang="en-US" dirty="0"/>
              <a:t> </a:t>
            </a:r>
            <a:r>
              <a:rPr lang="en-US" dirty="0" err="1"/>
              <a:t>qilingan</a:t>
            </a:r>
            <a:r>
              <a:rPr lang="en-US" dirty="0"/>
              <a:t>,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fazalarning</a:t>
            </a:r>
            <a:r>
              <a:rPr lang="en-US" dirty="0"/>
              <a:t>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siljishi</a:t>
            </a:r>
            <a:r>
              <a:rPr lang="en-US" dirty="0"/>
              <a:t> 0 </a:t>
            </a:r>
            <a:r>
              <a:rPr lang="en-US" dirty="0" err="1"/>
              <a:t>dan</a:t>
            </a:r>
            <a:r>
              <a:rPr lang="en-US" dirty="0"/>
              <a:t> 360°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o‘zgarishi</a:t>
            </a:r>
            <a:r>
              <a:rPr lang="en-US" dirty="0"/>
              <a:t> </a:t>
            </a:r>
            <a:r>
              <a:rPr lang="en-US" dirty="0" err="1"/>
              <a:t>mumkinligi</a:t>
            </a:r>
            <a:r>
              <a:rPr lang="en-US" dirty="0"/>
              <a:t>, </a:t>
            </a:r>
            <a:r>
              <a:rPr lang="en-US" dirty="0" err="1"/>
              <a:t>siljish</a:t>
            </a:r>
            <a:r>
              <a:rPr lang="en-US" dirty="0"/>
              <a:t> </a:t>
            </a:r>
            <a:r>
              <a:rPr lang="en-US" dirty="0" err="1"/>
              <a:t>karraliligi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30°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etishi</a:t>
            </a:r>
            <a:r>
              <a:rPr lang="en-US" dirty="0"/>
              <a:t> </a:t>
            </a:r>
            <a:r>
              <a:rPr lang="en-US" dirty="0" err="1"/>
              <a:t>sababli</a:t>
            </a:r>
            <a:r>
              <a:rPr lang="en-US" dirty="0"/>
              <a:t> </a:t>
            </a:r>
            <a:r>
              <a:rPr lang="en-US" dirty="0" err="1"/>
              <a:t>tutashmalar</a:t>
            </a:r>
            <a:r>
              <a:rPr lang="en-US" dirty="0"/>
              <a:t> </a:t>
            </a:r>
            <a:r>
              <a:rPr lang="en-US" dirty="0" err="1"/>
              <a:t>guruhini</a:t>
            </a:r>
            <a:r>
              <a:rPr lang="en-US" dirty="0"/>
              <a:t> </a:t>
            </a:r>
            <a:r>
              <a:rPr lang="en-US" dirty="0" err="1"/>
              <a:t>belgilash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1 </a:t>
            </a:r>
            <a:r>
              <a:rPr lang="en-US" dirty="0" err="1"/>
              <a:t>dan</a:t>
            </a:r>
            <a:r>
              <a:rPr lang="en-US" dirty="0"/>
              <a:t> 12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qancha</a:t>
            </a:r>
            <a:r>
              <a:rPr lang="en-US" dirty="0"/>
              <a:t> </a:t>
            </a:r>
            <a:r>
              <a:rPr lang="en-US" dirty="0" err="1"/>
              <a:t>sonlar</a:t>
            </a:r>
            <a:r>
              <a:rPr lang="en-US" dirty="0"/>
              <a:t> </a:t>
            </a:r>
            <a:r>
              <a:rPr lang="en-US" dirty="0" err="1"/>
              <a:t>tanlab</a:t>
            </a:r>
            <a:r>
              <a:rPr lang="en-US" dirty="0"/>
              <a:t> </a:t>
            </a:r>
            <a:r>
              <a:rPr lang="en-US" dirty="0" err="1"/>
              <a:t>olinadi</a:t>
            </a:r>
            <a:r>
              <a:rPr lang="en-US" dirty="0"/>
              <a:t>, </a:t>
            </a:r>
            <a:r>
              <a:rPr lang="en-US" dirty="0" err="1"/>
              <a:t>unda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qaysi</a:t>
            </a:r>
            <a:r>
              <a:rPr lang="en-US" dirty="0"/>
              <a:t> </a:t>
            </a:r>
            <a:r>
              <a:rPr lang="en-US" dirty="0" err="1"/>
              <a:t>birlik</a:t>
            </a:r>
            <a:r>
              <a:rPr lang="en-US" dirty="0"/>
              <a:t> 30° </a:t>
            </a:r>
            <a:r>
              <a:rPr lang="en-US" dirty="0" err="1"/>
              <a:t>siljish</a:t>
            </a:r>
            <a:r>
              <a:rPr lang="en-US" dirty="0"/>
              <a:t> </a:t>
            </a:r>
            <a:r>
              <a:rPr lang="en-US" dirty="0" err="1"/>
              <a:t>burchagiga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belgilashga</a:t>
            </a:r>
            <a:r>
              <a:rPr lang="en-US" dirty="0"/>
              <a:t> </a:t>
            </a:r>
            <a:r>
              <a:rPr lang="en-US" i="1" dirty="0"/>
              <a:t>É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i="1" dirty="0" err="1"/>
              <a:t>É</a:t>
            </a:r>
            <a:r>
              <a:rPr lang="en-US" baseline="-25000" dirty="0" err="1"/>
              <a:t>g</a:t>
            </a:r>
            <a:r>
              <a:rPr lang="en-US" dirty="0"/>
              <a:t> </a:t>
            </a:r>
            <a:r>
              <a:rPr lang="en-US" dirty="0" err="1"/>
              <a:t>vektorlarning</a:t>
            </a:r>
            <a:r>
              <a:rPr lang="en-US" dirty="0"/>
              <a:t> </a:t>
            </a:r>
            <a:r>
              <a:rPr lang="en-US" dirty="0" err="1"/>
              <a:t>nisbiy</a:t>
            </a:r>
            <a:r>
              <a:rPr lang="en-US" dirty="0"/>
              <a:t> </a:t>
            </a:r>
            <a:r>
              <a:rPr lang="en-US" dirty="0" err="1"/>
              <a:t>holatini</a:t>
            </a:r>
            <a:r>
              <a:rPr lang="en-US" dirty="0"/>
              <a:t> </a:t>
            </a:r>
            <a:r>
              <a:rPr lang="en-US" dirty="0" err="1"/>
              <a:t>daqiqa</a:t>
            </a:r>
            <a:r>
              <a:rPr lang="en-US" dirty="0"/>
              <a:t>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soat</a:t>
            </a:r>
            <a:r>
              <a:rPr lang="en-US" dirty="0"/>
              <a:t> </a:t>
            </a:r>
            <a:r>
              <a:rPr lang="en-US" dirty="0" err="1"/>
              <a:t>strelkasining</a:t>
            </a:r>
            <a:r>
              <a:rPr lang="en-US" dirty="0"/>
              <a:t> </a:t>
            </a:r>
            <a:r>
              <a:rPr lang="en-US" dirty="0" err="1"/>
              <a:t>holati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taqqoslash</a:t>
            </a:r>
            <a:r>
              <a:rPr lang="en-US" dirty="0"/>
              <a:t> </a:t>
            </a:r>
            <a:r>
              <a:rPr lang="en-US" dirty="0" err="1"/>
              <a:t>asos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r>
              <a:rPr lang="en-US" dirty="0" err="1"/>
              <a:t>olingan</a:t>
            </a:r>
            <a:r>
              <a:rPr lang="en-US" dirty="0"/>
              <a:t>. </a:t>
            </a:r>
            <a:r>
              <a:rPr lang="en-US" dirty="0" err="1"/>
              <a:t>Bunda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chulg‘amining</a:t>
            </a:r>
            <a:r>
              <a:rPr lang="en-US" dirty="0"/>
              <a:t> EYK </a:t>
            </a:r>
            <a:r>
              <a:rPr lang="en-US" dirty="0" err="1"/>
              <a:t>vektori</a:t>
            </a:r>
            <a:r>
              <a:rPr lang="en-US" dirty="0"/>
              <a:t> 12 </a:t>
            </a:r>
            <a:r>
              <a:rPr lang="en-US" dirty="0" err="1"/>
              <a:t>raqamni</a:t>
            </a:r>
            <a:r>
              <a:rPr lang="en-US" dirty="0"/>
              <a:t> </a:t>
            </a:r>
            <a:r>
              <a:rPr lang="en-US" dirty="0" err="1"/>
              <a:t>ko‘rsatib</a:t>
            </a:r>
            <a:r>
              <a:rPr lang="en-US" dirty="0"/>
              <a:t> </a:t>
            </a:r>
            <a:r>
              <a:rPr lang="en-US" dirty="0" err="1"/>
              <a:t>turuvchi</a:t>
            </a:r>
            <a:r>
              <a:rPr lang="en-US" dirty="0"/>
              <a:t> </a:t>
            </a:r>
            <a:r>
              <a:rPr lang="en-US" dirty="0" err="1"/>
              <a:t>daqiqa</a:t>
            </a:r>
            <a:r>
              <a:rPr lang="en-US" dirty="0"/>
              <a:t> </a:t>
            </a:r>
            <a:r>
              <a:rPr lang="en-US" dirty="0" err="1"/>
              <a:t>strelkasi</a:t>
            </a:r>
            <a:r>
              <a:rPr lang="en-US" dirty="0"/>
              <a:t>, past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chulg‘amining</a:t>
            </a:r>
            <a:r>
              <a:rPr lang="en-US" dirty="0"/>
              <a:t> EYK </a:t>
            </a:r>
            <a:r>
              <a:rPr lang="en-US" dirty="0" err="1"/>
              <a:t>vektori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soat</a:t>
            </a:r>
            <a:r>
              <a:rPr lang="en-US" dirty="0"/>
              <a:t> </a:t>
            </a:r>
            <a:r>
              <a:rPr lang="en-US" dirty="0" err="1"/>
              <a:t>strelkasi</a:t>
            </a:r>
            <a:r>
              <a:rPr lang="en-US" dirty="0"/>
              <a:t> deb </a:t>
            </a:r>
            <a:r>
              <a:rPr lang="en-US" dirty="0" err="1"/>
              <a:t>faraz</a:t>
            </a:r>
            <a:r>
              <a:rPr lang="en-US" dirty="0"/>
              <a:t> </a:t>
            </a:r>
            <a:r>
              <a:rPr lang="en-US" dirty="0" err="1"/>
              <a:t>qilinadi</a:t>
            </a:r>
            <a:r>
              <a:rPr lang="en-US" dirty="0"/>
              <a:t> (100-rasm). </a:t>
            </a:r>
            <a:endParaRPr lang="ru-RU" dirty="0"/>
          </a:p>
          <a:p>
            <a:r>
              <a:rPr lang="en-US" dirty="0" err="1"/>
              <a:t>Soat</a:t>
            </a:r>
            <a:r>
              <a:rPr lang="en-US" dirty="0"/>
              <a:t> </a:t>
            </a:r>
            <a:r>
              <a:rPr lang="en-US" dirty="0" err="1"/>
              <a:t>strelkasining</a:t>
            </a:r>
            <a:r>
              <a:rPr lang="en-US" dirty="0"/>
              <a:t> </a:t>
            </a:r>
            <a:r>
              <a:rPr lang="en-US" dirty="0" err="1"/>
              <a:t>daqiqa</a:t>
            </a:r>
            <a:r>
              <a:rPr lang="en-US" dirty="0"/>
              <a:t> </a:t>
            </a:r>
            <a:r>
              <a:rPr lang="en-US" dirty="0" err="1"/>
              <a:t>strelkasiga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</a:t>
            </a:r>
            <a:r>
              <a:rPr lang="en-US" dirty="0" err="1"/>
              <a:t>holati</a:t>
            </a:r>
            <a:r>
              <a:rPr lang="en-US" dirty="0"/>
              <a:t> PK </a:t>
            </a:r>
            <a:r>
              <a:rPr lang="en-US" dirty="0" err="1"/>
              <a:t>chulg‘ami</a:t>
            </a:r>
            <a:r>
              <a:rPr lang="en-US" dirty="0"/>
              <a:t> EYK </a:t>
            </a:r>
            <a:r>
              <a:rPr lang="en-US" dirty="0" err="1"/>
              <a:t>vektorining</a:t>
            </a:r>
            <a:r>
              <a:rPr lang="en-US" dirty="0"/>
              <a:t> YUK </a:t>
            </a:r>
            <a:r>
              <a:rPr lang="en-US" dirty="0" err="1"/>
              <a:t>chulg‘ami</a:t>
            </a:r>
            <a:r>
              <a:rPr lang="en-US" dirty="0"/>
              <a:t> EYK </a:t>
            </a:r>
            <a:r>
              <a:rPr lang="en-US" dirty="0" err="1"/>
              <a:t>vektoriga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</a:t>
            </a:r>
            <a:r>
              <a:rPr lang="en-US" dirty="0" err="1"/>
              <a:t>tutgan</a:t>
            </a:r>
            <a:r>
              <a:rPr lang="en-US" dirty="0"/>
              <a:t> </a:t>
            </a:r>
            <a:r>
              <a:rPr lang="en-US" dirty="0" err="1"/>
              <a:t>holati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aniqlanadi</a:t>
            </a:r>
            <a:r>
              <a:rPr lang="en-US" dirty="0"/>
              <a:t>.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0579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err="1">
                <a:effectLst/>
              </a:rPr>
              <a:t>Bir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fazali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transformatorlarni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tutashtirish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guruhlari</a:t>
            </a:r>
            <a:r>
              <a:rPr lang="en-US" sz="2800" dirty="0">
                <a:effectLst/>
              </a:rPr>
              <a:t>: v – 1/1–12; D – 1/1– 6. </a:t>
            </a:r>
            <a:endParaRPr lang="ru-RU" sz="2800" dirty="0">
              <a:effectLst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8424936" cy="48245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302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Tutashtirish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guruhlashning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belgilanishi</a:t>
            </a:r>
            <a:r>
              <a:rPr lang="en-US" dirty="0">
                <a:effectLst/>
              </a:rPr>
              <a:t>. 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00808"/>
            <a:ext cx="8424935" cy="47525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579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err="1">
                <a:effectLst/>
              </a:rPr>
              <a:t>Chulg‘amlarni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tutashtirishning</a:t>
            </a:r>
            <a:r>
              <a:rPr lang="en-US" sz="2800" dirty="0">
                <a:effectLst/>
              </a:rPr>
              <a:t> </a:t>
            </a:r>
            <a:r>
              <a:rPr lang="ru-RU" sz="2800" dirty="0">
                <a:effectLst/>
              </a:rPr>
              <a:t>ГОСТ</a:t>
            </a:r>
            <a:r>
              <a:rPr lang="en-US" sz="2800" dirty="0">
                <a:effectLst/>
              </a:rPr>
              <a:t>da </a:t>
            </a:r>
            <a:r>
              <a:rPr lang="en-US" sz="2800" dirty="0" err="1">
                <a:effectLst/>
              </a:rPr>
              <a:t>ko‘rsatilgan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sxemalari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va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tutashtirish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guruhlari</a:t>
            </a:r>
            <a:r>
              <a:rPr lang="en-US" sz="2800" dirty="0">
                <a:effectLst/>
              </a:rPr>
              <a:t>. </a:t>
            </a:r>
            <a:endParaRPr lang="ru-RU" sz="2800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910" y="1600200"/>
            <a:ext cx="6998180" cy="4708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3714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AVTOTRANSFORMATORLAR </a:t>
            </a:r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467544" y="1585788"/>
            <a:ext cx="8280920" cy="4363492"/>
            <a:chOff x="0" y="0"/>
            <a:chExt cx="2279904" cy="1955948"/>
          </a:xfrm>
        </p:grpSpPr>
        <p:pic>
          <p:nvPicPr>
            <p:cNvPr id="5" name="Picture 26707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2279904" cy="1685544"/>
            </a:xfrm>
            <a:prstGeom prst="rect">
              <a:avLst/>
            </a:prstGeom>
          </p:spPr>
        </p:pic>
        <p:sp>
          <p:nvSpPr>
            <p:cNvPr id="6" name="Rectangle 26731"/>
            <p:cNvSpPr/>
            <p:nvPr/>
          </p:nvSpPr>
          <p:spPr>
            <a:xfrm>
              <a:off x="1883029" y="33406"/>
              <a:ext cx="59288" cy="26252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</a:p>
          </p:txBody>
        </p:sp>
        <p:sp>
          <p:nvSpPr>
            <p:cNvPr id="7" name="Rectangle 26732"/>
            <p:cNvSpPr/>
            <p:nvPr/>
          </p:nvSpPr>
          <p:spPr>
            <a:xfrm>
              <a:off x="1883029" y="364114"/>
              <a:ext cx="59288" cy="26252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</a:p>
          </p:txBody>
        </p:sp>
        <p:sp>
          <p:nvSpPr>
            <p:cNvPr id="8" name="Rectangle 26733"/>
            <p:cNvSpPr/>
            <p:nvPr/>
          </p:nvSpPr>
          <p:spPr>
            <a:xfrm>
              <a:off x="1883029" y="696346"/>
              <a:ext cx="59288" cy="26252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</a:p>
          </p:txBody>
        </p:sp>
        <p:sp>
          <p:nvSpPr>
            <p:cNvPr id="9" name="Rectangle 26734"/>
            <p:cNvSpPr/>
            <p:nvPr/>
          </p:nvSpPr>
          <p:spPr>
            <a:xfrm>
              <a:off x="1883029" y="1027435"/>
              <a:ext cx="59288" cy="26252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</a:p>
          </p:txBody>
        </p:sp>
        <p:sp>
          <p:nvSpPr>
            <p:cNvPr id="10" name="Rectangle 26735"/>
            <p:cNvSpPr/>
            <p:nvPr/>
          </p:nvSpPr>
          <p:spPr>
            <a:xfrm>
              <a:off x="1883029" y="1362715"/>
              <a:ext cx="59288" cy="26252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" name="Rectangle 26736"/>
            <p:cNvSpPr/>
            <p:nvPr/>
          </p:nvSpPr>
          <p:spPr>
            <a:xfrm>
              <a:off x="1883029" y="1693423"/>
              <a:ext cx="59288" cy="26252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2267744" y="6093296"/>
            <a:ext cx="43225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/>
              <a:t>Avtotransformatorlarning</a:t>
            </a:r>
            <a:r>
              <a:rPr lang="ru-RU" dirty="0"/>
              <a:t> </a:t>
            </a:r>
            <a:r>
              <a:rPr lang="ru-RU" dirty="0" err="1"/>
              <a:t>prinsipal</a:t>
            </a:r>
            <a:r>
              <a:rPr lang="ru-RU" dirty="0"/>
              <a:t> </a:t>
            </a:r>
            <a:r>
              <a:rPr lang="ru-RU" dirty="0" err="1"/>
              <a:t>sxemasi</a:t>
            </a:r>
            <a:r>
              <a:rPr lang="ru-RU" dirty="0"/>
              <a:t>.</a:t>
            </a:r>
            <a:r>
              <a:rPr lang="ru-RU" b="1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502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3917032"/>
          </a:xfrm>
        </p:spPr>
        <p:txBody>
          <a:bodyPr/>
          <a:lstStyle/>
          <a:p>
            <a:r>
              <a:rPr lang="ru-RU" dirty="0" err="1"/>
              <a:t>Avtotransformatorlarda</a:t>
            </a:r>
            <a:r>
              <a:rPr lang="ru-RU" dirty="0"/>
              <a:t> </a:t>
            </a:r>
            <a:r>
              <a:rPr lang="ru-RU" dirty="0" err="1"/>
              <a:t>elektr</a:t>
            </a:r>
            <a:r>
              <a:rPr lang="ru-RU" dirty="0"/>
              <a:t> </a:t>
            </a:r>
            <a:r>
              <a:rPr lang="ru-RU" dirty="0" err="1"/>
              <a:t>energiya</a:t>
            </a:r>
            <a:r>
              <a:rPr lang="ru-RU" dirty="0"/>
              <a:t> </a:t>
            </a:r>
            <a:r>
              <a:rPr lang="ru-RU" dirty="0" err="1"/>
              <a:t>elektromagnit</a:t>
            </a:r>
            <a:r>
              <a:rPr lang="ru-RU" dirty="0"/>
              <a:t> </a:t>
            </a:r>
            <a:r>
              <a:rPr lang="ru-RU" dirty="0" err="1"/>
              <a:t>yo‘li</a:t>
            </a:r>
            <a:r>
              <a:rPr lang="ru-RU" dirty="0"/>
              <a:t> </a:t>
            </a:r>
            <a:r>
              <a:rPr lang="ru-RU" dirty="0" err="1"/>
              <a:t>bilan</a:t>
            </a:r>
            <a:r>
              <a:rPr lang="ru-RU" dirty="0"/>
              <a:t> </a:t>
            </a:r>
            <a:r>
              <a:rPr lang="ru-RU" dirty="0" err="1"/>
              <a:t>uzatishdan</a:t>
            </a:r>
            <a:r>
              <a:rPr lang="ru-RU" dirty="0"/>
              <a:t> </a:t>
            </a:r>
            <a:r>
              <a:rPr lang="ru-RU" dirty="0" err="1"/>
              <a:t>tashqari</a:t>
            </a:r>
            <a:r>
              <a:rPr lang="ru-RU" dirty="0"/>
              <a:t>, </a:t>
            </a:r>
            <a:r>
              <a:rPr lang="ru-RU" dirty="0" err="1"/>
              <a:t>o‘ramlarning</a:t>
            </a:r>
            <a:r>
              <a:rPr lang="ru-RU" dirty="0"/>
              <a:t> </a:t>
            </a:r>
            <a:r>
              <a:rPr lang="ru-RU" dirty="0" err="1"/>
              <a:t>bir-biriga</a:t>
            </a:r>
            <a:r>
              <a:rPr lang="ru-RU" dirty="0"/>
              <a:t> </a:t>
            </a:r>
            <a:r>
              <a:rPr lang="ru-RU" dirty="0" err="1"/>
              <a:t>ulanganligi</a:t>
            </a:r>
            <a:r>
              <a:rPr lang="ru-RU" dirty="0"/>
              <a:t> </a:t>
            </a:r>
            <a:r>
              <a:rPr lang="ru-RU" dirty="0" err="1"/>
              <a:t>orqali</a:t>
            </a:r>
            <a:r>
              <a:rPr lang="ru-RU" dirty="0"/>
              <a:t> </a:t>
            </a:r>
            <a:r>
              <a:rPr lang="ru-RU" dirty="0" err="1"/>
              <a:t>ham</a:t>
            </a:r>
            <a:r>
              <a:rPr lang="ru-RU" dirty="0"/>
              <a:t> </a:t>
            </a:r>
            <a:r>
              <a:rPr lang="ru-RU" dirty="0" err="1"/>
              <a:t>uzatiladi</a:t>
            </a:r>
            <a:r>
              <a:rPr lang="ru-RU" dirty="0"/>
              <a:t>. </a:t>
            </a:r>
          </a:p>
          <a:p>
            <a:r>
              <a:rPr lang="en-US" dirty="0" err="1"/>
              <a:t>Avtotransformatorda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kuchlarining</a:t>
            </a:r>
            <a:r>
              <a:rPr lang="en-US" dirty="0"/>
              <a:t> </a:t>
            </a:r>
            <a:r>
              <a:rPr lang="en-US" dirty="0" err="1"/>
              <a:t>o‘zaro</a:t>
            </a:r>
            <a:r>
              <a:rPr lang="en-US" dirty="0"/>
              <a:t> </a:t>
            </a:r>
            <a:r>
              <a:rPr lang="en-US" dirty="0" err="1"/>
              <a:t>bog‘lanishi</a:t>
            </a:r>
            <a:r>
              <a:rPr lang="en-US" dirty="0"/>
              <a:t> </a:t>
            </a:r>
            <a:r>
              <a:rPr lang="en-US" dirty="0" err="1"/>
              <a:t>odatdagi</a:t>
            </a:r>
            <a:r>
              <a:rPr lang="en-US" dirty="0"/>
              <a:t> </a:t>
            </a:r>
            <a:r>
              <a:rPr lang="en-US" dirty="0" err="1"/>
              <a:t>transformatorlarnikiga</a:t>
            </a:r>
            <a:r>
              <a:rPr lang="en-US" dirty="0"/>
              <a:t> </a:t>
            </a:r>
            <a:r>
              <a:rPr lang="en-US" dirty="0" err="1"/>
              <a:t>o‘xshash</a:t>
            </a:r>
            <a:r>
              <a:rPr lang="en-US" dirty="0"/>
              <a:t>. </a:t>
            </a:r>
            <a:r>
              <a:rPr lang="ru-RU" dirty="0" err="1"/>
              <a:t>Avtotransformatorlar</a:t>
            </a:r>
            <a:r>
              <a:rPr lang="ru-RU" dirty="0"/>
              <a:t> </a:t>
            </a:r>
            <a:r>
              <a:rPr lang="ru-RU" dirty="0" err="1"/>
              <a:t>hamma</a:t>
            </a:r>
            <a:r>
              <a:rPr lang="ru-RU" dirty="0"/>
              <a:t> </a:t>
            </a:r>
            <a:r>
              <a:rPr lang="ru-RU" dirty="0" err="1"/>
              <a:t>sohalarda</a:t>
            </a:r>
            <a:r>
              <a:rPr lang="ru-RU" dirty="0"/>
              <a:t> </a:t>
            </a:r>
            <a:r>
              <a:rPr lang="ru-RU" dirty="0" err="1"/>
              <a:t>ishlatiladi</a:t>
            </a:r>
            <a:r>
              <a:rPr lang="ru-RU" dirty="0"/>
              <a:t>. 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437112"/>
            <a:ext cx="3096344" cy="16561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75329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464</Words>
  <Application>Microsoft Office PowerPoint</Application>
  <PresentationFormat>Экран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Transformatorlarning parallel ishlashi</vt:lpstr>
      <vt:lpstr>Transformatorlarni parallel ishlashga ulash. </vt:lpstr>
      <vt:lpstr>Презентация PowerPoint</vt:lpstr>
      <vt:lpstr>CHULG‘AMLARNING ULANISH SXEMALARI </vt:lpstr>
      <vt:lpstr>Bir fazali transformatorlarni tutashtirish guruhlari: v – 1/1–12; D – 1/1– 6. </vt:lpstr>
      <vt:lpstr>Tutashtirish guruhlashning belgilanishi. </vt:lpstr>
      <vt:lpstr>Chulg‘amlarni tutashtirishning ГОСТda ko‘rsatilgan sxemalari va tutashtirish guruhlari. </vt:lpstr>
      <vt:lpstr>AVTOTRANSFORMATORLAR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Transformatorlarning parallel ishlashi</dc:title>
  <dc:creator>Elektrik</dc:creator>
  <cp:lastModifiedBy>Elektrik</cp:lastModifiedBy>
  <cp:revision>1</cp:revision>
  <dcterms:created xsi:type="dcterms:W3CDTF">2023-07-24T03:49:29Z</dcterms:created>
  <dcterms:modified xsi:type="dcterms:W3CDTF">2023-07-24T03:56:10Z</dcterms:modified>
</cp:coreProperties>
</file>