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468760"/>
          </a:xfrm>
        </p:spPr>
        <p:txBody>
          <a:bodyPr/>
          <a:lstStyle/>
          <a:p>
            <a:r>
              <a:rPr lang="en-US" dirty="0" err="1"/>
              <a:t>Transformatorlarning</a:t>
            </a:r>
            <a:r>
              <a:rPr lang="en-US" dirty="0"/>
              <a:t> parallel </a:t>
            </a:r>
            <a:r>
              <a:rPr lang="en-US" dirty="0" err="1"/>
              <a:t>ishlashi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r>
              <a:rPr lang="en-US" dirty="0" err="1"/>
              <a:t>Stansiya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podstansiyalarda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, 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alohida-alohida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parallel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transformatsiyalanadi</a:t>
            </a:r>
            <a:r>
              <a:rPr lang="en-US" dirty="0"/>
              <a:t>.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,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ulanganda</a:t>
            </a:r>
            <a:r>
              <a:rPr lang="en-US" dirty="0"/>
              <a:t> </a:t>
            </a:r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parallel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86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Transformatorlarni</a:t>
            </a:r>
            <a:r>
              <a:rPr lang="en-US" dirty="0">
                <a:effectLst/>
              </a:rPr>
              <a:t> parallel </a:t>
            </a:r>
            <a:r>
              <a:rPr lang="en-US" dirty="0" err="1">
                <a:effectLst/>
              </a:rPr>
              <a:t>ishlashga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19256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43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o‘rniga</a:t>
            </a:r>
            <a:r>
              <a:rPr lang="en-US" dirty="0"/>
              <a:t> parallel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transformatorda</a:t>
            </a:r>
            <a:r>
              <a:rPr lang="en-US" dirty="0"/>
              <a:t> </a:t>
            </a:r>
            <a:r>
              <a:rPr lang="en-US" dirty="0" err="1"/>
              <a:t>avariya</a:t>
            </a:r>
            <a:r>
              <a:rPr lang="en-US" dirty="0"/>
              <a:t>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qo‘yilganda</a:t>
            </a:r>
            <a:r>
              <a:rPr lang="en-US" dirty="0"/>
              <a:t> </a:t>
            </a:r>
            <a:r>
              <a:rPr lang="en-US" dirty="0" err="1"/>
              <a:t>isteʼmolchilarni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taʼminlash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zarurdir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grafigi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sutkaning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soatlarida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 </a:t>
            </a:r>
            <a:r>
              <a:rPr lang="en-US" dirty="0" err="1"/>
              <a:t>podstansiyalarda</a:t>
            </a:r>
            <a:r>
              <a:rPr lang="en-US" dirty="0"/>
              <a:t> ham parallel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maqsadga</a:t>
            </a:r>
            <a:r>
              <a:rPr lang="en-US" dirty="0"/>
              <a:t> </a:t>
            </a:r>
            <a:r>
              <a:rPr lang="en-US" dirty="0" err="1"/>
              <a:t>muvofiqdir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kamayganda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transformatorni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yuklamasini</a:t>
            </a:r>
            <a:r>
              <a:rPr lang="en-US" dirty="0"/>
              <a:t> nominal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ishlashining</a:t>
            </a:r>
            <a:r>
              <a:rPr lang="en-US" dirty="0"/>
              <a:t> </a:t>
            </a:r>
            <a:r>
              <a:rPr lang="en-US" dirty="0" err="1"/>
              <a:t>ekspluatatsion</a:t>
            </a:r>
            <a:r>
              <a:rPr lang="en-US" dirty="0"/>
              <a:t> </a:t>
            </a:r>
            <a:r>
              <a:rPr lang="en-US" dirty="0" err="1"/>
              <a:t>ko‘rsatkichlari</a:t>
            </a:r>
            <a:r>
              <a:rPr lang="en-US" dirty="0"/>
              <a:t> (FIK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soz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muayyan</a:t>
            </a:r>
            <a:r>
              <a:rPr lang="en-US" dirty="0"/>
              <a:t> </a:t>
            </a:r>
            <a:r>
              <a:rPr lang="en-US" dirty="0" err="1"/>
              <a:t>shartlarga</a:t>
            </a:r>
            <a:r>
              <a:rPr lang="en-US" dirty="0"/>
              <a:t> </a:t>
            </a:r>
            <a:r>
              <a:rPr lang="en-US" dirty="0" err="1"/>
              <a:t>rioya</a:t>
            </a:r>
            <a:r>
              <a:rPr lang="en-US" dirty="0"/>
              <a:t> </a:t>
            </a:r>
            <a:r>
              <a:rPr lang="en-US" dirty="0" err="1"/>
              <a:t>qilingandagina</a:t>
            </a:r>
            <a:r>
              <a:rPr lang="en-US" dirty="0"/>
              <a:t> </a:t>
            </a:r>
            <a:r>
              <a:rPr lang="en-US" dirty="0" err="1"/>
              <a:t>transformatorlarni</a:t>
            </a:r>
            <a:r>
              <a:rPr lang="en-US" dirty="0"/>
              <a:t> parallel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chulg‘amlarning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guruhi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ahamiyatga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keying </a:t>
            </a:r>
            <a:r>
              <a:rPr lang="en-US" dirty="0" err="1"/>
              <a:t>mavzularda</a:t>
            </a:r>
            <a:r>
              <a:rPr lang="en-US" dirty="0"/>
              <a:t> </a:t>
            </a:r>
            <a:r>
              <a:rPr lang="en-US" dirty="0" err="1"/>
              <a:t>tushuncha</a:t>
            </a:r>
            <a:r>
              <a:rPr lang="en-US" dirty="0"/>
              <a:t> </a:t>
            </a:r>
            <a:r>
              <a:rPr lang="en-US" dirty="0" err="1"/>
              <a:t>berib</a:t>
            </a:r>
            <a:r>
              <a:rPr lang="en-US" dirty="0"/>
              <a:t> </a:t>
            </a:r>
            <a:r>
              <a:rPr lang="en-US" dirty="0" err="1"/>
              <a:t>o‘tiladi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CHULG‘AMLARNING ULANISH SXEMALARI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biz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diagrammalar</a:t>
            </a:r>
            <a:r>
              <a:rPr lang="en-US" dirty="0"/>
              <a:t> </a:t>
            </a:r>
            <a:r>
              <a:rPr lang="en-US" dirty="0" err="1"/>
              <a:t>qurishda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EYKlar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birbiriga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, deb </a:t>
            </a:r>
            <a:r>
              <a:rPr lang="en-US" dirty="0" err="1"/>
              <a:t>hisoblagan</a:t>
            </a:r>
            <a:r>
              <a:rPr lang="en-US" dirty="0"/>
              <a:t> </a:t>
            </a:r>
            <a:r>
              <a:rPr lang="en-US" dirty="0" err="1"/>
              <a:t>edik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g‘altaklar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o‘ralganda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g‘altaklarning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uchlari</a:t>
            </a:r>
            <a:r>
              <a:rPr lang="en-US" dirty="0"/>
              <a:t> 99-rasm, </a:t>
            </a:r>
            <a:r>
              <a:rPr lang="en-US" i="1" dirty="0"/>
              <a:t>a</a:t>
            </a:r>
            <a:r>
              <a:rPr lang="en-US" dirty="0"/>
              <a:t> da </a:t>
            </a:r>
            <a:r>
              <a:rPr lang="en-US" dirty="0" err="1"/>
              <a:t>ko‘rsatilganidek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markalangandagina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Agar </a:t>
            </a:r>
            <a:r>
              <a:rPr lang="en-US" dirty="0" err="1"/>
              <a:t>transformatorda</a:t>
            </a:r>
            <a:r>
              <a:rPr lang="en-US" dirty="0"/>
              <a:t> past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g‘altakning</a:t>
            </a:r>
            <a:r>
              <a:rPr lang="en-US" dirty="0"/>
              <a:t> </a:t>
            </a:r>
            <a:r>
              <a:rPr lang="en-US" dirty="0" err="1"/>
              <a:t>o‘ralish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o‘zgartirilsa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uchining</a:t>
            </a:r>
            <a:r>
              <a:rPr lang="en-US" dirty="0"/>
              <a:t> </a:t>
            </a:r>
            <a:r>
              <a:rPr lang="en-US" dirty="0" err="1"/>
              <a:t>belgisi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qo‘yilsa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EYK </a:t>
            </a:r>
            <a:r>
              <a:rPr lang="en-US" i="1" dirty="0"/>
              <a:t>É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EYK £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180°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siljigan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 (99-rasm, </a:t>
            </a:r>
            <a:r>
              <a:rPr lang="en-US" i="1" dirty="0"/>
              <a:t>b</a:t>
            </a:r>
            <a:r>
              <a:rPr lang="en-US" dirty="0"/>
              <a:t>). </a:t>
            </a:r>
            <a:r>
              <a:rPr lang="en-US" i="1" dirty="0"/>
              <a:t>É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/>
              <a:t>É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EYKlar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siljishini</a:t>
            </a:r>
            <a:r>
              <a:rPr lang="en-US" dirty="0"/>
              <a:t> </a:t>
            </a:r>
            <a:r>
              <a:rPr lang="en-US" dirty="0" err="1"/>
              <a:t>tutashmalar</a:t>
            </a:r>
            <a:r>
              <a:rPr lang="en-US" dirty="0"/>
              <a:t> </a:t>
            </a:r>
            <a:r>
              <a:rPr lang="en-US" dirty="0" err="1"/>
              <a:t>guruhi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ifodalash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fazalarning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 0 </a:t>
            </a:r>
            <a:r>
              <a:rPr lang="en-US" dirty="0" err="1"/>
              <a:t>dan</a:t>
            </a:r>
            <a:r>
              <a:rPr lang="en-US" dirty="0"/>
              <a:t> 360°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, </a:t>
            </a:r>
            <a:r>
              <a:rPr lang="en-US" dirty="0" err="1"/>
              <a:t>siljish</a:t>
            </a:r>
            <a:r>
              <a:rPr lang="en-US" dirty="0"/>
              <a:t> </a:t>
            </a:r>
            <a:r>
              <a:rPr lang="en-US" dirty="0" err="1"/>
              <a:t>karraliligi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30°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tutashmalar</a:t>
            </a:r>
            <a:r>
              <a:rPr lang="en-US" dirty="0"/>
              <a:t> </a:t>
            </a:r>
            <a:r>
              <a:rPr lang="en-US" dirty="0" err="1"/>
              <a:t>guruhini</a:t>
            </a:r>
            <a:r>
              <a:rPr lang="en-US" dirty="0"/>
              <a:t> </a:t>
            </a:r>
            <a:r>
              <a:rPr lang="en-US" dirty="0" err="1"/>
              <a:t>belgilash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12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sonlar</a:t>
            </a:r>
            <a:r>
              <a:rPr lang="en-US" dirty="0"/>
              <a:t> </a:t>
            </a:r>
            <a:r>
              <a:rPr lang="en-US" dirty="0" err="1"/>
              <a:t>tanlab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30° </a:t>
            </a:r>
            <a:r>
              <a:rPr lang="en-US" dirty="0" err="1"/>
              <a:t>siljish</a:t>
            </a:r>
            <a:r>
              <a:rPr lang="en-US" dirty="0"/>
              <a:t> </a:t>
            </a:r>
            <a:r>
              <a:rPr lang="en-US" dirty="0" err="1"/>
              <a:t>burchagiga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belgilashga</a:t>
            </a:r>
            <a:r>
              <a:rPr lang="en-US" dirty="0"/>
              <a:t> </a:t>
            </a:r>
            <a:r>
              <a:rPr lang="en-US" i="1" dirty="0"/>
              <a:t>É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 err="1"/>
              <a:t>É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en-US" dirty="0" err="1"/>
              <a:t>vektorlarning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holatini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strelkasining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taqqoslash</a:t>
            </a:r>
            <a:r>
              <a:rPr lang="en-US" dirty="0"/>
              <a:t> </a:t>
            </a:r>
            <a:r>
              <a:rPr lang="en-US" dirty="0" err="1"/>
              <a:t>asos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chulg‘amining</a:t>
            </a:r>
            <a:r>
              <a:rPr lang="en-US" dirty="0"/>
              <a:t> EYK </a:t>
            </a:r>
            <a:r>
              <a:rPr lang="en-US" dirty="0" err="1"/>
              <a:t>vektori</a:t>
            </a:r>
            <a:r>
              <a:rPr lang="en-US" dirty="0"/>
              <a:t> 12 </a:t>
            </a:r>
            <a:r>
              <a:rPr lang="en-US" dirty="0" err="1"/>
              <a:t>raqamni</a:t>
            </a:r>
            <a:r>
              <a:rPr lang="en-US" dirty="0"/>
              <a:t> </a:t>
            </a:r>
            <a:r>
              <a:rPr lang="en-US" dirty="0" err="1"/>
              <a:t>ko‘rsatib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strelkasi</a:t>
            </a:r>
            <a:r>
              <a:rPr lang="en-US" dirty="0"/>
              <a:t>, past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chulg‘amining</a:t>
            </a:r>
            <a:r>
              <a:rPr lang="en-US" dirty="0"/>
              <a:t> EYK </a:t>
            </a:r>
            <a:r>
              <a:rPr lang="en-US" dirty="0" err="1"/>
              <a:t>vektori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</a:t>
            </a:r>
            <a:r>
              <a:rPr lang="en-US" dirty="0"/>
              <a:t> deb </a:t>
            </a:r>
            <a:r>
              <a:rPr lang="en-US" dirty="0" err="1"/>
              <a:t>faraz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 (100-rasm). </a:t>
            </a:r>
            <a:endParaRPr lang="ru-RU" dirty="0"/>
          </a:p>
          <a:p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strelkasining</a:t>
            </a:r>
            <a:r>
              <a:rPr lang="en-US" dirty="0"/>
              <a:t>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strelkasiga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PK </a:t>
            </a:r>
            <a:r>
              <a:rPr lang="en-US" dirty="0" err="1"/>
              <a:t>chulg‘ami</a:t>
            </a:r>
            <a:r>
              <a:rPr lang="en-US" dirty="0"/>
              <a:t> EYK </a:t>
            </a:r>
            <a:r>
              <a:rPr lang="en-US" dirty="0" err="1"/>
              <a:t>vektorining</a:t>
            </a:r>
            <a:r>
              <a:rPr lang="en-US" dirty="0"/>
              <a:t> YUK </a:t>
            </a:r>
            <a:r>
              <a:rPr lang="en-US" dirty="0" err="1"/>
              <a:t>chulg‘ami</a:t>
            </a:r>
            <a:r>
              <a:rPr lang="en-US" dirty="0"/>
              <a:t> EYK </a:t>
            </a:r>
            <a:r>
              <a:rPr lang="en-US" dirty="0" err="1"/>
              <a:t>vektoriga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tutgan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7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Bir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fazali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transformatorlarni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tutashtirish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guruhlari</a:t>
            </a:r>
            <a:r>
              <a:rPr lang="en-US" sz="2800" dirty="0">
                <a:effectLst/>
              </a:rPr>
              <a:t>: v – 1/1–12; D – 1/1– 6. </a:t>
            </a:r>
            <a:endParaRPr lang="ru-RU" sz="2800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24936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0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Tutashtirish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guruhlashning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belgilanishi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424935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57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Chulg‘amlarni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tutashtirishning</a:t>
            </a:r>
            <a:r>
              <a:rPr lang="en-US" sz="2800" dirty="0">
                <a:effectLst/>
              </a:rPr>
              <a:t> </a:t>
            </a:r>
            <a:r>
              <a:rPr lang="ru-RU" sz="2800" dirty="0">
                <a:effectLst/>
              </a:rPr>
              <a:t>ГОСТ</a:t>
            </a:r>
            <a:r>
              <a:rPr lang="en-US" sz="2800" dirty="0">
                <a:effectLst/>
              </a:rPr>
              <a:t>da </a:t>
            </a:r>
            <a:r>
              <a:rPr lang="en-US" sz="2800" dirty="0" err="1">
                <a:effectLst/>
              </a:rPr>
              <a:t>ko‘rsatilgan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sxemalari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tutashtirish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guruhlari</a:t>
            </a:r>
            <a:r>
              <a:rPr lang="en-US" sz="2800" dirty="0">
                <a:effectLst/>
              </a:rPr>
              <a:t>. </a:t>
            </a: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10" y="1600200"/>
            <a:ext cx="6998180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71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AVTOTRANSFORMATORLAR 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1585788"/>
            <a:ext cx="8280920" cy="4363492"/>
            <a:chOff x="0" y="0"/>
            <a:chExt cx="2279904" cy="1955948"/>
          </a:xfrm>
        </p:grpSpPr>
        <p:pic>
          <p:nvPicPr>
            <p:cNvPr id="5" name="Picture 2670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279904" cy="1685544"/>
            </a:xfrm>
            <a:prstGeom prst="rect">
              <a:avLst/>
            </a:prstGeom>
          </p:spPr>
        </p:pic>
        <p:sp>
          <p:nvSpPr>
            <p:cNvPr id="6" name="Rectangle 26731"/>
            <p:cNvSpPr/>
            <p:nvPr/>
          </p:nvSpPr>
          <p:spPr>
            <a:xfrm>
              <a:off x="1883029" y="33406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7" name="Rectangle 26732"/>
            <p:cNvSpPr/>
            <p:nvPr/>
          </p:nvSpPr>
          <p:spPr>
            <a:xfrm>
              <a:off x="1883029" y="364114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8" name="Rectangle 26733"/>
            <p:cNvSpPr/>
            <p:nvPr/>
          </p:nvSpPr>
          <p:spPr>
            <a:xfrm>
              <a:off x="1883029" y="696346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9" name="Rectangle 26734"/>
            <p:cNvSpPr/>
            <p:nvPr/>
          </p:nvSpPr>
          <p:spPr>
            <a:xfrm>
              <a:off x="1883029" y="1027435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10" name="Rectangle 26735"/>
            <p:cNvSpPr/>
            <p:nvPr/>
          </p:nvSpPr>
          <p:spPr>
            <a:xfrm>
              <a:off x="1883029" y="1362715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angle 26736"/>
            <p:cNvSpPr/>
            <p:nvPr/>
          </p:nvSpPr>
          <p:spPr>
            <a:xfrm>
              <a:off x="1883029" y="1693423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267744" y="6093296"/>
            <a:ext cx="4322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Avtotransformatorlarning</a:t>
            </a:r>
            <a:r>
              <a:rPr lang="ru-RU" dirty="0"/>
              <a:t> </a:t>
            </a:r>
            <a:r>
              <a:rPr lang="ru-RU" dirty="0" err="1"/>
              <a:t>prinsipal</a:t>
            </a:r>
            <a:r>
              <a:rPr lang="ru-RU" dirty="0"/>
              <a:t> </a:t>
            </a:r>
            <a:r>
              <a:rPr lang="ru-RU" dirty="0" err="1"/>
              <a:t>sxemasi</a:t>
            </a:r>
            <a:r>
              <a:rPr lang="ru-RU" dirty="0"/>
              <a:t>.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0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3917032"/>
          </a:xfrm>
        </p:spPr>
        <p:txBody>
          <a:bodyPr/>
          <a:lstStyle/>
          <a:p>
            <a:r>
              <a:rPr lang="ru-RU" dirty="0" err="1"/>
              <a:t>Avtotransformatorlarda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energiya</a:t>
            </a:r>
            <a:r>
              <a:rPr lang="ru-RU" dirty="0"/>
              <a:t> </a:t>
            </a:r>
            <a:r>
              <a:rPr lang="ru-RU" dirty="0" err="1"/>
              <a:t>elektromagnit</a:t>
            </a:r>
            <a:r>
              <a:rPr lang="ru-RU" dirty="0"/>
              <a:t> </a:t>
            </a:r>
            <a:r>
              <a:rPr lang="ru-RU" dirty="0" err="1"/>
              <a:t>yo‘li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uzatishdan</a:t>
            </a:r>
            <a:r>
              <a:rPr lang="ru-RU" dirty="0"/>
              <a:t> </a:t>
            </a:r>
            <a:r>
              <a:rPr lang="ru-RU" dirty="0" err="1"/>
              <a:t>tashqari</a:t>
            </a:r>
            <a:r>
              <a:rPr lang="ru-RU" dirty="0"/>
              <a:t>, </a:t>
            </a:r>
            <a:r>
              <a:rPr lang="ru-RU" dirty="0" err="1"/>
              <a:t>o‘ramlarning</a:t>
            </a:r>
            <a:r>
              <a:rPr lang="ru-RU" dirty="0"/>
              <a:t> </a:t>
            </a:r>
            <a:r>
              <a:rPr lang="ru-RU" dirty="0" err="1"/>
              <a:t>bir-biriga</a:t>
            </a:r>
            <a:r>
              <a:rPr lang="ru-RU" dirty="0"/>
              <a:t> </a:t>
            </a:r>
            <a:r>
              <a:rPr lang="ru-RU" dirty="0" err="1"/>
              <a:t>ulanganligi</a:t>
            </a:r>
            <a:r>
              <a:rPr lang="ru-RU" dirty="0"/>
              <a:t> </a:t>
            </a:r>
            <a:r>
              <a:rPr lang="ru-RU" dirty="0" err="1"/>
              <a:t>orqali</a:t>
            </a:r>
            <a:r>
              <a:rPr lang="ru-RU" dirty="0"/>
              <a:t> </a:t>
            </a:r>
            <a:r>
              <a:rPr lang="ru-RU" dirty="0" err="1"/>
              <a:t>ham</a:t>
            </a:r>
            <a:r>
              <a:rPr lang="ru-RU" dirty="0"/>
              <a:t> </a:t>
            </a:r>
            <a:r>
              <a:rPr lang="ru-RU" dirty="0" err="1"/>
              <a:t>uzatiladi</a:t>
            </a:r>
            <a:r>
              <a:rPr lang="ru-RU" dirty="0"/>
              <a:t>. </a:t>
            </a:r>
          </a:p>
          <a:p>
            <a:r>
              <a:rPr lang="en-US" dirty="0" err="1"/>
              <a:t>Avtotransformatorda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kuchlarining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bog‘lanishi</a:t>
            </a:r>
            <a:r>
              <a:rPr lang="en-US" dirty="0"/>
              <a:t> </a:t>
            </a:r>
            <a:r>
              <a:rPr lang="en-US" dirty="0" err="1"/>
              <a:t>odatdagi</a:t>
            </a:r>
            <a:r>
              <a:rPr lang="en-US" dirty="0"/>
              <a:t> </a:t>
            </a:r>
            <a:r>
              <a:rPr lang="en-US" dirty="0" err="1"/>
              <a:t>transformatorlarnikiga</a:t>
            </a:r>
            <a:r>
              <a:rPr lang="en-US" dirty="0"/>
              <a:t> </a:t>
            </a:r>
            <a:r>
              <a:rPr lang="en-US" dirty="0" err="1"/>
              <a:t>o‘xshash</a:t>
            </a:r>
            <a:r>
              <a:rPr lang="en-US" dirty="0"/>
              <a:t>. </a:t>
            </a:r>
            <a:r>
              <a:rPr lang="ru-RU" dirty="0" err="1"/>
              <a:t>Avtotransformatorlar</a:t>
            </a:r>
            <a:r>
              <a:rPr lang="ru-RU" dirty="0"/>
              <a:t> </a:t>
            </a:r>
            <a:r>
              <a:rPr lang="ru-RU" dirty="0" err="1"/>
              <a:t>hamma</a:t>
            </a:r>
            <a:r>
              <a:rPr lang="ru-RU" dirty="0"/>
              <a:t> </a:t>
            </a:r>
            <a:r>
              <a:rPr lang="ru-RU" dirty="0" err="1"/>
              <a:t>sohalarda</a:t>
            </a:r>
            <a:r>
              <a:rPr lang="ru-RU" dirty="0"/>
              <a:t> </a:t>
            </a:r>
            <a:r>
              <a:rPr lang="ru-RU" dirty="0" err="1"/>
              <a:t>ishlatiladi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3096344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532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464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Transformatorlarning parallel ishlashi</vt:lpstr>
      <vt:lpstr>Transformatorlarni parallel ishlashga ulash. </vt:lpstr>
      <vt:lpstr>Презентация PowerPoint</vt:lpstr>
      <vt:lpstr>CHULG‘AMLARNING ULANISH SXEMALARI </vt:lpstr>
      <vt:lpstr>Bir fazali transformatorlarni tutashtirish guruhlari: v – 1/1–12; D – 1/1– 6. </vt:lpstr>
      <vt:lpstr>Tutashtirish guruhlashning belgilanishi. </vt:lpstr>
      <vt:lpstr>Chulg‘amlarni tutashtirishning ГОСТda ko‘rsatilgan sxemalari va tutashtirish guruhlari. </vt:lpstr>
      <vt:lpstr>AVTOTRANSFORMATORLAR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Transformatorlarning parallel ishlashi</dc:title>
  <dc:creator>Elektrik</dc:creator>
  <cp:lastModifiedBy>Elektrik</cp:lastModifiedBy>
  <cp:revision>1</cp:revision>
  <dcterms:created xsi:type="dcterms:W3CDTF">2023-07-24T03:49:29Z</dcterms:created>
  <dcterms:modified xsi:type="dcterms:W3CDTF">2023-07-24T03:56:10Z</dcterms:modified>
</cp:coreProperties>
</file>