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67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35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575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298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2614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723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380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8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18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3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9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4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67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04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24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24FC2-EE3B-4613-A32C-B8A5944A4B8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1A140A-2481-4CF9-82C5-E3FC61682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9781"/>
            <a:ext cx="9144000" cy="1138687"/>
          </a:xfrm>
        </p:spPr>
        <p:txBody>
          <a:bodyPr>
            <a:normAutofit/>
          </a:bodyPr>
          <a:lstStyle/>
          <a:p>
            <a:r>
              <a:rPr lang="en-US" sz="3200" b="1" dirty="0"/>
              <a:t>TRANSFORMATORLARNING PARALLEL ISHLASHI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6762" y="1492370"/>
            <a:ext cx="9831238" cy="4787660"/>
          </a:xfrm>
        </p:spPr>
        <p:txBody>
          <a:bodyPr/>
          <a:lstStyle/>
          <a:p>
            <a:r>
              <a:rPr lang="en-US" dirty="0" err="1"/>
              <a:t>Stansiya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podstansiyalarda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, 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alohida-alohida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parallel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transformatsiyalanadi</a:t>
            </a:r>
            <a:r>
              <a:rPr lang="en-US" dirty="0"/>
              <a:t>.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,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ulanganda</a:t>
            </a:r>
            <a:r>
              <a:rPr lang="en-US" dirty="0"/>
              <a:t> </a:t>
            </a:r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parallel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938" y="3061335"/>
            <a:ext cx="3548380" cy="16497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26846" y="5064507"/>
            <a:ext cx="4254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Transformatorlarni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parallel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31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/>
              <a:t>Chulg‘amlarni</a:t>
            </a:r>
            <a:r>
              <a:rPr lang="en-US" sz="2800" dirty="0"/>
              <a:t> </a:t>
            </a:r>
            <a:r>
              <a:rPr lang="en-US" sz="2800" dirty="0" err="1"/>
              <a:t>tutashtirishning</a:t>
            </a:r>
            <a:r>
              <a:rPr lang="en-US" sz="2800" dirty="0"/>
              <a:t> </a:t>
            </a:r>
            <a:r>
              <a:rPr lang="ru-RU" sz="2800" dirty="0"/>
              <a:t>ГОСТ</a:t>
            </a:r>
            <a:r>
              <a:rPr lang="en-US" sz="2800" dirty="0"/>
              <a:t>da </a:t>
            </a:r>
            <a:r>
              <a:rPr lang="en-US" sz="2800" dirty="0" err="1"/>
              <a:t>ko‘rsatilgan</a:t>
            </a:r>
            <a:r>
              <a:rPr lang="en-US" sz="2800" dirty="0"/>
              <a:t> </a:t>
            </a:r>
            <a:r>
              <a:rPr lang="en-US" sz="2800" dirty="0" err="1"/>
              <a:t>sxemalari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tutashtirish</a:t>
            </a:r>
            <a:r>
              <a:rPr lang="en-US" sz="2800" dirty="0"/>
              <a:t> </a:t>
            </a:r>
            <a:r>
              <a:rPr lang="en-US" sz="2800" dirty="0" err="1"/>
              <a:t>guruhlari</a:t>
            </a:r>
            <a:r>
              <a:rPr lang="en-US" sz="2800" dirty="0"/>
              <a:t>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85" y="2133600"/>
            <a:ext cx="8436634" cy="377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0890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TRANSFORMATORLARNING TUZILISHI VA ISHLASH TAMOYILI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14938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1170" y="2168106"/>
            <a:ext cx="7725327" cy="37782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86346" y="6024796"/>
            <a:ext cx="5754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Tuman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stansiyasidan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taʼminlash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73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434" y="526211"/>
            <a:ext cx="10688128" cy="5960853"/>
          </a:xfrm>
        </p:spPr>
        <p:txBody>
          <a:bodyPr>
            <a:normAutofit/>
          </a:bodyPr>
          <a:lstStyle/>
          <a:p>
            <a:r>
              <a:rPr lang="en-US" sz="2000" dirty="0" err="1"/>
              <a:t>Maʼlumki</a:t>
            </a:r>
            <a:r>
              <a:rPr lang="en-US" sz="2000" dirty="0"/>
              <a:t>,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energiyasi</a:t>
            </a:r>
            <a:r>
              <a:rPr lang="en-US" sz="2000" dirty="0"/>
              <a:t> </a:t>
            </a:r>
            <a:r>
              <a:rPr lang="en-US" sz="2000" dirty="0" err="1"/>
              <a:t>uzoq</a:t>
            </a:r>
            <a:r>
              <a:rPr lang="en-US" sz="2000" dirty="0"/>
              <a:t> </a:t>
            </a:r>
            <a:r>
              <a:rPr lang="en-US" sz="2000" dirty="0" err="1"/>
              <a:t>masofalarga</a:t>
            </a:r>
            <a:r>
              <a:rPr lang="en-US" sz="2000" dirty="0"/>
              <a:t> </a:t>
            </a:r>
            <a:r>
              <a:rPr lang="en-US" sz="2000" dirty="0" err="1"/>
              <a:t>yuqori</a:t>
            </a:r>
            <a:r>
              <a:rPr lang="en-US" sz="2000" dirty="0"/>
              <a:t> </a:t>
            </a:r>
            <a:r>
              <a:rPr lang="en-US" sz="2000" dirty="0" err="1"/>
              <a:t>kuchlanishda</a:t>
            </a:r>
            <a:r>
              <a:rPr lang="en-US" sz="2000" dirty="0"/>
              <a:t> </a:t>
            </a:r>
            <a:r>
              <a:rPr lang="en-US" sz="2000" dirty="0" err="1"/>
              <a:t>uzatiladi</a:t>
            </a:r>
            <a:r>
              <a:rPr lang="en-US" sz="2000" dirty="0"/>
              <a:t>, </a:t>
            </a:r>
            <a:r>
              <a:rPr lang="en-US" sz="2000" dirty="0" err="1"/>
              <a:t>shuning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liniyalar</a:t>
            </a:r>
            <a:r>
              <a:rPr lang="en-US" sz="2000" dirty="0"/>
              <a:t> </a:t>
            </a:r>
            <a:r>
              <a:rPr lang="en-US" sz="2000" dirty="0" err="1"/>
              <a:t>energiya</a:t>
            </a:r>
            <a:r>
              <a:rPr lang="en-US" sz="2000" dirty="0"/>
              <a:t> </a:t>
            </a:r>
            <a:r>
              <a:rPr lang="en-US" sz="2000" dirty="0" err="1"/>
              <a:t>isroflari</a:t>
            </a:r>
            <a:r>
              <a:rPr lang="en-US" sz="2000" dirty="0"/>
              <a:t> </a:t>
            </a:r>
            <a:r>
              <a:rPr lang="en-US" sz="2000" dirty="0" err="1"/>
              <a:t>ancha</a:t>
            </a:r>
            <a:r>
              <a:rPr lang="en-US" sz="2000" dirty="0"/>
              <a:t> </a:t>
            </a:r>
            <a:r>
              <a:rPr lang="en-US" sz="2000" dirty="0" err="1"/>
              <a:t>kamayadi</a:t>
            </a:r>
            <a:r>
              <a:rPr lang="en-US" sz="2000" dirty="0"/>
              <a:t>, </a:t>
            </a:r>
            <a:r>
              <a:rPr lang="en-US" sz="2000" dirty="0" err="1"/>
              <a:t>lekin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generatorlarning</a:t>
            </a:r>
            <a:r>
              <a:rPr lang="en-US" sz="2000" dirty="0"/>
              <a:t> </a:t>
            </a:r>
            <a:r>
              <a:rPr lang="en-US" sz="2000" dirty="0" err="1"/>
              <a:t>bevosita</a:t>
            </a:r>
            <a:r>
              <a:rPr lang="en-US" sz="2000" dirty="0"/>
              <a:t> </a:t>
            </a:r>
            <a:r>
              <a:rPr lang="en-US" sz="2000" dirty="0" err="1"/>
              <a:t>chiqish</a:t>
            </a:r>
            <a:r>
              <a:rPr lang="en-US" sz="2000" dirty="0"/>
              <a:t> </a:t>
            </a:r>
            <a:r>
              <a:rPr lang="en-US" sz="2000" dirty="0" err="1"/>
              <a:t>klemmalarida</a:t>
            </a:r>
            <a:r>
              <a:rPr lang="en-US" sz="2000" dirty="0"/>
              <a:t> </a:t>
            </a:r>
            <a:r>
              <a:rPr lang="en-US" sz="2000" dirty="0" err="1"/>
              <a:t>kuchlanish</a:t>
            </a:r>
            <a:r>
              <a:rPr lang="en-US" sz="2000" dirty="0"/>
              <a:t> </a:t>
            </a:r>
            <a:r>
              <a:rPr lang="en-US" sz="2000" dirty="0" err="1"/>
              <a:t>odatda</a:t>
            </a:r>
            <a:r>
              <a:rPr lang="en-US" sz="2000" dirty="0"/>
              <a:t> 20 </a:t>
            </a:r>
            <a:r>
              <a:rPr lang="en-US" sz="2000" dirty="0" err="1"/>
              <a:t>kv</a:t>
            </a:r>
            <a:r>
              <a:rPr lang="en-US" sz="2000" i="1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oshmaganligi</a:t>
            </a:r>
            <a:r>
              <a:rPr lang="en-US" sz="2000" dirty="0"/>
              <a:t> </a:t>
            </a:r>
            <a:r>
              <a:rPr lang="en-US" sz="2000" dirty="0" err="1"/>
              <a:t>sababli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uzatish</a:t>
            </a:r>
            <a:r>
              <a:rPr lang="en-US" sz="2000" dirty="0"/>
              <a:t> </a:t>
            </a:r>
            <a:r>
              <a:rPr lang="en-US" sz="2000" dirty="0" err="1"/>
              <a:t>liniyasining</a:t>
            </a:r>
            <a:r>
              <a:rPr lang="en-US" sz="2000" dirty="0"/>
              <a:t> bosh </a:t>
            </a:r>
            <a:r>
              <a:rPr lang="en-US" sz="2000" dirty="0" err="1"/>
              <a:t>qismida</a:t>
            </a:r>
            <a:r>
              <a:rPr lang="en-US" sz="2000" dirty="0"/>
              <a:t> </a:t>
            </a:r>
            <a:r>
              <a:rPr lang="en-US" sz="2000" dirty="0" err="1"/>
              <a:t>kuchaytiruvchi</a:t>
            </a:r>
            <a:r>
              <a:rPr lang="en-US" sz="2000" dirty="0"/>
              <a:t> </a:t>
            </a:r>
            <a:r>
              <a:rPr lang="en-US" sz="2000" dirty="0" err="1"/>
              <a:t>transformatorlar</a:t>
            </a:r>
            <a:r>
              <a:rPr lang="en-US" sz="2000" dirty="0"/>
              <a:t> </a:t>
            </a:r>
            <a:r>
              <a:rPr lang="en-US" sz="2000" dirty="0" err="1"/>
              <a:t>o‘rnatiladi</a:t>
            </a:r>
            <a:r>
              <a:rPr lang="en-US" sz="2000" dirty="0"/>
              <a:t>, </a:t>
            </a:r>
            <a:r>
              <a:rPr lang="en-US" sz="2000" dirty="0" err="1"/>
              <a:t>ular</a:t>
            </a:r>
            <a:r>
              <a:rPr lang="en-US" sz="2000" dirty="0"/>
              <a:t> </a:t>
            </a:r>
            <a:r>
              <a:rPr lang="en-US" sz="2000" dirty="0" err="1"/>
              <a:t>o‘zgaruvchan</a:t>
            </a:r>
            <a:r>
              <a:rPr lang="en-US" sz="2000" dirty="0"/>
              <a:t> </a:t>
            </a:r>
            <a:r>
              <a:rPr lang="en-US" sz="2000" dirty="0" err="1"/>
              <a:t>tokning</a:t>
            </a:r>
            <a:r>
              <a:rPr lang="en-US" sz="2000" dirty="0"/>
              <a:t> </a:t>
            </a:r>
            <a:r>
              <a:rPr lang="en-US" sz="2000" dirty="0" err="1"/>
              <a:t>kuchlanishini</a:t>
            </a:r>
            <a:r>
              <a:rPr lang="en-US" sz="2000" dirty="0"/>
              <a:t> </a:t>
            </a:r>
            <a:r>
              <a:rPr lang="en-US" sz="2000" dirty="0" err="1"/>
              <a:t>kerakli</a:t>
            </a:r>
            <a:r>
              <a:rPr lang="en-US" sz="2000" dirty="0"/>
              <a:t> </a:t>
            </a:r>
            <a:r>
              <a:rPr lang="en-US" sz="2000" dirty="0" err="1"/>
              <a:t>qiymatgacha</a:t>
            </a:r>
            <a:r>
              <a:rPr lang="en-US" sz="2000" dirty="0"/>
              <a:t> </a:t>
            </a:r>
            <a:r>
              <a:rPr lang="en-US" sz="2000" dirty="0" err="1"/>
              <a:t>kuchaytirib</a:t>
            </a:r>
            <a:r>
              <a:rPr lang="en-US" sz="2000" dirty="0"/>
              <a:t> </a:t>
            </a:r>
            <a:r>
              <a:rPr lang="en-US" sz="2000" dirty="0" err="1"/>
              <a:t>beradi</a:t>
            </a:r>
            <a:r>
              <a:rPr lang="en-US" sz="2000" dirty="0"/>
              <a:t>.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uzatish</a:t>
            </a:r>
            <a:r>
              <a:rPr lang="en-US" sz="2000" dirty="0"/>
              <a:t> </a:t>
            </a:r>
            <a:r>
              <a:rPr lang="en-US" sz="2000" dirty="0" err="1"/>
              <a:t>liniyasining</a:t>
            </a:r>
            <a:r>
              <a:rPr lang="en-US" sz="2000" dirty="0"/>
              <a:t> </a:t>
            </a:r>
            <a:r>
              <a:rPr lang="en-US" sz="2000" dirty="0" err="1"/>
              <a:t>uzunligi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uzatiladigan</a:t>
            </a:r>
            <a:r>
              <a:rPr lang="en-US" sz="2000" dirty="0"/>
              <a:t> </a:t>
            </a:r>
            <a:r>
              <a:rPr lang="en-US" sz="2000" dirty="0" err="1"/>
              <a:t>quvvat</a:t>
            </a:r>
            <a:r>
              <a:rPr lang="en-US" sz="2000" dirty="0"/>
              <a:t> </a:t>
            </a:r>
            <a:r>
              <a:rPr lang="en-US" sz="2000" dirty="0" err="1"/>
              <a:t>qanchalik</a:t>
            </a:r>
            <a:r>
              <a:rPr lang="en-US" sz="2000" dirty="0"/>
              <a:t> </a:t>
            </a:r>
            <a:r>
              <a:rPr lang="en-US" sz="2000" dirty="0" err="1"/>
              <a:t>katta</a:t>
            </a:r>
            <a:r>
              <a:rPr lang="en-US" sz="2000" dirty="0"/>
              <a:t> </a:t>
            </a:r>
            <a:r>
              <a:rPr lang="en-US" sz="2000" dirty="0" err="1"/>
              <a:t>bo‘lsa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kuchlanish</a:t>
            </a:r>
            <a:r>
              <a:rPr lang="en-US" sz="2000" dirty="0"/>
              <a:t> ham </a:t>
            </a:r>
            <a:r>
              <a:rPr lang="en-US" sz="2000" dirty="0" err="1"/>
              <a:t>shunchalik</a:t>
            </a:r>
            <a:r>
              <a:rPr lang="en-US" sz="2000" dirty="0"/>
              <a:t> </a:t>
            </a:r>
            <a:r>
              <a:rPr lang="en-US" sz="2000" dirty="0" err="1"/>
              <a:t>katta</a:t>
            </a:r>
            <a:r>
              <a:rPr lang="en-US" sz="2000" dirty="0"/>
              <a:t> </a:t>
            </a:r>
            <a:r>
              <a:rPr lang="en-US" sz="2000" dirty="0" err="1"/>
              <a:t>bo‘lishi</a:t>
            </a:r>
            <a:r>
              <a:rPr lang="en-US" sz="2000" dirty="0"/>
              <a:t> </a:t>
            </a:r>
            <a:r>
              <a:rPr lang="en-US" sz="2000" dirty="0" err="1"/>
              <a:t>kerak</a:t>
            </a:r>
            <a:r>
              <a:rPr lang="en-US" sz="2000" dirty="0"/>
              <a:t>. </a:t>
            </a:r>
            <a:r>
              <a:rPr lang="en-US" sz="2000" dirty="0" err="1"/>
              <a:t>Masalan</a:t>
            </a:r>
            <a:r>
              <a:rPr lang="en-US" sz="2000" dirty="0"/>
              <a:t>, </a:t>
            </a:r>
            <a:r>
              <a:rPr lang="en-US" sz="2000" dirty="0" err="1"/>
              <a:t>taxminan</a:t>
            </a:r>
            <a:r>
              <a:rPr lang="en-US" sz="2000" dirty="0"/>
              <a:t> 103 </a:t>
            </a:r>
            <a:r>
              <a:rPr lang="en-US" sz="2000" dirty="0" err="1"/>
              <a:t>mW</a:t>
            </a:r>
            <a:r>
              <a:rPr lang="en-US" sz="2000" dirty="0"/>
              <a:t> </a:t>
            </a:r>
            <a:r>
              <a:rPr lang="en-US" sz="2000" dirty="0" err="1"/>
              <a:t>quvvatni</a:t>
            </a:r>
            <a:r>
              <a:rPr lang="en-US" sz="2000" dirty="0"/>
              <a:t> 1000 km </a:t>
            </a:r>
            <a:r>
              <a:rPr lang="en-US" sz="2000" dirty="0" err="1"/>
              <a:t>masofaga</a:t>
            </a:r>
            <a:r>
              <a:rPr lang="en-US" sz="2000" dirty="0"/>
              <a:t> </a:t>
            </a:r>
            <a:r>
              <a:rPr lang="en-US" sz="2000" dirty="0" err="1"/>
              <a:t>uzatib</a:t>
            </a:r>
            <a:r>
              <a:rPr lang="en-US" sz="2000" dirty="0"/>
              <a:t> </a:t>
            </a:r>
            <a:r>
              <a:rPr lang="en-US" sz="2000" dirty="0" err="1"/>
              <a:t>berish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500 </a:t>
            </a:r>
            <a:r>
              <a:rPr lang="en-US" sz="2000" dirty="0" err="1"/>
              <a:t>kv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yaqin</a:t>
            </a:r>
            <a:r>
              <a:rPr lang="en-US" sz="2000" dirty="0"/>
              <a:t> </a:t>
            </a:r>
            <a:r>
              <a:rPr lang="en-US" sz="2000" dirty="0" err="1"/>
              <a:t>kuchlanish</a:t>
            </a:r>
            <a:r>
              <a:rPr lang="en-US" sz="2000" dirty="0"/>
              <a:t> </a:t>
            </a:r>
            <a:r>
              <a:rPr lang="en-US" sz="2000" dirty="0" err="1"/>
              <a:t>zarur</a:t>
            </a:r>
            <a:r>
              <a:rPr lang="en-US" sz="2000" dirty="0"/>
              <a:t>.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energiyasi</a:t>
            </a:r>
            <a:r>
              <a:rPr lang="en-US" sz="2000" dirty="0"/>
              <a:t> </a:t>
            </a:r>
            <a:r>
              <a:rPr lang="en-US" sz="2000" dirty="0" err="1"/>
              <a:t>isteʼmolchilar</a:t>
            </a:r>
            <a:r>
              <a:rPr lang="en-US" sz="2000" dirty="0"/>
              <a:t> </a:t>
            </a:r>
            <a:r>
              <a:rPr lang="en-US" sz="2000" dirty="0" err="1"/>
              <a:t>orasida</a:t>
            </a:r>
            <a:r>
              <a:rPr lang="en-US" sz="2000" dirty="0"/>
              <a:t> </a:t>
            </a:r>
            <a:r>
              <a:rPr lang="en-US" sz="2000" dirty="0" err="1"/>
              <a:t>taqsimlanadigan</a:t>
            </a:r>
            <a:r>
              <a:rPr lang="en-US" sz="2000" dirty="0"/>
              <a:t> </a:t>
            </a:r>
            <a:r>
              <a:rPr lang="en-US" sz="2000" dirty="0" err="1"/>
              <a:t>joylarda</a:t>
            </a:r>
            <a:r>
              <a:rPr lang="en-US" sz="2000" dirty="0"/>
              <a:t> </a:t>
            </a:r>
            <a:r>
              <a:rPr lang="en-US" sz="2000" dirty="0" err="1"/>
              <a:t>pasaytiruvchi</a:t>
            </a:r>
            <a:r>
              <a:rPr lang="en-US" sz="2000" dirty="0"/>
              <a:t> </a:t>
            </a:r>
            <a:r>
              <a:rPr lang="en-US" sz="2000" dirty="0" err="1"/>
              <a:t>transformatorlar</a:t>
            </a:r>
            <a:r>
              <a:rPr lang="en-US" sz="2000" dirty="0"/>
              <a:t> </a:t>
            </a:r>
            <a:r>
              <a:rPr lang="en-US" sz="2000" dirty="0" err="1"/>
              <a:t>o‘rnatiladi</a:t>
            </a:r>
            <a:r>
              <a:rPr lang="en-US" sz="2000" dirty="0"/>
              <a:t>: </a:t>
            </a:r>
            <a:r>
              <a:rPr lang="en-US" sz="2000" dirty="0" err="1"/>
              <a:t>ular</a:t>
            </a:r>
            <a:r>
              <a:rPr lang="en-US" sz="2000" dirty="0"/>
              <a:t> </a:t>
            </a:r>
            <a:r>
              <a:rPr lang="en-US" sz="2000" dirty="0" err="1"/>
              <a:t>kuchlanishni</a:t>
            </a:r>
            <a:r>
              <a:rPr lang="en-US" sz="2000" dirty="0"/>
              <a:t> </a:t>
            </a:r>
            <a:r>
              <a:rPr lang="en-US" sz="2000" dirty="0" err="1"/>
              <a:t>talab</a:t>
            </a:r>
            <a:r>
              <a:rPr lang="en-US" sz="2000" dirty="0"/>
              <a:t> </a:t>
            </a:r>
            <a:r>
              <a:rPr lang="en-US" sz="2000" dirty="0" err="1"/>
              <a:t>qilinadigan</a:t>
            </a:r>
            <a:r>
              <a:rPr lang="en-US" sz="2000" dirty="0"/>
              <a:t> </a:t>
            </a:r>
            <a:r>
              <a:rPr lang="en-US" sz="2000" dirty="0" err="1"/>
              <a:t>darajagacha</a:t>
            </a:r>
            <a:r>
              <a:rPr lang="en-US" sz="2000" dirty="0"/>
              <a:t>, </a:t>
            </a:r>
            <a:r>
              <a:rPr lang="en-US" sz="2000" dirty="0" err="1"/>
              <a:t>masalan</a:t>
            </a:r>
            <a:r>
              <a:rPr lang="en-US" sz="2000" dirty="0"/>
              <a:t>, 6 </a:t>
            </a:r>
            <a:r>
              <a:rPr lang="en-US" sz="2000" dirty="0" err="1"/>
              <a:t>kv</a:t>
            </a:r>
            <a:r>
              <a:rPr lang="en-US" sz="2000" dirty="0"/>
              <a:t> </a:t>
            </a:r>
            <a:r>
              <a:rPr lang="en-US" sz="2000" dirty="0" err="1"/>
              <a:t>gacha</a:t>
            </a:r>
            <a:r>
              <a:rPr lang="en-US" sz="2000" dirty="0"/>
              <a:t> </a:t>
            </a:r>
            <a:r>
              <a:rPr lang="en-US" sz="2000" dirty="0" err="1"/>
              <a:t>pasaytirib</a:t>
            </a:r>
            <a:r>
              <a:rPr lang="en-US" sz="2000" dirty="0"/>
              <a:t> </a:t>
            </a:r>
            <a:r>
              <a:rPr lang="en-US" sz="2000" dirty="0" err="1"/>
              <a:t>beradi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, </a:t>
            </a:r>
            <a:r>
              <a:rPr lang="en-US" sz="2000" dirty="0" err="1"/>
              <a:t>nihoyat</a:t>
            </a:r>
            <a:r>
              <a:rPr lang="en-US" sz="2000" dirty="0"/>
              <a:t>,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energiyasi</a:t>
            </a:r>
            <a:r>
              <a:rPr lang="en-US" sz="2000" dirty="0"/>
              <a:t> </a:t>
            </a:r>
            <a:r>
              <a:rPr lang="en-US" sz="2000" dirty="0" err="1"/>
              <a:t>isteʼmol</a:t>
            </a:r>
            <a:r>
              <a:rPr lang="en-US" sz="2000" dirty="0"/>
              <a:t> </a:t>
            </a:r>
            <a:r>
              <a:rPr lang="en-US" sz="2000" dirty="0" err="1"/>
              <a:t>qilinadigan</a:t>
            </a:r>
            <a:r>
              <a:rPr lang="en-US" sz="2000" dirty="0"/>
              <a:t> </a:t>
            </a:r>
            <a:r>
              <a:rPr lang="en-US" sz="2000" dirty="0" err="1"/>
              <a:t>joylarda</a:t>
            </a:r>
            <a:r>
              <a:rPr lang="en-US" sz="2000" dirty="0"/>
              <a:t> </a:t>
            </a:r>
            <a:r>
              <a:rPr lang="en-US" sz="2000" dirty="0" err="1"/>
              <a:t>kuchlanish</a:t>
            </a:r>
            <a:r>
              <a:rPr lang="en-US" sz="2000" dirty="0"/>
              <a:t> </a:t>
            </a:r>
            <a:r>
              <a:rPr lang="en-US" sz="2000" dirty="0" err="1"/>
              <a:t>pasaytiruvchi</a:t>
            </a:r>
            <a:r>
              <a:rPr lang="en-US" sz="2000" dirty="0"/>
              <a:t> </a:t>
            </a:r>
            <a:r>
              <a:rPr lang="en-US" sz="2000" dirty="0" err="1"/>
              <a:t>transformatorlar</a:t>
            </a:r>
            <a:r>
              <a:rPr lang="en-US" sz="2000" dirty="0"/>
              <a:t> </a:t>
            </a:r>
            <a:r>
              <a:rPr lang="en-US" sz="2000" dirty="0" err="1"/>
              <a:t>vositasida</a:t>
            </a:r>
            <a:r>
              <a:rPr lang="en-US" sz="2000" dirty="0"/>
              <a:t> </a:t>
            </a:r>
            <a:r>
              <a:rPr lang="en-US" sz="2000" dirty="0" err="1"/>
              <a:t>yana</a:t>
            </a:r>
            <a:r>
              <a:rPr lang="en-US" sz="2000" dirty="0"/>
              <a:t> 127, 220 </a:t>
            </a:r>
            <a:r>
              <a:rPr lang="en-US" sz="2000" dirty="0" err="1"/>
              <a:t>yoki</a:t>
            </a:r>
            <a:r>
              <a:rPr lang="en-US" sz="2000" dirty="0"/>
              <a:t> 380 v </a:t>
            </a:r>
            <a:r>
              <a:rPr lang="en-US" sz="2000" dirty="0" err="1"/>
              <a:t>gacha</a:t>
            </a:r>
            <a:r>
              <a:rPr lang="en-US" sz="2000" dirty="0"/>
              <a:t> </a:t>
            </a:r>
            <a:r>
              <a:rPr lang="en-US" sz="2000" dirty="0" err="1"/>
              <a:t>kamaytiriladi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bevosita</a:t>
            </a:r>
            <a:r>
              <a:rPr lang="en-US" sz="2000" dirty="0"/>
              <a:t> </a:t>
            </a:r>
            <a:r>
              <a:rPr lang="en-US" sz="2000" dirty="0" err="1"/>
              <a:t>korxonalarning</a:t>
            </a:r>
            <a:r>
              <a:rPr lang="en-US" sz="2000" dirty="0"/>
              <a:t> </a:t>
            </a:r>
            <a:r>
              <a:rPr lang="en-US" sz="2000" dirty="0" err="1"/>
              <a:t>isteʼmolchilariga</a:t>
            </a:r>
            <a:r>
              <a:rPr lang="en-US" sz="2000" dirty="0"/>
              <a:t> </a:t>
            </a:r>
            <a:r>
              <a:rPr lang="en-US" sz="2000" dirty="0" err="1"/>
              <a:t>hamda</a:t>
            </a:r>
            <a:r>
              <a:rPr lang="en-US" sz="2000" dirty="0"/>
              <a:t> </a:t>
            </a:r>
            <a:r>
              <a:rPr lang="en-US" sz="2000" dirty="0" err="1"/>
              <a:t>turar</a:t>
            </a:r>
            <a:r>
              <a:rPr lang="en-US" sz="2000" dirty="0"/>
              <a:t> joy </a:t>
            </a:r>
            <a:r>
              <a:rPr lang="en-US" sz="2000" dirty="0" err="1"/>
              <a:t>binolariga</a:t>
            </a:r>
            <a:r>
              <a:rPr lang="en-US" sz="2000" dirty="0"/>
              <a:t> </a:t>
            </a:r>
            <a:r>
              <a:rPr lang="en-US" sz="2000" dirty="0" err="1"/>
              <a:t>beriladi</a:t>
            </a:r>
            <a:r>
              <a:rPr lang="en-US" sz="2000" dirty="0"/>
              <a:t>. Bu </a:t>
            </a:r>
            <a:r>
              <a:rPr lang="en-US" sz="2000" dirty="0" err="1"/>
              <a:t>asosiy</a:t>
            </a:r>
            <a:r>
              <a:rPr lang="en-US" sz="2000" dirty="0"/>
              <a:t> </a:t>
            </a:r>
            <a:r>
              <a:rPr lang="en-US" sz="2000" dirty="0" err="1"/>
              <a:t>ishlatilish</a:t>
            </a:r>
            <a:r>
              <a:rPr lang="en-US" sz="2000" dirty="0"/>
              <a:t> </a:t>
            </a:r>
            <a:r>
              <a:rPr lang="en-US" sz="2000" dirty="0" err="1"/>
              <a:t>sohasidan</a:t>
            </a:r>
            <a:r>
              <a:rPr lang="en-US" sz="2000" dirty="0"/>
              <a:t> </a:t>
            </a:r>
            <a:r>
              <a:rPr lang="en-US" sz="2000" dirty="0" err="1"/>
              <a:t>tashqari</a:t>
            </a:r>
            <a:r>
              <a:rPr lang="en-US" sz="2000" dirty="0"/>
              <a:t>, </a:t>
            </a:r>
            <a:r>
              <a:rPr lang="en-US" sz="2000" dirty="0" err="1"/>
              <a:t>transformatorlar</a:t>
            </a:r>
            <a:r>
              <a:rPr lang="en-US" sz="2000" dirty="0"/>
              <a:t> </a:t>
            </a:r>
            <a:r>
              <a:rPr lang="en-US" sz="2000" dirty="0" err="1"/>
              <a:t>turli</a:t>
            </a:r>
            <a:r>
              <a:rPr lang="en-US" sz="2000" dirty="0"/>
              <a:t> </a:t>
            </a:r>
            <a:r>
              <a:rPr lang="en-US" sz="2000" dirty="0" err="1"/>
              <a:t>xil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qurilmalarda</a:t>
            </a:r>
            <a:r>
              <a:rPr lang="en-US" sz="2000" dirty="0"/>
              <a:t> (</a:t>
            </a:r>
            <a:r>
              <a:rPr lang="en-US" sz="2000" dirty="0" err="1"/>
              <a:t>isitish</a:t>
            </a:r>
            <a:r>
              <a:rPr lang="en-US" sz="2000" dirty="0"/>
              <a:t>, </a:t>
            </a:r>
            <a:r>
              <a:rPr lang="en-US" sz="2000" dirty="0" err="1"/>
              <a:t>payvandlash</a:t>
            </a:r>
            <a:r>
              <a:rPr lang="en-US" sz="2000" dirty="0"/>
              <a:t> </a:t>
            </a:r>
            <a:r>
              <a:rPr lang="en-US" sz="2000" dirty="0" err="1"/>
              <a:t>qurilmalari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boshqalar</a:t>
            </a:r>
            <a:r>
              <a:rPr lang="en-US" sz="2000" dirty="0"/>
              <a:t>), radio, </a:t>
            </a:r>
            <a:r>
              <a:rPr lang="en-US" sz="2000" dirty="0" err="1"/>
              <a:t>aloqa</a:t>
            </a:r>
            <a:r>
              <a:rPr lang="en-US" sz="2000" dirty="0"/>
              <a:t>, </a:t>
            </a:r>
            <a:r>
              <a:rPr lang="en-US" sz="2000" dirty="0" err="1"/>
              <a:t>avtomatika</a:t>
            </a:r>
            <a:r>
              <a:rPr lang="en-US" sz="2000" dirty="0"/>
              <a:t> </a:t>
            </a:r>
            <a:r>
              <a:rPr lang="en-US" sz="2000" dirty="0" err="1"/>
              <a:t>qurilmalarida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hokazolarda</a:t>
            </a:r>
            <a:r>
              <a:rPr lang="en-US" sz="2000" dirty="0"/>
              <a:t> </a:t>
            </a:r>
            <a:r>
              <a:rPr lang="en-US" sz="2000" dirty="0" err="1"/>
              <a:t>foydalaniladi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1874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1381" y="813757"/>
            <a:ext cx="9736197" cy="4991819"/>
          </a:xfrm>
        </p:spPr>
        <p:txBody>
          <a:bodyPr>
            <a:normAutofit/>
          </a:bodyPr>
          <a:lstStyle/>
          <a:p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o‘rniga</a:t>
            </a:r>
            <a:r>
              <a:rPr lang="en-US" dirty="0"/>
              <a:t> parallel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transformatorda</a:t>
            </a:r>
            <a:r>
              <a:rPr lang="en-US" dirty="0"/>
              <a:t> </a:t>
            </a:r>
            <a:r>
              <a:rPr lang="en-US" dirty="0" err="1"/>
              <a:t>avariya</a:t>
            </a:r>
            <a:r>
              <a:rPr lang="en-US" dirty="0"/>
              <a:t>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qo‘yilganda</a:t>
            </a:r>
            <a:r>
              <a:rPr lang="en-US" dirty="0"/>
              <a:t> </a:t>
            </a:r>
            <a:r>
              <a:rPr lang="en-US" dirty="0" err="1"/>
              <a:t>isteʼmolchilarni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taʼminlash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zarurdir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grafigi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sutkaning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soatlarida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 </a:t>
            </a:r>
            <a:r>
              <a:rPr lang="en-US" dirty="0" err="1"/>
              <a:t>podstansiyalarda</a:t>
            </a:r>
            <a:r>
              <a:rPr lang="en-US" dirty="0"/>
              <a:t> ham parallel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muvofiqdir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kamayganda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transformatorni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,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yuklamasini</a:t>
            </a:r>
            <a:r>
              <a:rPr lang="en-US" dirty="0"/>
              <a:t> nominal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ishlashining</a:t>
            </a:r>
            <a:r>
              <a:rPr lang="en-US" dirty="0"/>
              <a:t> </a:t>
            </a:r>
            <a:r>
              <a:rPr lang="en-US" dirty="0" err="1"/>
              <a:t>ekspluatatsion</a:t>
            </a:r>
            <a:r>
              <a:rPr lang="en-US" dirty="0"/>
              <a:t> </a:t>
            </a:r>
            <a:r>
              <a:rPr lang="en-US" dirty="0" err="1"/>
              <a:t>ko‘rsatkichlari</a:t>
            </a:r>
            <a:r>
              <a:rPr lang="en-US" dirty="0"/>
              <a:t> (FIK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soz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muayyan</a:t>
            </a:r>
            <a:r>
              <a:rPr lang="en-US" dirty="0"/>
              <a:t> </a:t>
            </a:r>
            <a:r>
              <a:rPr lang="en-US" dirty="0" err="1"/>
              <a:t>shartlarga</a:t>
            </a:r>
            <a:r>
              <a:rPr lang="en-US" dirty="0"/>
              <a:t> </a:t>
            </a:r>
            <a:r>
              <a:rPr lang="en-US" dirty="0" err="1"/>
              <a:t>rioya</a:t>
            </a:r>
            <a:r>
              <a:rPr lang="en-US" dirty="0"/>
              <a:t> </a:t>
            </a:r>
            <a:r>
              <a:rPr lang="en-US" dirty="0" err="1"/>
              <a:t>qilingandagina</a:t>
            </a:r>
            <a:r>
              <a:rPr lang="en-US" dirty="0"/>
              <a:t> </a:t>
            </a:r>
            <a:r>
              <a:rPr lang="en-US" dirty="0" err="1"/>
              <a:t>transformatorlarni</a:t>
            </a:r>
            <a:r>
              <a:rPr lang="en-US" dirty="0"/>
              <a:t> parallel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chulg‘amlarning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guruhi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ahamiyatga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keying </a:t>
            </a:r>
            <a:r>
              <a:rPr lang="en-US" dirty="0" err="1"/>
              <a:t>mavzularda</a:t>
            </a:r>
            <a:r>
              <a:rPr lang="en-US" dirty="0"/>
              <a:t> </a:t>
            </a:r>
            <a:r>
              <a:rPr lang="en-US" dirty="0" err="1"/>
              <a:t>tushuncha</a:t>
            </a:r>
            <a:r>
              <a:rPr lang="en-US" dirty="0"/>
              <a:t> </a:t>
            </a:r>
            <a:r>
              <a:rPr lang="en-US" dirty="0" err="1"/>
              <a:t>berib</a:t>
            </a:r>
            <a:r>
              <a:rPr lang="en-US" dirty="0"/>
              <a:t> </a:t>
            </a:r>
            <a:r>
              <a:rPr lang="en-US" dirty="0" err="1"/>
              <a:t>o‘tiladi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78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/>
              <a:t>CHULG‘AMLARNING ULANISH SXEMALARI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biz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diagrammalar</a:t>
            </a:r>
            <a:r>
              <a:rPr lang="en-US" dirty="0"/>
              <a:t> </a:t>
            </a:r>
            <a:r>
              <a:rPr lang="en-US" dirty="0" err="1"/>
              <a:t>qurishda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EYKlar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birbiriga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, deb </a:t>
            </a:r>
            <a:r>
              <a:rPr lang="en-US" dirty="0" err="1"/>
              <a:t>hisoblagan</a:t>
            </a:r>
            <a:r>
              <a:rPr lang="en-US" dirty="0"/>
              <a:t> </a:t>
            </a:r>
            <a:r>
              <a:rPr lang="en-US" dirty="0" err="1"/>
              <a:t>edik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g‘altaklar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o‘ralganda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g‘altaklarning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uchlari</a:t>
            </a:r>
            <a:r>
              <a:rPr lang="en-US" dirty="0"/>
              <a:t> 99-rasm, </a:t>
            </a:r>
            <a:r>
              <a:rPr lang="en-US" i="1" dirty="0"/>
              <a:t>a</a:t>
            </a:r>
            <a:r>
              <a:rPr lang="en-US" dirty="0"/>
              <a:t> da </a:t>
            </a:r>
            <a:r>
              <a:rPr lang="en-US" dirty="0" err="1"/>
              <a:t>ko‘rsatilganidek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markalangandagina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Agar </a:t>
            </a:r>
            <a:r>
              <a:rPr lang="en-US" dirty="0" err="1"/>
              <a:t>transformatorda</a:t>
            </a:r>
            <a:r>
              <a:rPr lang="en-US" dirty="0"/>
              <a:t> past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g‘altakning</a:t>
            </a:r>
            <a:r>
              <a:rPr lang="en-US" dirty="0"/>
              <a:t> </a:t>
            </a:r>
            <a:r>
              <a:rPr lang="en-US" dirty="0" err="1"/>
              <a:t>o‘ralish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o‘zgartirilsa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uchining</a:t>
            </a:r>
            <a:r>
              <a:rPr lang="en-US" dirty="0"/>
              <a:t> </a:t>
            </a:r>
            <a:r>
              <a:rPr lang="en-US" dirty="0" err="1"/>
              <a:t>belgisi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qo‘yilsa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EYK </a:t>
            </a:r>
            <a:r>
              <a:rPr lang="en-US" i="1" dirty="0"/>
              <a:t>É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EYK £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180°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siljigan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 (99-rasm, </a:t>
            </a:r>
            <a:r>
              <a:rPr lang="en-US" i="1" dirty="0"/>
              <a:t>b</a:t>
            </a:r>
            <a:r>
              <a:rPr lang="en-US" dirty="0"/>
              <a:t>). </a:t>
            </a:r>
            <a:r>
              <a:rPr lang="en-US" i="1" dirty="0"/>
              <a:t>É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É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EYKlar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siljishini</a:t>
            </a:r>
            <a:r>
              <a:rPr lang="en-US" dirty="0"/>
              <a:t> </a:t>
            </a:r>
            <a:r>
              <a:rPr lang="en-US" dirty="0" err="1"/>
              <a:t>tutashmalar</a:t>
            </a:r>
            <a:r>
              <a:rPr lang="en-US" dirty="0"/>
              <a:t> </a:t>
            </a:r>
            <a:r>
              <a:rPr lang="en-US" dirty="0" err="1"/>
              <a:t>guruhi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fazalarning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 0 </a:t>
            </a:r>
            <a:r>
              <a:rPr lang="en-US" dirty="0" err="1"/>
              <a:t>dan</a:t>
            </a:r>
            <a:r>
              <a:rPr lang="en-US" dirty="0"/>
              <a:t> 360°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, </a:t>
            </a:r>
            <a:r>
              <a:rPr lang="en-US" dirty="0" err="1"/>
              <a:t>siljish</a:t>
            </a:r>
            <a:r>
              <a:rPr lang="en-US" dirty="0"/>
              <a:t> </a:t>
            </a:r>
            <a:r>
              <a:rPr lang="en-US" dirty="0" err="1"/>
              <a:t>karraliligi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30°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tutashmalar</a:t>
            </a:r>
            <a:r>
              <a:rPr lang="en-US" dirty="0"/>
              <a:t> </a:t>
            </a:r>
            <a:r>
              <a:rPr lang="en-US" dirty="0" err="1"/>
              <a:t>guruhini</a:t>
            </a:r>
            <a:r>
              <a:rPr lang="en-US" dirty="0"/>
              <a:t> </a:t>
            </a:r>
            <a:r>
              <a:rPr lang="en-US" dirty="0" err="1"/>
              <a:t>belgilash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 </a:t>
            </a:r>
            <a:r>
              <a:rPr lang="en-US" dirty="0" err="1"/>
              <a:t>dan</a:t>
            </a:r>
            <a:r>
              <a:rPr lang="en-US" dirty="0"/>
              <a:t> 12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tanlab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30° </a:t>
            </a:r>
            <a:r>
              <a:rPr lang="en-US" dirty="0" err="1"/>
              <a:t>siljish</a:t>
            </a:r>
            <a:r>
              <a:rPr lang="en-US" dirty="0"/>
              <a:t> </a:t>
            </a:r>
            <a:r>
              <a:rPr lang="en-US" dirty="0" err="1"/>
              <a:t>burchagiga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belgilashga</a:t>
            </a:r>
            <a:r>
              <a:rPr lang="en-US" dirty="0"/>
              <a:t> </a:t>
            </a:r>
            <a:r>
              <a:rPr lang="en-US" i="1" dirty="0"/>
              <a:t>É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 err="1"/>
              <a:t>É</a:t>
            </a:r>
            <a:r>
              <a:rPr lang="en-US" baseline="-25000" dirty="0" err="1"/>
              <a:t>g</a:t>
            </a:r>
            <a:r>
              <a:rPr lang="en-US" dirty="0"/>
              <a:t> </a:t>
            </a:r>
            <a:r>
              <a:rPr lang="en-US" dirty="0" err="1"/>
              <a:t>vektorlarning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holatini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strelkasining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taqqoslash</a:t>
            </a:r>
            <a:r>
              <a:rPr lang="en-US" dirty="0"/>
              <a:t> </a:t>
            </a:r>
            <a:r>
              <a:rPr lang="en-US" dirty="0" err="1"/>
              <a:t>asos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chulg‘amining</a:t>
            </a:r>
            <a:r>
              <a:rPr lang="en-US" dirty="0"/>
              <a:t> EYK </a:t>
            </a:r>
            <a:r>
              <a:rPr lang="en-US" dirty="0" err="1"/>
              <a:t>vektori</a:t>
            </a:r>
            <a:r>
              <a:rPr lang="en-US" dirty="0"/>
              <a:t> 12 </a:t>
            </a:r>
            <a:r>
              <a:rPr lang="en-US" dirty="0" err="1"/>
              <a:t>raqamni</a:t>
            </a:r>
            <a:r>
              <a:rPr lang="en-US" dirty="0"/>
              <a:t> </a:t>
            </a:r>
            <a:r>
              <a:rPr lang="en-US" dirty="0" err="1"/>
              <a:t>ko‘rsatib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strelkasi</a:t>
            </a:r>
            <a:r>
              <a:rPr lang="en-US" dirty="0"/>
              <a:t>, past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chulg‘amining</a:t>
            </a:r>
            <a:r>
              <a:rPr lang="en-US" dirty="0"/>
              <a:t> EYK </a:t>
            </a:r>
            <a:r>
              <a:rPr lang="en-US" dirty="0" err="1"/>
              <a:t>vektori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</a:t>
            </a:r>
            <a:r>
              <a:rPr lang="en-US" dirty="0"/>
              <a:t> deb </a:t>
            </a:r>
            <a:r>
              <a:rPr lang="en-US" dirty="0" err="1"/>
              <a:t>faraz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 (100-rasm). </a:t>
            </a:r>
            <a:endParaRPr lang="ru-RU" dirty="0"/>
          </a:p>
          <a:p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strelkasining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strelkasiga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PK </a:t>
            </a:r>
            <a:r>
              <a:rPr lang="en-US" dirty="0" err="1"/>
              <a:t>chulg‘ami</a:t>
            </a:r>
            <a:r>
              <a:rPr lang="en-US" dirty="0"/>
              <a:t> EYK </a:t>
            </a:r>
            <a:r>
              <a:rPr lang="en-US" dirty="0" err="1"/>
              <a:t>vektorining</a:t>
            </a:r>
            <a:r>
              <a:rPr lang="en-US" dirty="0"/>
              <a:t> YUK </a:t>
            </a:r>
            <a:r>
              <a:rPr lang="en-US" dirty="0" err="1"/>
              <a:t>chulg‘ami</a:t>
            </a:r>
            <a:r>
              <a:rPr lang="en-US" dirty="0"/>
              <a:t> EYK </a:t>
            </a:r>
            <a:r>
              <a:rPr lang="en-US" dirty="0" err="1"/>
              <a:t>vektoriga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tutgan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5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transformatorlarni</a:t>
            </a:r>
            <a:r>
              <a:rPr lang="en-US" dirty="0"/>
              <a:t> </a:t>
            </a:r>
            <a:r>
              <a:rPr lang="en-US" dirty="0" err="1"/>
              <a:t>tutashtirish</a:t>
            </a:r>
            <a:r>
              <a:rPr lang="en-US" dirty="0"/>
              <a:t> </a:t>
            </a:r>
            <a:r>
              <a:rPr lang="en-US" dirty="0" err="1"/>
              <a:t>guruhlari</a:t>
            </a:r>
            <a:r>
              <a:rPr lang="en-US" dirty="0"/>
              <a:t>: v – 1/1–12; D – 1/1– 6.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706" y="2133600"/>
            <a:ext cx="7306269" cy="377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62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/>
              <a:t>Chulg‘amlarni</a:t>
            </a:r>
            <a:r>
              <a:rPr lang="en-US" sz="2800" dirty="0"/>
              <a:t> </a:t>
            </a:r>
            <a:r>
              <a:rPr lang="en-US" sz="2800" dirty="0" err="1"/>
              <a:t>tutashtirishning</a:t>
            </a:r>
            <a:r>
              <a:rPr lang="en-US" sz="2800" dirty="0"/>
              <a:t> </a:t>
            </a:r>
            <a:r>
              <a:rPr lang="ru-RU" sz="2800" dirty="0"/>
              <a:t>ГОСТ</a:t>
            </a:r>
            <a:r>
              <a:rPr lang="en-US" sz="2800" dirty="0"/>
              <a:t>da </a:t>
            </a:r>
            <a:r>
              <a:rPr lang="en-US" sz="2800" dirty="0" err="1"/>
              <a:t>ko‘rsatilgan</a:t>
            </a:r>
            <a:r>
              <a:rPr lang="en-US" sz="2800" dirty="0"/>
              <a:t> </a:t>
            </a:r>
            <a:r>
              <a:rPr lang="en-US" sz="2800" dirty="0" err="1"/>
              <a:t>sxemalari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tutashtirish</a:t>
            </a:r>
            <a:r>
              <a:rPr lang="en-US" sz="2800" dirty="0"/>
              <a:t> </a:t>
            </a:r>
            <a:r>
              <a:rPr lang="en-US" sz="2800" dirty="0" err="1"/>
              <a:t>guruhlari</a:t>
            </a:r>
            <a:r>
              <a:rPr lang="en-US" sz="2800" dirty="0"/>
              <a:t>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64" y="2133600"/>
            <a:ext cx="7939615" cy="377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533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6" y="862643"/>
            <a:ext cx="8911686" cy="5909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81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106" y="1873309"/>
            <a:ext cx="3162300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42" y="1873309"/>
            <a:ext cx="2907402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196" y="1873309"/>
            <a:ext cx="2501115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76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TRANSFORMATORLARNING PARALLEL ISHLASHI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91" y="2159479"/>
            <a:ext cx="8160728" cy="3778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080861" y="6007542"/>
            <a:ext cx="4254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Transformatorlarni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parallel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535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/>
              <a:t>CHULG‘AMLARNING ULANISH SXEMALARI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716" y="2449258"/>
            <a:ext cx="6840747" cy="30802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337758" y="5718307"/>
            <a:ext cx="7418717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85" marR="320675" indent="-6350" algn="ctr">
              <a:lnSpc>
                <a:spcPct val="95000"/>
              </a:lnSpc>
              <a:spcAft>
                <a:spcPts val="1380"/>
              </a:spcAft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transformatorlarni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tutashtirish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guruhlari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v – 1/1–12; D – 1/1– 6.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633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640</Words>
  <Application>Microsoft Office PowerPoint</Application>
  <PresentationFormat>Произвольный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TRANSFORMATORLARNING PARALLEL ISHLASHI  </vt:lpstr>
      <vt:lpstr>Презентация PowerPoint</vt:lpstr>
      <vt:lpstr> CHULG‘AMLARNING ULANISH SXEMALARI </vt:lpstr>
      <vt:lpstr>Bir fazali transformatorlarni tutashtirish guruhlari: v – 1/1–12; D – 1/1– 6.  </vt:lpstr>
      <vt:lpstr>Chulg‘amlarni tutashtirishning ГОСТda ko‘rsatilgan sxemalari va tutashtirish guruhlari.  </vt:lpstr>
      <vt:lpstr>Презентация PowerPoint</vt:lpstr>
      <vt:lpstr>Презентация PowerPoint</vt:lpstr>
      <vt:lpstr>TRANSFORMATORLARNING PARALLEL ISHLASHI  </vt:lpstr>
      <vt:lpstr> CHULG‘AMLARNING ULANISH SXEMALARI </vt:lpstr>
      <vt:lpstr>Chulg‘amlarni tutashtirishning ГОСТda ko‘rsatilgan sxemalari va tutashtirish guruhlari.  </vt:lpstr>
      <vt:lpstr>TRANSFORMATORLARNING TUZILISHI VA ISHLASH TAMOYILI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TRANSFORMATORLARNING PARALLEL ISHLASHI</dc:title>
  <dc:creator>Электрик</dc:creator>
  <cp:lastModifiedBy>Elektrik</cp:lastModifiedBy>
  <cp:revision>4</cp:revision>
  <dcterms:created xsi:type="dcterms:W3CDTF">2021-12-10T06:28:54Z</dcterms:created>
  <dcterms:modified xsi:type="dcterms:W3CDTF">2023-07-07T09:04:41Z</dcterms:modified>
</cp:coreProperties>
</file>