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78" y="-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03EE-A9B6-4F65-9241-7D44B20320D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2B84-3AA9-49BE-882A-384B209DF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151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03EE-A9B6-4F65-9241-7D44B20320D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2B84-3AA9-49BE-882A-384B209DF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250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03EE-A9B6-4F65-9241-7D44B20320D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2B84-3AA9-49BE-882A-384B209DF54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4126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03EE-A9B6-4F65-9241-7D44B20320D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2B84-3AA9-49BE-882A-384B209DF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438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03EE-A9B6-4F65-9241-7D44B20320D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2B84-3AA9-49BE-882A-384B209DF54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9243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03EE-A9B6-4F65-9241-7D44B20320D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2B84-3AA9-49BE-882A-384B209DF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708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03EE-A9B6-4F65-9241-7D44B20320D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2B84-3AA9-49BE-882A-384B209DF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989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03EE-A9B6-4F65-9241-7D44B20320D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2B84-3AA9-49BE-882A-384B209DF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122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03EE-A9B6-4F65-9241-7D44B20320D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2B84-3AA9-49BE-882A-384B209DF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73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03EE-A9B6-4F65-9241-7D44B20320D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2B84-3AA9-49BE-882A-384B209DF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19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03EE-A9B6-4F65-9241-7D44B20320D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2B84-3AA9-49BE-882A-384B209DF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538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03EE-A9B6-4F65-9241-7D44B20320D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2B84-3AA9-49BE-882A-384B209DF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40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03EE-A9B6-4F65-9241-7D44B20320D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2B84-3AA9-49BE-882A-384B209DF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65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03EE-A9B6-4F65-9241-7D44B20320D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2B84-3AA9-49BE-882A-384B209DF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01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03EE-A9B6-4F65-9241-7D44B20320D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2B84-3AA9-49BE-882A-384B209DF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301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03EE-A9B6-4F65-9241-7D44B20320D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02B84-3AA9-49BE-882A-384B209DF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40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503EE-A9B6-4F65-9241-7D44B20320DD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402B84-3AA9-49BE-882A-384B209DF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76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3384" y="181155"/>
            <a:ext cx="7766936" cy="974786"/>
          </a:xfrm>
        </p:spPr>
        <p:txBody>
          <a:bodyPr/>
          <a:lstStyle/>
          <a:p>
            <a:pPr algn="l"/>
            <a:r>
              <a:rPr lang="uz-Latn-UZ" sz="2800" b="1" i="1" dirty="0"/>
              <a:t>Transformatorlarni bo’laklarga bo’lish </a:t>
            </a:r>
            <a:r>
              <a:rPr lang="en-US" sz="2800" b="1" i="1" dirty="0" err="1"/>
              <a:t>nosozliklarini</a:t>
            </a:r>
            <a:r>
              <a:rPr lang="en-US" sz="2800" b="1" i="1" dirty="0"/>
              <a:t> </a:t>
            </a:r>
            <a:r>
              <a:rPr lang="en-US" sz="2800" b="1" i="1" dirty="0" err="1"/>
              <a:t>aniqlash</a:t>
            </a:r>
            <a:r>
              <a:rPr lang="en-US" sz="2800" b="1" i="1" dirty="0"/>
              <a:t> </a:t>
            </a:r>
            <a:r>
              <a:rPr lang="en-US" sz="2800" b="1" i="1" dirty="0" err="1"/>
              <a:t>va</a:t>
            </a:r>
            <a:r>
              <a:rPr lang="en-US" sz="2800" b="1" i="1" dirty="0"/>
              <a:t> </a:t>
            </a:r>
            <a:r>
              <a:rPr lang="en-US" sz="2800" b="1" i="1" dirty="0" err="1"/>
              <a:t>ularni</a:t>
            </a:r>
            <a:r>
              <a:rPr lang="en-US" sz="2800" b="1" i="1" dirty="0"/>
              <a:t> </a:t>
            </a:r>
            <a:r>
              <a:rPr lang="en-US" sz="2800" b="1" i="1" dirty="0" err="1"/>
              <a:t>ta’mirlash</a:t>
            </a:r>
            <a:r>
              <a:rPr lang="en-US" sz="2800" b="1" i="1" dirty="0" smtClean="0"/>
              <a:t>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8575" y="1290380"/>
            <a:ext cx="10834776" cy="539509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err="1"/>
              <a:t>Avtotransformatorlar</a:t>
            </a:r>
            <a:r>
              <a:rPr lang="en-US" dirty="0"/>
              <a:t> deb, </a:t>
            </a:r>
            <a:r>
              <a:rPr lang="en-US" dirty="0" err="1"/>
              <a:t>umumiy</a:t>
            </a:r>
            <a:r>
              <a:rPr lang="en-US" dirty="0"/>
              <a:t> </a:t>
            </a:r>
            <a:r>
              <a:rPr lang="en-US" dirty="0" err="1"/>
              <a:t>qismga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bo’lgan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undan</a:t>
            </a:r>
            <a:r>
              <a:rPr lang="en-US" dirty="0"/>
              <a:t> </a:t>
            </a:r>
            <a:r>
              <a:rPr lang="en-US" dirty="0" err="1"/>
              <a:t>ko’p</a:t>
            </a:r>
            <a:r>
              <a:rPr lang="en-US" dirty="0"/>
              <a:t> </a:t>
            </a:r>
            <a:r>
              <a:rPr lang="en-US" dirty="0" err="1"/>
              <a:t>chulg‘amlarga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bo’lgan</a:t>
            </a:r>
            <a:r>
              <a:rPr lang="en-US" dirty="0"/>
              <a:t> </a:t>
            </a:r>
            <a:r>
              <a:rPr lang="en-US" dirty="0" err="1"/>
              <a:t>transformatorlarga</a:t>
            </a:r>
            <a:r>
              <a:rPr lang="en-US" dirty="0"/>
              <a:t> </a:t>
            </a:r>
            <a:r>
              <a:rPr lang="en-US" dirty="0" err="1"/>
              <a:t>aytiladi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Kuch</a:t>
            </a:r>
            <a:r>
              <a:rPr lang="en-US" dirty="0"/>
              <a:t> </a:t>
            </a:r>
            <a:r>
              <a:rPr lang="en-US" dirty="0" err="1"/>
              <a:t>transformatorlari</a:t>
            </a:r>
            <a:r>
              <a:rPr lang="en-US" dirty="0"/>
              <a:t> deb,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tarmog‘idagi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energiyani</a:t>
            </a:r>
            <a:r>
              <a:rPr lang="en-US" dirty="0"/>
              <a:t> </a:t>
            </a:r>
            <a:r>
              <a:rPr lang="en-US" dirty="0" err="1"/>
              <a:t>o’zgartirishga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to’g‘ridan</a:t>
            </a:r>
            <a:r>
              <a:rPr lang="en-US" dirty="0"/>
              <a:t> </a:t>
            </a:r>
            <a:r>
              <a:rPr lang="en-US" dirty="0" err="1"/>
              <a:t>to’g‘ri</a:t>
            </a:r>
            <a:r>
              <a:rPr lang="en-US" dirty="0"/>
              <a:t> </a:t>
            </a:r>
            <a:r>
              <a:rPr lang="en-US" dirty="0" err="1"/>
              <a:t>iste’molchini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ta’minlashga</a:t>
            </a:r>
            <a:r>
              <a:rPr lang="en-US" dirty="0"/>
              <a:t> </a:t>
            </a:r>
            <a:r>
              <a:rPr lang="en-US" dirty="0" err="1"/>
              <a:t>xizmat</a:t>
            </a:r>
            <a:r>
              <a:rPr lang="en-US" dirty="0"/>
              <a:t> </a:t>
            </a:r>
            <a:r>
              <a:rPr lang="en-US" dirty="0" err="1"/>
              <a:t>qiluvchi</a:t>
            </a:r>
            <a:r>
              <a:rPr lang="en-US" dirty="0"/>
              <a:t> </a:t>
            </a:r>
            <a:r>
              <a:rPr lang="en-US" dirty="0" err="1"/>
              <a:t>transformatorlarga</a:t>
            </a:r>
            <a:r>
              <a:rPr lang="en-US" dirty="0"/>
              <a:t> </a:t>
            </a:r>
            <a:r>
              <a:rPr lang="en-US" dirty="0" err="1"/>
              <a:t>aytiladi</a:t>
            </a:r>
            <a:r>
              <a:rPr lang="en-US" dirty="0"/>
              <a:t>. </a:t>
            </a:r>
            <a:r>
              <a:rPr lang="en-US" dirty="0" err="1"/>
              <a:t>Kuch</a:t>
            </a:r>
            <a:r>
              <a:rPr lang="en-US" dirty="0"/>
              <a:t> </a:t>
            </a:r>
            <a:r>
              <a:rPr lang="en-US" dirty="0" err="1"/>
              <a:t>transformatorlari</a:t>
            </a:r>
            <a:r>
              <a:rPr lang="en-US" dirty="0"/>
              <a:t> </a:t>
            </a:r>
            <a:r>
              <a:rPr lang="en-US" dirty="0" err="1"/>
              <a:t>umumiy</a:t>
            </a:r>
            <a:r>
              <a:rPr lang="en-US" dirty="0"/>
              <a:t> </a:t>
            </a:r>
            <a:r>
              <a:rPr lang="en-US" dirty="0" err="1"/>
              <a:t>qo’llaniladigan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alohida</a:t>
            </a:r>
            <a:r>
              <a:rPr lang="en-US" dirty="0"/>
              <a:t> </a:t>
            </a:r>
            <a:r>
              <a:rPr lang="en-US" dirty="0" err="1"/>
              <a:t>maqsadlarda</a:t>
            </a:r>
            <a:r>
              <a:rPr lang="en-US" dirty="0"/>
              <a:t> </a:t>
            </a:r>
            <a:r>
              <a:rPr lang="en-US" dirty="0" err="1"/>
              <a:t>qo’llaniladigan</a:t>
            </a:r>
            <a:r>
              <a:rPr lang="en-US" dirty="0"/>
              <a:t> </a:t>
            </a:r>
            <a:r>
              <a:rPr lang="en-US" dirty="0" err="1"/>
              <a:t>turlarga</a:t>
            </a:r>
            <a:r>
              <a:rPr lang="en-US" dirty="0"/>
              <a:t> </a:t>
            </a:r>
            <a:r>
              <a:rPr lang="en-US" dirty="0" err="1"/>
              <a:t>bo’linadi</a:t>
            </a:r>
            <a:r>
              <a:rPr lang="en-US" dirty="0"/>
              <a:t>.</a:t>
            </a:r>
            <a:endParaRPr lang="ru-RU" dirty="0"/>
          </a:p>
          <a:p>
            <a:pPr algn="l"/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chiqarilayotgan</a:t>
            </a:r>
            <a:r>
              <a:rPr lang="en-US" dirty="0"/>
              <a:t> </a:t>
            </a:r>
            <a:r>
              <a:rPr lang="en-US" dirty="0" err="1"/>
              <a:t>kuch</a:t>
            </a:r>
            <a:r>
              <a:rPr lang="en-US" dirty="0"/>
              <a:t> </a:t>
            </a:r>
            <a:r>
              <a:rPr lang="en-US" dirty="0" err="1"/>
              <a:t>transformatorlari</a:t>
            </a:r>
            <a:r>
              <a:rPr lang="en-US" dirty="0"/>
              <a:t> </a:t>
            </a:r>
            <a:r>
              <a:rPr lang="en-US" dirty="0" err="1"/>
              <a:t>quyidagi</a:t>
            </a:r>
            <a:r>
              <a:rPr lang="en-US" dirty="0"/>
              <a:t> </a:t>
            </a:r>
            <a:r>
              <a:rPr lang="en-US" dirty="0" err="1"/>
              <a:t>qabul</a:t>
            </a:r>
            <a:r>
              <a:rPr lang="en-US" dirty="0"/>
              <a:t> </a:t>
            </a:r>
            <a:r>
              <a:rPr lang="en-US" dirty="0" err="1"/>
              <a:t>qilingan</a:t>
            </a:r>
            <a:r>
              <a:rPr lang="en-US" dirty="0"/>
              <a:t> </a:t>
            </a:r>
            <a:r>
              <a:rPr lang="en-US" dirty="0" err="1"/>
              <a:t>belgilashlar</a:t>
            </a:r>
            <a:r>
              <a:rPr lang="en-US" dirty="0"/>
              <a:t> (</a:t>
            </a:r>
            <a:r>
              <a:rPr lang="en-US" dirty="0" err="1"/>
              <a:t>shunday</a:t>
            </a:r>
            <a:r>
              <a:rPr lang="en-US" dirty="0"/>
              <a:t> </a:t>
            </a:r>
            <a:r>
              <a:rPr lang="en-US" dirty="0" err="1"/>
              <a:t>ketma-ketlikda</a:t>
            </a:r>
            <a:r>
              <a:rPr lang="en-US" dirty="0"/>
              <a:t>)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farqlanadi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	A — </a:t>
            </a:r>
            <a:r>
              <a:rPr lang="en-US" dirty="0" err="1"/>
              <a:t>avtotransformator</a:t>
            </a:r>
            <a:r>
              <a:rPr lang="en-US" dirty="0"/>
              <a:t> (</a:t>
            </a:r>
            <a:r>
              <a:rPr lang="en-US" dirty="0" err="1"/>
              <a:t>transformator</a:t>
            </a:r>
            <a:r>
              <a:rPr lang="en-US" dirty="0"/>
              <a:t> </a:t>
            </a:r>
            <a:r>
              <a:rPr lang="en-US" dirty="0" err="1"/>
              <a:t>bo’lsa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harf</a:t>
            </a:r>
            <a:r>
              <a:rPr lang="en-US" dirty="0"/>
              <a:t> </a:t>
            </a:r>
            <a:r>
              <a:rPr lang="en-US" dirty="0" err="1"/>
              <a:t>qo’yilmaydi</a:t>
            </a:r>
            <a:r>
              <a:rPr lang="en-US" dirty="0"/>
              <a:t>); </a:t>
            </a:r>
            <a:br>
              <a:rPr lang="en-US" dirty="0"/>
            </a:br>
            <a:r>
              <a:rPr lang="en-US" dirty="0"/>
              <a:t>	T — </a:t>
            </a:r>
            <a:r>
              <a:rPr lang="en-US" dirty="0" err="1"/>
              <a:t>uch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O —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;</a:t>
            </a:r>
            <a:endParaRPr lang="ru-RU" dirty="0"/>
          </a:p>
          <a:p>
            <a:pPr algn="l"/>
            <a:r>
              <a:rPr lang="en-US" dirty="0"/>
              <a:t>P — PK (past </a:t>
            </a:r>
            <a:r>
              <a:rPr lang="en-US" dirty="0" err="1"/>
              <a:t>kuchlanish</a:t>
            </a:r>
            <a:r>
              <a:rPr lang="en-US" dirty="0"/>
              <a:t>) </a:t>
            </a:r>
            <a:r>
              <a:rPr lang="en-US" dirty="0" err="1"/>
              <a:t>chulg‘amining</a:t>
            </a:r>
            <a:r>
              <a:rPr lang="en-US" dirty="0"/>
              <a:t>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etuvchi</a:t>
            </a:r>
            <a:r>
              <a:rPr lang="en-US" dirty="0"/>
              <a:t> </a:t>
            </a:r>
            <a:r>
              <a:rPr lang="en-US" dirty="0" err="1"/>
              <a:t>o’ramlarining</a:t>
            </a:r>
            <a:r>
              <a:rPr lang="en-US" dirty="0"/>
              <a:t> </a:t>
            </a:r>
            <a:r>
              <a:rPr lang="en-US" dirty="0" err="1"/>
              <a:t>uchlari</a:t>
            </a:r>
            <a:r>
              <a:rPr lang="en-US" dirty="0"/>
              <a:t> </a:t>
            </a:r>
            <a:r>
              <a:rPr lang="en-US" dirty="0" err="1"/>
              <a:t>chiqarilganligini</a:t>
            </a:r>
            <a:r>
              <a:rPr lang="en-US" dirty="0"/>
              <a:t> </a:t>
            </a:r>
            <a:r>
              <a:rPr lang="en-US" dirty="0" err="1"/>
              <a:t>bildiradi</a:t>
            </a:r>
            <a:r>
              <a:rPr lang="en-US" dirty="0"/>
              <a:t>.</a:t>
            </a:r>
            <a:endParaRPr lang="ru-RU" dirty="0"/>
          </a:p>
          <a:p>
            <a:pPr algn="l"/>
            <a:r>
              <a:rPr lang="en-US" dirty="0" err="1"/>
              <a:t>Harfiy</a:t>
            </a:r>
            <a:r>
              <a:rPr lang="en-US" dirty="0"/>
              <a:t> </a:t>
            </a:r>
            <a:r>
              <a:rPr lang="en-US" dirty="0" err="1"/>
              <a:t>belgilashlardan</a:t>
            </a:r>
            <a:r>
              <a:rPr lang="en-US" dirty="0"/>
              <a:t>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yozilgan</a:t>
            </a:r>
            <a:r>
              <a:rPr lang="en-US" dirty="0"/>
              <a:t> </a:t>
            </a:r>
            <a:r>
              <a:rPr lang="en-US" dirty="0" err="1"/>
              <a:t>kasrning</a:t>
            </a:r>
            <a:r>
              <a:rPr lang="en-US" dirty="0"/>
              <a:t> </a:t>
            </a:r>
            <a:r>
              <a:rPr lang="en-US" dirty="0" err="1"/>
              <a:t>suratidagi</a:t>
            </a:r>
            <a:r>
              <a:rPr lang="en-US" dirty="0"/>
              <a:t> son </a:t>
            </a:r>
            <a:r>
              <a:rPr lang="en-US" dirty="0" err="1"/>
              <a:t>transformatorning</a:t>
            </a:r>
            <a:r>
              <a:rPr lang="en-US" dirty="0"/>
              <a:t> nominal </a:t>
            </a:r>
            <a:r>
              <a:rPr lang="en-US" dirty="0" err="1"/>
              <a:t>quvvati</a:t>
            </a:r>
            <a:r>
              <a:rPr lang="en-US" dirty="0"/>
              <a:t> kVA </a:t>
            </a:r>
            <a:r>
              <a:rPr lang="en-US" dirty="0" err="1"/>
              <a:t>ni</a:t>
            </a:r>
            <a:r>
              <a:rPr lang="en-US" dirty="0"/>
              <a:t>, </a:t>
            </a:r>
            <a:r>
              <a:rPr lang="en-US" dirty="0" err="1"/>
              <a:t>maxrajidagi</a:t>
            </a:r>
            <a:r>
              <a:rPr lang="en-US" dirty="0"/>
              <a:t> son </a:t>
            </a:r>
            <a:r>
              <a:rPr lang="en-US" dirty="0" err="1"/>
              <a:t>esa</a:t>
            </a:r>
            <a:r>
              <a:rPr lang="en-US" dirty="0"/>
              <a:t> YUK (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) </a:t>
            </a:r>
            <a:r>
              <a:rPr lang="en-US" dirty="0" err="1"/>
              <a:t>chulg‘amining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klassini</a:t>
            </a:r>
            <a:r>
              <a:rPr lang="en-US" dirty="0"/>
              <a:t> kV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anglatadi</a:t>
            </a:r>
            <a:r>
              <a:rPr lang="en-US" dirty="0"/>
              <a:t>.</a:t>
            </a:r>
            <a:endParaRPr lang="ru-RU" dirty="0"/>
          </a:p>
          <a:p>
            <a:pPr algn="l"/>
            <a:r>
              <a:rPr lang="en-US" dirty="0"/>
              <a:t>9.1-jadvalda </a:t>
            </a:r>
            <a:r>
              <a:rPr lang="en-US" dirty="0" err="1"/>
              <a:t>tabiiy</a:t>
            </a:r>
            <a:r>
              <a:rPr lang="en-US" dirty="0"/>
              <a:t> </a:t>
            </a:r>
            <a:r>
              <a:rPr lang="en-US" dirty="0" err="1"/>
              <a:t>moyli</a:t>
            </a:r>
            <a:r>
              <a:rPr lang="en-US" dirty="0"/>
              <a:t> (M), </a:t>
            </a:r>
            <a:r>
              <a:rPr lang="en-US" dirty="0" err="1"/>
              <a:t>moyli</a:t>
            </a:r>
            <a:r>
              <a:rPr lang="en-US" dirty="0"/>
              <a:t> </a:t>
            </a:r>
            <a:r>
              <a:rPr lang="en-US" dirty="0" err="1"/>
              <a:t>puflanuvchi</a:t>
            </a:r>
            <a:r>
              <a:rPr lang="en-US" dirty="0"/>
              <a:t> (MД)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majburiy</a:t>
            </a:r>
            <a:r>
              <a:rPr lang="en-US" dirty="0"/>
              <a:t> </a:t>
            </a:r>
            <a:r>
              <a:rPr lang="en-US" dirty="0" err="1"/>
              <a:t>moyli</a:t>
            </a:r>
            <a:r>
              <a:rPr lang="en-US" dirty="0"/>
              <a:t> </a:t>
            </a:r>
            <a:r>
              <a:rPr lang="en-US" dirty="0" err="1"/>
              <a:t>puflanuvchi</a:t>
            </a:r>
            <a:r>
              <a:rPr lang="en-US" dirty="0"/>
              <a:t> (</a:t>
            </a:r>
            <a:r>
              <a:rPr lang="ru-RU" dirty="0"/>
              <a:t>ДЦ</a:t>
            </a:r>
            <a:r>
              <a:rPr lang="en-US" dirty="0"/>
              <a:t>) </a:t>
            </a:r>
            <a:r>
              <a:rPr lang="en-US" dirty="0" err="1"/>
              <a:t>sovitiluvchi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uch</a:t>
            </a:r>
            <a:r>
              <a:rPr lang="en-US" dirty="0"/>
              <a:t> </a:t>
            </a:r>
            <a:r>
              <a:rPr lang="en-US" dirty="0" err="1"/>
              <a:t>chulg‘amli</a:t>
            </a:r>
            <a:r>
              <a:rPr lang="en-US" dirty="0"/>
              <a:t> </a:t>
            </a:r>
            <a:r>
              <a:rPr lang="en-US" dirty="0" err="1"/>
              <a:t>umumiy</a:t>
            </a:r>
            <a:r>
              <a:rPr lang="en-US" dirty="0"/>
              <a:t> </a:t>
            </a:r>
            <a:r>
              <a:rPr lang="en-US" dirty="0" err="1"/>
              <a:t>qo’llaniladigan</a:t>
            </a:r>
            <a:r>
              <a:rPr lang="en-US" dirty="0"/>
              <a:t> </a:t>
            </a:r>
            <a:r>
              <a:rPr lang="en-US" dirty="0" err="1"/>
              <a:t>ba’zi</a:t>
            </a:r>
            <a:r>
              <a:rPr lang="en-US" dirty="0"/>
              <a:t> </a:t>
            </a:r>
            <a:r>
              <a:rPr lang="en-US" dirty="0" err="1"/>
              <a:t>kuch</a:t>
            </a:r>
            <a:r>
              <a:rPr lang="en-US" dirty="0"/>
              <a:t> </a:t>
            </a:r>
            <a:r>
              <a:rPr lang="en-US" dirty="0" err="1"/>
              <a:t>transformatorlarining</a:t>
            </a:r>
            <a:r>
              <a:rPr lang="en-US" dirty="0"/>
              <a:t> </a:t>
            </a:r>
            <a:r>
              <a:rPr lang="en-US" dirty="0" err="1"/>
              <a:t>texnik</a:t>
            </a:r>
            <a:r>
              <a:rPr lang="en-US" dirty="0"/>
              <a:t> </a:t>
            </a:r>
            <a:r>
              <a:rPr lang="en-US" dirty="0" err="1"/>
              <a:t>ko’rsatkichlari</a:t>
            </a:r>
            <a:r>
              <a:rPr lang="en-US" dirty="0"/>
              <a:t> </a:t>
            </a:r>
            <a:r>
              <a:rPr lang="en-US" dirty="0" err="1"/>
              <a:t>keltirilgan</a:t>
            </a:r>
            <a:r>
              <a:rPr lang="en-US" dirty="0"/>
              <a:t>.</a:t>
            </a:r>
            <a:endParaRPr lang="ru-RU" dirty="0"/>
          </a:p>
          <a:p>
            <a:pPr algn="l"/>
            <a:r>
              <a:rPr lang="en-US" dirty="0"/>
              <a:t> </a:t>
            </a:r>
            <a:r>
              <a:rPr lang="en-US" dirty="0" err="1"/>
              <a:t>Avtotransformatorlarning</a:t>
            </a:r>
            <a:r>
              <a:rPr lang="en-US" dirty="0"/>
              <a:t> </a:t>
            </a:r>
            <a:r>
              <a:rPr lang="en-US" dirty="0" err="1"/>
              <a:t>prinsipial</a:t>
            </a:r>
            <a:r>
              <a:rPr lang="en-US" dirty="0"/>
              <a:t> </a:t>
            </a:r>
            <a:r>
              <a:rPr lang="en-US" dirty="0" err="1"/>
              <a:t>sxemasi</a:t>
            </a:r>
            <a:r>
              <a:rPr lang="en-US" dirty="0"/>
              <a:t> </a:t>
            </a:r>
            <a:r>
              <a:rPr lang="en-US" dirty="0" err="1"/>
              <a:t>keltirilgan</a:t>
            </a:r>
            <a:r>
              <a:rPr lang="en-US" dirty="0"/>
              <a:t>. </a:t>
            </a:r>
            <a:r>
              <a:rPr lang="en-US" dirty="0" err="1"/>
              <a:t>Avtotransformatorlarda</a:t>
            </a:r>
            <a:r>
              <a:rPr lang="en-US" dirty="0"/>
              <a:t> </a:t>
            </a:r>
            <a:r>
              <a:rPr lang="en-US" dirty="0" err="1"/>
              <a:t>pastki</a:t>
            </a:r>
            <a:r>
              <a:rPr lang="en-US" dirty="0"/>
              <a:t> </a:t>
            </a:r>
            <a:r>
              <a:rPr lang="en-US" dirty="0" err="1"/>
              <a:t>kuchlanishning</a:t>
            </a:r>
            <a:r>
              <a:rPr lang="en-US" dirty="0"/>
              <a:t> </a:t>
            </a:r>
            <a:r>
              <a:rPr lang="en-US" dirty="0" err="1"/>
              <a:t>o’ramlari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o’ramlarning</a:t>
            </a:r>
            <a:r>
              <a:rPr lang="en-US" dirty="0"/>
              <a:t> </a:t>
            </a:r>
            <a:r>
              <a:rPr lang="en-US" dirty="0" err="1"/>
              <a:t>qismi</a:t>
            </a:r>
            <a:r>
              <a:rPr lang="en-US" dirty="0"/>
              <a:t> </a:t>
            </a:r>
            <a:r>
              <a:rPr lang="en-US" dirty="0" err="1"/>
              <a:t>bo’ladi</a:t>
            </a:r>
            <a:r>
              <a:rPr lang="en-US" dirty="0"/>
              <a:t>.</a:t>
            </a:r>
            <a:endParaRPr lang="ru-RU" dirty="0"/>
          </a:p>
          <a:p>
            <a:pPr algn="l"/>
            <a:r>
              <a:rPr lang="en-US" dirty="0" err="1"/>
              <a:t>Avtotransformatorlarda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elektromagnit</a:t>
            </a:r>
            <a:r>
              <a:rPr lang="en-US" dirty="0"/>
              <a:t> </a:t>
            </a:r>
            <a:r>
              <a:rPr lang="en-US" dirty="0" err="1"/>
              <a:t>yo’li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uzatishdan</a:t>
            </a:r>
            <a:r>
              <a:rPr lang="en-US" dirty="0"/>
              <a:t> </a:t>
            </a:r>
            <a:r>
              <a:rPr lang="en-US" dirty="0" err="1"/>
              <a:t>tashqari</a:t>
            </a:r>
            <a:r>
              <a:rPr lang="en-US" dirty="0"/>
              <a:t>, </a:t>
            </a:r>
            <a:r>
              <a:rPr lang="en-US" dirty="0" err="1"/>
              <a:t>o’ramlarning</a:t>
            </a:r>
            <a:r>
              <a:rPr lang="en-US" dirty="0"/>
              <a:t> </a:t>
            </a:r>
            <a:r>
              <a:rPr lang="en-US" dirty="0" err="1"/>
              <a:t>bir-biriga</a:t>
            </a:r>
            <a:r>
              <a:rPr lang="en-US" dirty="0"/>
              <a:t> </a:t>
            </a:r>
            <a:r>
              <a:rPr lang="en-US" dirty="0" err="1"/>
              <a:t>ulanganligi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ham </a:t>
            </a:r>
            <a:r>
              <a:rPr lang="en-US" dirty="0" err="1"/>
              <a:t>uzatiladi</a:t>
            </a:r>
            <a:r>
              <a:rPr lang="en-US" dirty="0"/>
              <a:t>.</a:t>
            </a:r>
            <a:endParaRPr lang="ru-RU" dirty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5882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Avtotransformatorda</a:t>
            </a:r>
            <a:r>
              <a:rPr lang="en-US" sz="2400" dirty="0"/>
              <a:t> </a:t>
            </a:r>
            <a:r>
              <a:rPr lang="en-US" sz="2400" dirty="0" err="1"/>
              <a:t>kuchlanish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tok</a:t>
            </a:r>
            <a:r>
              <a:rPr lang="en-US" sz="2400" dirty="0"/>
              <a:t> </a:t>
            </a:r>
            <a:r>
              <a:rPr lang="en-US" sz="2400" dirty="0" err="1"/>
              <a:t>kuchlarining</a:t>
            </a:r>
            <a:r>
              <a:rPr lang="en-US" sz="2400" dirty="0"/>
              <a:t> </a:t>
            </a:r>
            <a:r>
              <a:rPr lang="en-US" sz="2400" dirty="0" err="1"/>
              <a:t>o’zaro</a:t>
            </a:r>
            <a:r>
              <a:rPr lang="en-US" sz="2400" dirty="0"/>
              <a:t> </a:t>
            </a:r>
            <a:r>
              <a:rPr lang="en-US" sz="2400" dirty="0" err="1"/>
              <a:t>bog‘lanishi</a:t>
            </a:r>
            <a:r>
              <a:rPr lang="en-US" sz="2400" dirty="0"/>
              <a:t> </a:t>
            </a:r>
            <a:r>
              <a:rPr lang="en-US" sz="2400" dirty="0" err="1"/>
              <a:t>odatdagi</a:t>
            </a:r>
            <a:r>
              <a:rPr lang="en-US" sz="2400" dirty="0"/>
              <a:t> </a:t>
            </a:r>
            <a:r>
              <a:rPr lang="en-US" sz="2400" dirty="0" err="1"/>
              <a:t>transformatorlarnikiga</a:t>
            </a:r>
            <a:r>
              <a:rPr lang="en-US" sz="2400" dirty="0"/>
              <a:t> </a:t>
            </a:r>
            <a:r>
              <a:rPr lang="en-US" sz="2400" dirty="0" err="1"/>
              <a:t>o’xshash</a:t>
            </a:r>
            <a:r>
              <a:rPr lang="en-US" sz="2400" dirty="0"/>
              <a:t>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en-US" sz="2400" dirty="0" err="1"/>
              <a:t>Avtotransformatorlar</a:t>
            </a:r>
            <a:r>
              <a:rPr lang="en-US" sz="2400" dirty="0"/>
              <a:t> </a:t>
            </a:r>
            <a:r>
              <a:rPr lang="en-US" sz="2400" dirty="0" err="1"/>
              <a:t>hamma</a:t>
            </a:r>
            <a:r>
              <a:rPr lang="en-US" sz="2400" dirty="0"/>
              <a:t> </a:t>
            </a:r>
            <a:r>
              <a:rPr lang="en-US" sz="2400" dirty="0" err="1"/>
              <a:t>sohalarda</a:t>
            </a:r>
            <a:r>
              <a:rPr lang="en-US" sz="2400" dirty="0"/>
              <a:t> </a:t>
            </a:r>
            <a:r>
              <a:rPr lang="en-US" sz="2400" dirty="0" err="1"/>
              <a:t>ishlatiladi</a:t>
            </a:r>
            <a:r>
              <a:rPr lang="en-US" sz="2400" dirty="0"/>
              <a:t>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047231"/>
            <a:ext cx="3971925" cy="3038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259" y="2442983"/>
            <a:ext cx="2821216" cy="2517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2620" y="2476319"/>
            <a:ext cx="2846716" cy="24838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0350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z-Latn-UZ" b="1" i="1" dirty="0"/>
              <a:t>Elektr dvigatellarni tuzilishi va qisimlarga ajratish.</a:t>
            </a:r>
            <a:r>
              <a:rPr lang="ru-RU" dirty="0"/>
              <a:t/>
            </a:r>
            <a:br>
              <a:rPr lang="ru-RU" dirty="0"/>
            </a:br>
            <a:r>
              <a:rPr lang="en-US" b="1" i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mashinalarning</a:t>
            </a:r>
            <a:r>
              <a:rPr lang="en-US" dirty="0"/>
              <a:t> (8.1-rasm) </a:t>
            </a:r>
            <a:r>
              <a:rPr lang="en-US" dirty="0" err="1"/>
              <a:t>qo’zg‘almas</a:t>
            </a:r>
            <a:r>
              <a:rPr lang="en-US" dirty="0"/>
              <a:t> </a:t>
            </a:r>
            <a:r>
              <a:rPr lang="en-US" dirty="0" err="1"/>
              <a:t>qismini</a:t>
            </a:r>
            <a:r>
              <a:rPr lang="en-US" dirty="0"/>
              <a:t> stator deb, </a:t>
            </a:r>
            <a:r>
              <a:rPr lang="en-US" dirty="0" err="1"/>
              <a:t>aylanuvchi</a:t>
            </a:r>
            <a:r>
              <a:rPr lang="en-US" dirty="0"/>
              <a:t> </a:t>
            </a:r>
            <a:r>
              <a:rPr lang="en-US" dirty="0" err="1"/>
              <a:t>qismini</a:t>
            </a:r>
            <a:r>
              <a:rPr lang="en-US" dirty="0"/>
              <a:t> rotor deb </a:t>
            </a:r>
            <a:r>
              <a:rPr lang="en-US" dirty="0" err="1"/>
              <a:t>atash</a:t>
            </a:r>
            <a:r>
              <a:rPr lang="en-US" dirty="0"/>
              <a:t> </a:t>
            </a:r>
            <a:r>
              <a:rPr lang="en-US" dirty="0" err="1"/>
              <a:t>qabul</a:t>
            </a:r>
            <a:r>
              <a:rPr lang="en-US" dirty="0"/>
              <a:t> </a:t>
            </a:r>
            <a:r>
              <a:rPr lang="en-US" dirty="0" err="1"/>
              <a:t>qilingan</a:t>
            </a:r>
            <a:r>
              <a:rPr lang="en-US" dirty="0"/>
              <a:t>. Stator </a:t>
            </a:r>
            <a:r>
              <a:rPr lang="en-US" dirty="0" err="1"/>
              <a:t>bilan</a:t>
            </a:r>
            <a:r>
              <a:rPr lang="en-US" dirty="0"/>
              <a:t> rotor </a:t>
            </a:r>
            <a:r>
              <a:rPr lang="en-US" dirty="0" err="1"/>
              <a:t>bir-biridan</a:t>
            </a:r>
            <a:r>
              <a:rPr lang="en-US" dirty="0"/>
              <a:t> </a:t>
            </a:r>
            <a:r>
              <a:rPr lang="en-US" dirty="0" err="1"/>
              <a:t>havoli</a:t>
            </a:r>
            <a:r>
              <a:rPr lang="en-US" dirty="0"/>
              <a:t> </a:t>
            </a:r>
            <a:r>
              <a:rPr lang="en-US" dirty="0" err="1"/>
              <a:t>tirqish</a:t>
            </a:r>
            <a:r>
              <a:rPr lang="en-US" dirty="0"/>
              <a:t> (5)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ajratilgan</a:t>
            </a:r>
            <a:r>
              <a:rPr lang="en-US" dirty="0"/>
              <a:t>. </a:t>
            </a:r>
            <a:r>
              <a:rPr lang="en-US" dirty="0" err="1"/>
              <a:t>O’zgarmas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mashinasida</a:t>
            </a:r>
            <a:r>
              <a:rPr lang="en-US" dirty="0"/>
              <a:t> </a:t>
            </a:r>
            <a:r>
              <a:rPr lang="en-US" dirty="0" err="1"/>
              <a:t>tarmoqqa</a:t>
            </a:r>
            <a:r>
              <a:rPr lang="en-US" dirty="0"/>
              <a:t> </a:t>
            </a:r>
            <a:r>
              <a:rPr lang="en-US" dirty="0" err="1"/>
              <a:t>kollektor</a:t>
            </a:r>
            <a:r>
              <a:rPr lang="en-US" dirty="0"/>
              <a:t> (7)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cho’tkalar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rotor </a:t>
            </a:r>
            <a:r>
              <a:rPr lang="en-US" dirty="0" err="1"/>
              <a:t>chulg‘ami</a:t>
            </a:r>
            <a:r>
              <a:rPr lang="en-US" dirty="0"/>
              <a:t> </a:t>
            </a:r>
            <a:r>
              <a:rPr lang="en-US" dirty="0" err="1"/>
              <a:t>tutashŧiriladi</a:t>
            </a:r>
            <a:r>
              <a:rPr lang="en-US" dirty="0"/>
              <a:t>,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sababli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rotori</a:t>
            </a:r>
            <a:r>
              <a:rPr lang="en-US" dirty="0"/>
              <a:t> </a:t>
            </a:r>
            <a:r>
              <a:rPr lang="en-US" dirty="0" err="1"/>
              <a:t>yakor</a:t>
            </a:r>
            <a:r>
              <a:rPr lang="en-US" dirty="0"/>
              <a:t> deb </a:t>
            </a:r>
            <a:r>
              <a:rPr lang="en-US" dirty="0" err="1"/>
              <a:t>yuritiladi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Qutb</a:t>
            </a:r>
            <a:r>
              <a:rPr lang="en-US" dirty="0"/>
              <a:t> </a:t>
            </a:r>
            <a:r>
              <a:rPr lang="en-US" dirty="0" err="1"/>
              <a:t>o’zak</a:t>
            </a:r>
            <a:r>
              <a:rPr lang="en-US" dirty="0"/>
              <a:t> (11)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uchlik</a:t>
            </a:r>
            <a:r>
              <a:rPr lang="en-US" dirty="0"/>
              <a:t> (14)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topgan</a:t>
            </a:r>
            <a:r>
              <a:rPr lang="en-US" dirty="0"/>
              <a:t>. </a:t>
            </a:r>
            <a:r>
              <a:rPr lang="en-US" dirty="0" err="1"/>
              <a:t>Uchlik</a:t>
            </a:r>
            <a:r>
              <a:rPr lang="en-US" dirty="0"/>
              <a:t> (14) </a:t>
            </a:r>
            <a:r>
              <a:rPr lang="en-US" dirty="0" err="1"/>
              <a:t>qutbning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havoli</a:t>
            </a:r>
            <a:r>
              <a:rPr lang="en-US" dirty="0"/>
              <a:t> </a:t>
            </a:r>
            <a:r>
              <a:rPr lang="en-US" dirty="0" err="1"/>
              <a:t>tirqish</a:t>
            </a:r>
            <a:r>
              <a:rPr lang="en-US" dirty="0"/>
              <a:t> </a:t>
            </a:r>
            <a:r>
              <a:rPr lang="en-US" dirty="0" err="1"/>
              <a:t>tomonga</a:t>
            </a:r>
            <a:r>
              <a:rPr lang="en-US" dirty="0"/>
              <a:t> </a:t>
            </a:r>
            <a:r>
              <a:rPr lang="en-US" dirty="0" err="1"/>
              <a:t>qaragan</a:t>
            </a:r>
            <a:r>
              <a:rPr lang="en-US" dirty="0"/>
              <a:t> </a:t>
            </a:r>
            <a:r>
              <a:rPr lang="en-US" dirty="0" err="1"/>
              <a:t>kengaytirilgan</a:t>
            </a:r>
            <a:r>
              <a:rPr lang="en-US" dirty="0"/>
              <a:t> </a:t>
            </a:r>
            <a:r>
              <a:rPr lang="en-US" dirty="0" err="1"/>
              <a:t>qismdan</a:t>
            </a:r>
            <a:r>
              <a:rPr lang="en-US" dirty="0"/>
              <a:t> </a:t>
            </a:r>
            <a:r>
              <a:rPr lang="en-US" dirty="0" err="1"/>
              <a:t>iborat</a:t>
            </a:r>
            <a:r>
              <a:rPr lang="en-US" dirty="0"/>
              <a:t>. </a:t>
            </a:r>
            <a:r>
              <a:rPr lang="en-US" dirty="0" err="1"/>
              <a:t>O’zak</a:t>
            </a:r>
            <a:r>
              <a:rPr lang="en-US" dirty="0"/>
              <a:t> (4), </a:t>
            </a:r>
            <a:br>
              <a:rPr lang="en-US" dirty="0"/>
            </a:br>
            <a:r>
              <a:rPr lang="en-US" dirty="0"/>
              <a:t>ventilator (10), </a:t>
            </a:r>
            <a:r>
              <a:rPr lang="en-US" dirty="0" err="1"/>
              <a:t>kollektor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podshipniklar</a:t>
            </a:r>
            <a:r>
              <a:rPr lang="en-US" dirty="0"/>
              <a:t> (1) </a:t>
            </a:r>
            <a:r>
              <a:rPr lang="en-US" dirty="0" err="1"/>
              <a:t>val</a:t>
            </a:r>
            <a:r>
              <a:rPr lang="en-US" dirty="0"/>
              <a:t> (9)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o’tqaziladi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Ma’lum</a:t>
            </a:r>
            <a:r>
              <a:rPr lang="en-US" dirty="0"/>
              <a:t> </a:t>
            </a:r>
            <a:r>
              <a:rPr lang="en-US" dirty="0" err="1"/>
              <a:t>izchillikda</a:t>
            </a:r>
            <a:r>
              <a:rPr lang="en-US" dirty="0"/>
              <a:t> </a:t>
            </a:r>
            <a:r>
              <a:rPr lang="en-US" dirty="0" err="1"/>
              <a:t>ulangan</a:t>
            </a:r>
            <a:r>
              <a:rPr lang="en-US" dirty="0"/>
              <a:t> </a:t>
            </a:r>
            <a:r>
              <a:rPr lang="en-US" dirty="0" err="1"/>
              <a:t>o’tkazgichlar</a:t>
            </a:r>
            <a:r>
              <a:rPr lang="en-US" dirty="0"/>
              <a:t> </a:t>
            </a:r>
            <a:r>
              <a:rPr lang="en-US" dirty="0" err="1"/>
              <a:t>chulg‘am</a:t>
            </a:r>
            <a:r>
              <a:rPr lang="en-US" dirty="0"/>
              <a:t> (6)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, u </a:t>
            </a:r>
            <a:br>
              <a:rPr lang="en-US" dirty="0"/>
            </a:br>
            <a:r>
              <a:rPr lang="en-US" dirty="0"/>
              <a:t>rotor </a:t>
            </a:r>
            <a:r>
              <a:rPr lang="en-US" dirty="0" err="1"/>
              <a:t>o’zagi</a:t>
            </a:r>
            <a:r>
              <a:rPr lang="en-US" dirty="0"/>
              <a:t> (4) </a:t>
            </a:r>
            <a:r>
              <a:rPr lang="en-US" dirty="0" err="1"/>
              <a:t>ning</a:t>
            </a:r>
            <a:r>
              <a:rPr lang="en-US" dirty="0"/>
              <a:t> </a:t>
            </a:r>
            <a:r>
              <a:rPr lang="en-US" dirty="0" err="1"/>
              <a:t>ariqchalari</a:t>
            </a:r>
            <a:r>
              <a:rPr lang="en-US" dirty="0"/>
              <a:t> (13)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joylashtiriladi</a:t>
            </a:r>
            <a:r>
              <a:rPr lang="en-US" dirty="0"/>
              <a:t>.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maydonni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elektromagnitlar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doimiy</a:t>
            </a:r>
            <a:r>
              <a:rPr lang="en-US" dirty="0"/>
              <a:t> </a:t>
            </a:r>
            <a:r>
              <a:rPr lang="en-US" dirty="0" err="1"/>
              <a:t>magnitlar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 </a:t>
            </a:r>
            <a:r>
              <a:rPr lang="en-US" dirty="0" err="1"/>
              <a:t>Uyg‘otish</a:t>
            </a:r>
            <a:r>
              <a:rPr lang="en-US" dirty="0"/>
              <a:t> </a:t>
            </a:r>
            <a:r>
              <a:rPr lang="en-US" dirty="0" err="1"/>
              <a:t>chulg‘amlari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deb </a:t>
            </a:r>
            <a:r>
              <a:rPr lang="en-US" dirty="0" err="1"/>
              <a:t>ataladigan</a:t>
            </a:r>
            <a:r>
              <a:rPr lang="en-US" dirty="0"/>
              <a:t> </a:t>
            </a:r>
            <a:r>
              <a:rPr lang="en-US" dirty="0" err="1"/>
              <a:t>elektromagnitlar</a:t>
            </a:r>
            <a:r>
              <a:rPr lang="en-US" dirty="0"/>
              <a:t> (12) </a:t>
            </a:r>
            <a:r>
              <a:rPr lang="en-US" dirty="0" err="1"/>
              <a:t>chulg‘amlari</a:t>
            </a:r>
            <a:r>
              <a:rPr lang="en-US" dirty="0"/>
              <a:t> </a:t>
            </a:r>
            <a:r>
              <a:rPr lang="en-US" dirty="0" err="1"/>
              <a:t>qutblar</a:t>
            </a:r>
            <a:r>
              <a:rPr lang="en-US" dirty="0"/>
              <a:t> </a:t>
            </a:r>
            <a:r>
              <a:rPr lang="en-US" dirty="0" err="1"/>
              <a:t>o’zaklari</a:t>
            </a:r>
            <a:r>
              <a:rPr lang="en-US" dirty="0"/>
              <a:t> (11) </a:t>
            </a:r>
            <a:r>
              <a:rPr lang="en-US" dirty="0" err="1"/>
              <a:t>ning</a:t>
            </a:r>
            <a:r>
              <a:rPr lang="en-US" dirty="0"/>
              <a:t> </a:t>
            </a:r>
            <a:r>
              <a:rPr lang="en-US" dirty="0" err="1"/>
              <a:t>atrofida</a:t>
            </a:r>
            <a:r>
              <a:rPr lang="en-US" dirty="0"/>
              <a:t> </a:t>
            </a:r>
            <a:r>
              <a:rPr lang="en-US" dirty="0" err="1"/>
              <a:t>joylashtiriladi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mashinalardagi</a:t>
            </a:r>
            <a:r>
              <a:rPr lang="en-US" dirty="0"/>
              <a:t> </a:t>
            </a:r>
            <a:r>
              <a:rPr lang="en-US" dirty="0" err="1"/>
              <a:t>o’zaklar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chulg‘amlar</a:t>
            </a:r>
            <a:r>
              <a:rPr lang="en-US" dirty="0"/>
              <a:t> </a:t>
            </a:r>
            <a:r>
              <a:rPr lang="en-US" dirty="0" err="1"/>
              <a:t>bevosita</a:t>
            </a:r>
            <a:r>
              <a:rPr lang="en-US" dirty="0"/>
              <a:t> </a:t>
            </a:r>
            <a:r>
              <a:rPr lang="en-US" dirty="0" err="1"/>
              <a:t>energiyani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o’zgartirish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xizmat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, </a:t>
            </a:r>
            <a:r>
              <a:rPr lang="en-US" dirty="0" err="1"/>
              <a:t>shu</a:t>
            </a:r>
            <a:r>
              <a:rPr lang="en-US" dirty="0"/>
              <a:t> bois,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konstruktiv</a:t>
            </a:r>
            <a:r>
              <a:rPr lang="en-US" dirty="0"/>
              <a:t> </a:t>
            </a:r>
            <a:r>
              <a:rPr lang="en-US" dirty="0" err="1"/>
              <a:t>qismlar</a:t>
            </a:r>
            <a:r>
              <a:rPr lang="en-US" dirty="0"/>
              <a:t> (</a:t>
            </a:r>
            <a:r>
              <a:rPr lang="en-US" dirty="0" err="1"/>
              <a:t>aktiv</a:t>
            </a:r>
            <a:r>
              <a:rPr lang="en-US" dirty="0"/>
              <a:t> </a:t>
            </a:r>
            <a:r>
              <a:rPr lang="en-US" dirty="0" err="1"/>
              <a:t>qismlar</a:t>
            </a:r>
            <a:r>
              <a:rPr lang="en-US" dirty="0"/>
              <a:t> </a:t>
            </a:r>
            <a:r>
              <a:rPr lang="en-US" dirty="0" err="1"/>
              <a:t>mahkamlanadigan</a:t>
            </a:r>
            <a:r>
              <a:rPr lang="en-US" dirty="0"/>
              <a:t> </a:t>
            </a:r>
            <a:r>
              <a:rPr lang="en-US" dirty="0" err="1"/>
              <a:t>korpuslar</a:t>
            </a:r>
            <a:r>
              <a:rPr lang="en-US" dirty="0"/>
              <a:t>, </a:t>
            </a:r>
            <a:r>
              <a:rPr lang="en-US" dirty="0" err="1"/>
              <a:t>shchitlar</a:t>
            </a:r>
            <a:r>
              <a:rPr lang="en-US" dirty="0"/>
              <a:t>, </a:t>
            </a:r>
            <a:r>
              <a:rPr lang="en-US" dirty="0" err="1"/>
              <a:t>vallar</a:t>
            </a:r>
            <a:r>
              <a:rPr lang="en-US" dirty="0"/>
              <a:t> </a:t>
            </a:r>
            <a:r>
              <a:rPr lang="en-US" dirty="0" err="1"/>
              <a:t>hamda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yig‘ish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birliklari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detallar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farqli</a:t>
            </a:r>
            <a:r>
              <a:rPr lang="en-US" dirty="0"/>
              <a:t> </a:t>
            </a:r>
            <a:r>
              <a:rPr lang="en-US" dirty="0" err="1"/>
              <a:t>o’laroq</a:t>
            </a:r>
            <a:r>
              <a:rPr lang="en-US" dirty="0"/>
              <a:t>, </a:t>
            </a:r>
            <a:r>
              <a:rPr lang="en-US" dirty="0" err="1"/>
              <a:t>aktiv</a:t>
            </a:r>
            <a:r>
              <a:rPr lang="en-US" dirty="0"/>
              <a:t> </a:t>
            </a:r>
            <a:r>
              <a:rPr lang="en-US" dirty="0" err="1"/>
              <a:t>qismlar</a:t>
            </a:r>
            <a:r>
              <a:rPr lang="en-US" dirty="0"/>
              <a:t> deb ham </a:t>
            </a:r>
            <a:r>
              <a:rPr lang="en-US" dirty="0" err="1"/>
              <a:t>ataladi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mashinalar</a:t>
            </a:r>
            <a:r>
              <a:rPr lang="en-US" dirty="0"/>
              <a:t>  </a:t>
            </a:r>
            <a:r>
              <a:rPr lang="en-US" dirty="0" err="1"/>
              <a:t>o’zaklarini</a:t>
            </a:r>
            <a:r>
              <a:rPr lang="en-US" dirty="0"/>
              <a:t> </a:t>
            </a:r>
            <a:r>
              <a:rPr lang="en-US" dirty="0" err="1"/>
              <a:t>doimiy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o’zgaruvchan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oqimi</a:t>
            </a:r>
            <a:r>
              <a:rPr lang="en-US" dirty="0"/>
              <a:t> </a:t>
            </a:r>
            <a:r>
              <a:rPr lang="en-US" dirty="0" err="1"/>
              <a:t>kesib</a:t>
            </a:r>
            <a:r>
              <a:rPr lang="en-US" dirty="0"/>
              <a:t> </a:t>
            </a:r>
            <a:r>
              <a:rPr lang="en-US" dirty="0" err="1"/>
              <a:t>o’tadi</a:t>
            </a:r>
            <a:r>
              <a:rPr lang="en-US" dirty="0"/>
              <a:t>. </a:t>
            </a:r>
            <a:r>
              <a:rPr lang="en-US" dirty="0" err="1"/>
              <a:t>Yakorlar</a:t>
            </a:r>
            <a:r>
              <a:rPr lang="en-US" dirty="0"/>
              <a:t>  </a:t>
            </a:r>
            <a:r>
              <a:rPr lang="en-US" dirty="0" err="1"/>
              <a:t>o’zaklaridan</a:t>
            </a:r>
            <a:r>
              <a:rPr lang="en-US" dirty="0"/>
              <a:t> </a:t>
            </a:r>
            <a:r>
              <a:rPr lang="en-US" dirty="0" err="1"/>
              <a:t>doim</a:t>
            </a:r>
            <a:r>
              <a:rPr lang="en-US" dirty="0"/>
              <a:t> </a:t>
            </a:r>
            <a:r>
              <a:rPr lang="en-US" dirty="0" err="1"/>
              <a:t>o’zgaruvchan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oqimi</a:t>
            </a:r>
            <a:r>
              <a:rPr lang="en-US" dirty="0"/>
              <a:t> </a:t>
            </a:r>
            <a:r>
              <a:rPr lang="en-US" dirty="0" err="1"/>
              <a:t>kesib</a:t>
            </a:r>
            <a:r>
              <a:rPr lang="en-US" dirty="0"/>
              <a:t> </a:t>
            </a:r>
            <a:r>
              <a:rPr lang="en-US" dirty="0" err="1"/>
              <a:t>o’tib</a:t>
            </a:r>
            <a:r>
              <a:rPr lang="en-US" dirty="0"/>
              <a:t> </a:t>
            </a:r>
            <a:r>
              <a:rPr lang="en-US" dirty="0" err="1"/>
              <a:t>turadi</a:t>
            </a:r>
            <a:r>
              <a:rPr lang="en-US" dirty="0"/>
              <a:t>.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sababli</a:t>
            </a:r>
            <a:r>
              <a:rPr lang="en-US" dirty="0"/>
              <a:t>, </a:t>
            </a:r>
            <a:r>
              <a:rPr lang="en-US" dirty="0" err="1"/>
              <a:t>uyurma</a:t>
            </a:r>
            <a:r>
              <a:rPr lang="en-US" dirty="0"/>
              <a:t> </a:t>
            </a:r>
            <a:r>
              <a:rPr lang="en-US" dirty="0" err="1"/>
              <a:t>toklardan</a:t>
            </a:r>
            <a:r>
              <a:rPr lang="en-US" dirty="0"/>
              <a:t> </a:t>
            </a:r>
            <a:r>
              <a:rPr lang="en-US" dirty="0" err="1"/>
              <a:t>yuzaga</a:t>
            </a:r>
            <a:r>
              <a:rPr lang="en-US" dirty="0"/>
              <a:t> </a:t>
            </a:r>
            <a:r>
              <a:rPr lang="en-US" dirty="0" err="1"/>
              <a:t>keladigan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isroflarini</a:t>
            </a:r>
            <a:r>
              <a:rPr lang="en-US" dirty="0"/>
              <a:t> </a:t>
            </a:r>
            <a:r>
              <a:rPr lang="en-US" dirty="0" err="1"/>
              <a:t>kamaytirish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elektrotexnika</a:t>
            </a:r>
            <a:r>
              <a:rPr lang="en-US" dirty="0"/>
              <a:t> </a:t>
            </a:r>
            <a:r>
              <a:rPr lang="en-US" dirty="0" err="1"/>
              <a:t>po’lati</a:t>
            </a:r>
            <a:r>
              <a:rPr lang="en-US" dirty="0"/>
              <a:t> </a:t>
            </a:r>
            <a:r>
              <a:rPr lang="en-US" dirty="0" err="1"/>
              <a:t>listlaridan</a:t>
            </a:r>
            <a:r>
              <a:rPr lang="en-US" dirty="0"/>
              <a:t> </a:t>
            </a:r>
            <a:r>
              <a:rPr lang="en-US" dirty="0" err="1"/>
              <a:t>yig‘ish</a:t>
            </a:r>
            <a:r>
              <a:rPr lang="en-US" dirty="0"/>
              <a:t> </a:t>
            </a:r>
            <a:r>
              <a:rPr lang="en-US" dirty="0" err="1"/>
              <a:t>usulida</a:t>
            </a:r>
            <a:r>
              <a:rPr lang="en-US" dirty="0"/>
              <a:t> </a:t>
            </a:r>
            <a:r>
              <a:rPr lang="en-US" dirty="0" err="1"/>
              <a:t>tayyorlanadi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7469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805"/>
            <a:ext cx="11158108" cy="5713558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O’zgarmas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mashinalari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sinxron</a:t>
            </a:r>
            <a:r>
              <a:rPr lang="en-US" dirty="0"/>
              <a:t> </a:t>
            </a:r>
            <a:r>
              <a:rPr lang="en-US" dirty="0" err="1"/>
              <a:t>mashinalar</a:t>
            </a:r>
            <a:r>
              <a:rPr lang="en-US" dirty="0"/>
              <a:t> </a:t>
            </a:r>
            <a:r>
              <a:rPr lang="en-US" dirty="0" err="1"/>
              <a:t>qutblari</a:t>
            </a:r>
            <a:r>
              <a:rPr lang="en-US" dirty="0"/>
              <a:t> </a:t>
            </a:r>
            <a:r>
              <a:rPr lang="en-US" dirty="0" err="1"/>
              <a:t>zalvorli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 </a:t>
            </a:r>
            <a:r>
              <a:rPr lang="en-US" dirty="0" err="1"/>
              <a:t>ishlanishi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Statorning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konstruktiv</a:t>
            </a:r>
            <a:r>
              <a:rPr lang="en-US" dirty="0"/>
              <a:t>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korpus</a:t>
            </a:r>
            <a:r>
              <a:rPr lang="en-US" dirty="0"/>
              <a:t> (3</a:t>
            </a:r>
            <a:r>
              <a:rPr lang="en-US" baseline="30000" dirty="0"/>
              <a:t> </a:t>
            </a:r>
            <a:r>
              <a:rPr lang="en-US" dirty="0"/>
              <a:t>) (</a:t>
            </a:r>
            <a:r>
              <a:rPr lang="en-US" dirty="0" err="1"/>
              <a:t>stanina</a:t>
            </a:r>
            <a:r>
              <a:rPr lang="en-US" dirty="0"/>
              <a:t>) </a:t>
            </a:r>
            <a:r>
              <a:rPr lang="en-US" dirty="0" err="1"/>
              <a:t>bo’lib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 err="1"/>
              <a:t>unga</a:t>
            </a:r>
            <a:r>
              <a:rPr lang="en-US" dirty="0"/>
              <a:t> </a:t>
            </a:r>
            <a:r>
              <a:rPr lang="en-US" dirty="0" err="1"/>
              <a:t>chulg‘amli</a:t>
            </a:r>
            <a:r>
              <a:rPr lang="en-US" dirty="0"/>
              <a:t> </a:t>
            </a:r>
            <a:r>
              <a:rPr lang="en-US" dirty="0" err="1"/>
              <a:t>qutb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o’zak</a:t>
            </a:r>
            <a:r>
              <a:rPr lang="en-US" dirty="0"/>
              <a:t> </a:t>
            </a:r>
            <a:r>
              <a:rPr lang="en-US" dirty="0" err="1"/>
              <a:t>mahkamlanadi</a:t>
            </a:r>
            <a:r>
              <a:rPr lang="en-US" dirty="0"/>
              <a:t>. </a:t>
            </a:r>
            <a:r>
              <a:rPr lang="en-US" dirty="0" err="1"/>
              <a:t>Nisbatan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o’lchamli</a:t>
            </a:r>
            <a:r>
              <a:rPr lang="en-US" dirty="0"/>
              <a:t> </a:t>
            </a:r>
            <a:r>
              <a:rPr lang="en-US" dirty="0" err="1"/>
              <a:t>mashinalarda</a:t>
            </a:r>
            <a:r>
              <a:rPr lang="en-US" dirty="0"/>
              <a:t> </a:t>
            </a:r>
            <a:r>
              <a:rPr lang="en-US" dirty="0" err="1"/>
              <a:t>korpus</a:t>
            </a:r>
            <a:r>
              <a:rPr lang="en-US" dirty="0"/>
              <a:t> </a:t>
            </a:r>
            <a:r>
              <a:rPr lang="en-US" dirty="0" err="1"/>
              <a:t>quyma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 </a:t>
            </a:r>
            <a:r>
              <a:rPr lang="en-US" dirty="0" err="1"/>
              <a:t>tayyorlanadi</a:t>
            </a:r>
            <a:r>
              <a:rPr lang="en-US" dirty="0"/>
              <a:t>.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o’lchamli</a:t>
            </a:r>
            <a:r>
              <a:rPr lang="en-US" dirty="0"/>
              <a:t> </a:t>
            </a:r>
            <a:r>
              <a:rPr lang="en-US" dirty="0" err="1"/>
              <a:t>mashinalarda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korpusni</a:t>
            </a:r>
            <a:r>
              <a:rPr lang="en-US" dirty="0"/>
              <a:t> </a:t>
            </a:r>
            <a:r>
              <a:rPr lang="en-US" dirty="0" err="1"/>
              <a:t>payvandlab</a:t>
            </a:r>
            <a:r>
              <a:rPr lang="en-US" dirty="0"/>
              <a:t> </a:t>
            </a:r>
            <a:r>
              <a:rPr lang="en-US" dirty="0" err="1"/>
              <a:t>tayyorlash</a:t>
            </a:r>
            <a:r>
              <a:rPr lang="en-US" dirty="0"/>
              <a:t> </a:t>
            </a:r>
            <a:r>
              <a:rPr lang="en-US" dirty="0" err="1"/>
              <a:t>arzonroqqa</a:t>
            </a:r>
            <a:r>
              <a:rPr lang="en-US" dirty="0"/>
              <a:t> </a:t>
            </a:r>
            <a:r>
              <a:rPr lang="en-US" dirty="0" err="1"/>
              <a:t>tushadi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massasi</a:t>
            </a:r>
            <a:r>
              <a:rPr lang="en-US" dirty="0"/>
              <a:t> </a:t>
            </a:r>
            <a:r>
              <a:rPr lang="en-US" dirty="0" err="1"/>
              <a:t>yengil</a:t>
            </a:r>
            <a:r>
              <a:rPr lang="en-US" dirty="0"/>
              <a:t> </a:t>
            </a:r>
            <a:r>
              <a:rPr lang="en-US" dirty="0" err="1"/>
              <a:t>bo’ladi</a:t>
            </a:r>
            <a:r>
              <a:rPr lang="en-US" dirty="0"/>
              <a:t>. </a:t>
            </a:r>
            <a:r>
              <a:rPr lang="en-US" dirty="0" err="1"/>
              <a:t>Korpusga</a:t>
            </a:r>
            <a:r>
              <a:rPr lang="en-US" dirty="0"/>
              <a:t> </a:t>
            </a:r>
            <a:r>
              <a:rPr lang="en-US" dirty="0" err="1"/>
              <a:t>chetlaridan</a:t>
            </a:r>
            <a:r>
              <a:rPr lang="en-US" dirty="0"/>
              <a:t> </a:t>
            </a:r>
            <a:r>
              <a:rPr lang="en-US" dirty="0" err="1"/>
              <a:t>podshipnik</a:t>
            </a:r>
            <a:r>
              <a:rPr lang="en-US" dirty="0"/>
              <a:t> </a:t>
            </a:r>
            <a:r>
              <a:rPr lang="en-US" dirty="0" err="1"/>
              <a:t>to’siqlari</a:t>
            </a:r>
            <a:endParaRPr lang="ru-RU" dirty="0"/>
          </a:p>
          <a:p>
            <a:r>
              <a:rPr lang="en-US" dirty="0"/>
              <a:t>(2) </a:t>
            </a:r>
            <a:r>
              <a:rPr lang="en-US" dirty="0" err="1"/>
              <a:t>va</a:t>
            </a:r>
            <a:r>
              <a:rPr lang="en-US" dirty="0"/>
              <a:t> (8) </a:t>
            </a:r>
            <a:r>
              <a:rPr lang="en-US" dirty="0" err="1"/>
              <a:t>podshipniklar</a:t>
            </a:r>
            <a:r>
              <a:rPr lang="en-US" dirty="0"/>
              <a:t> (1)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birga</a:t>
            </a:r>
            <a:r>
              <a:rPr lang="en-US" dirty="0"/>
              <a:t> </a:t>
            </a:r>
            <a:r>
              <a:rPr lang="en-US" dirty="0" err="1"/>
              <a:t>mahkamlangan</a:t>
            </a:r>
            <a:r>
              <a:rPr lang="en-US" dirty="0"/>
              <a:t>, </a:t>
            </a:r>
            <a:r>
              <a:rPr lang="en-US" dirty="0" err="1"/>
              <a:t>podshipniklarda</a:t>
            </a:r>
            <a:r>
              <a:rPr lang="en-US" dirty="0"/>
              <a:t> rotor </a:t>
            </a:r>
            <a:r>
              <a:rPr lang="en-US" dirty="0" err="1"/>
              <a:t>aylanadi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Mashina</a:t>
            </a:r>
            <a:r>
              <a:rPr lang="en-US" dirty="0"/>
              <a:t> </a:t>
            </a:r>
            <a:r>
              <a:rPr lang="en-US" dirty="0" err="1"/>
              <a:t>odatda</a:t>
            </a:r>
            <a:r>
              <a:rPr lang="en-US" dirty="0"/>
              <a:t> ventilator (10)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sovitib</a:t>
            </a:r>
            <a:r>
              <a:rPr lang="en-US" dirty="0"/>
              <a:t> </a:t>
            </a:r>
            <a:r>
              <a:rPr lang="en-US" dirty="0" err="1"/>
              <a:t>turiladi</a:t>
            </a:r>
            <a:r>
              <a:rPr lang="en-US" dirty="0"/>
              <a:t>. </a:t>
            </a:r>
            <a:r>
              <a:rPr lang="en-US" dirty="0" err="1"/>
              <a:t>Havo</a:t>
            </a:r>
            <a:r>
              <a:rPr lang="en-US" dirty="0"/>
              <a:t> rotor, stator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kollektordagi</a:t>
            </a:r>
            <a:r>
              <a:rPr lang="en-US" dirty="0"/>
              <a:t> </a:t>
            </a:r>
            <a:r>
              <a:rPr lang="en-US" dirty="0" err="1"/>
              <a:t>shamollatish</a:t>
            </a:r>
            <a:r>
              <a:rPr lang="en-US" dirty="0"/>
              <a:t> </a:t>
            </a:r>
            <a:r>
              <a:rPr lang="en-US" dirty="0" err="1"/>
              <a:t>kanallari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o’tib</a:t>
            </a:r>
            <a:r>
              <a:rPr lang="en-US" dirty="0"/>
              <a:t>, </a:t>
            </a:r>
            <a:r>
              <a:rPr lang="en-US" dirty="0" err="1"/>
              <a:t>chulg‘amlar</a:t>
            </a:r>
            <a:r>
              <a:rPr lang="en-US" dirty="0"/>
              <a:t>, </a:t>
            </a:r>
            <a:r>
              <a:rPr lang="en-US" dirty="0" err="1"/>
              <a:t>o’zaklar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qizigan</a:t>
            </a:r>
            <a:r>
              <a:rPr lang="en-US" dirty="0"/>
              <a:t> </a:t>
            </a:r>
            <a:r>
              <a:rPr lang="en-US" dirty="0" err="1"/>
              <a:t>qismlarni</a:t>
            </a:r>
            <a:r>
              <a:rPr lang="en-US" dirty="0"/>
              <a:t> </a:t>
            </a:r>
            <a:r>
              <a:rPr lang="en-US" dirty="0" err="1"/>
              <a:t>sovitadi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mashinalar</a:t>
            </a:r>
            <a:r>
              <a:rPr lang="en-US" dirty="0"/>
              <a:t> generator </a:t>
            </a:r>
            <a:r>
              <a:rPr lang="en-US" dirty="0" err="1"/>
              <a:t>rejimida</a:t>
            </a:r>
            <a:r>
              <a:rPr lang="en-US" dirty="0"/>
              <a:t> ham, motor </a:t>
            </a:r>
            <a:r>
              <a:rPr lang="en-US" dirty="0" err="1"/>
              <a:t>rejimida</a:t>
            </a:r>
            <a:r>
              <a:rPr lang="en-US" dirty="0"/>
              <a:t> ham </a:t>
            </a:r>
            <a:r>
              <a:rPr lang="en-US" dirty="0" err="1"/>
              <a:t>ishlay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oladi</a:t>
            </a:r>
            <a:r>
              <a:rPr lang="en-US" dirty="0"/>
              <a:t>. Ammo </a:t>
            </a:r>
            <a:r>
              <a:rPr lang="en-US" dirty="0" err="1"/>
              <a:t>ko’p</a:t>
            </a:r>
            <a:r>
              <a:rPr lang="en-US" dirty="0"/>
              <a:t> </a:t>
            </a:r>
            <a:r>
              <a:rPr lang="en-US" dirty="0" err="1"/>
              <a:t>hollarda</a:t>
            </a:r>
            <a:r>
              <a:rPr lang="en-US" dirty="0"/>
              <a:t>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rejimlardan</a:t>
            </a:r>
            <a:r>
              <a:rPr lang="en-US" dirty="0"/>
              <a:t> </a:t>
            </a:r>
            <a:r>
              <a:rPr lang="en-US" dirty="0" err="1"/>
              <a:t>birida</a:t>
            </a:r>
            <a:r>
              <a:rPr lang="en-US" dirty="0"/>
              <a:t> </a:t>
            </a:r>
            <a:r>
              <a:rPr lang="en-US" dirty="0" err="1"/>
              <a:t>ishlaydigan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tayyorlanadi</a:t>
            </a:r>
            <a:r>
              <a:rPr lang="en-US" dirty="0"/>
              <a:t>. Bu </a:t>
            </a:r>
            <a:r>
              <a:rPr lang="en-US" dirty="0" err="1"/>
              <a:t>hol</a:t>
            </a:r>
            <a:r>
              <a:rPr lang="en-US" dirty="0"/>
              <a:t> </a:t>
            </a:r>
            <a:r>
              <a:rPr lang="en-US" dirty="0" err="1"/>
              <a:t>mashinani</a:t>
            </a:r>
            <a:r>
              <a:rPr lang="en-US" dirty="0"/>
              <a:t> </a:t>
            </a:r>
            <a:r>
              <a:rPr lang="en-US" dirty="0" err="1"/>
              <a:t>talab</a:t>
            </a:r>
            <a:r>
              <a:rPr lang="en-US" dirty="0"/>
              <a:t> </a:t>
            </a:r>
            <a:r>
              <a:rPr lang="en-US" dirty="0" err="1"/>
              <a:t>etilgan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sharoitiga</a:t>
            </a:r>
            <a:r>
              <a:rPr lang="en-US" dirty="0"/>
              <a:t> </a:t>
            </a:r>
            <a:r>
              <a:rPr lang="en-US" dirty="0" err="1"/>
              <a:t>moslash</a:t>
            </a:r>
            <a:r>
              <a:rPr lang="en-US" dirty="0"/>
              <a:t>, </a:t>
            </a:r>
            <a:r>
              <a:rPr lang="en-US" dirty="0" err="1"/>
              <a:t>uning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og‘irligini</a:t>
            </a:r>
            <a:r>
              <a:rPr lang="en-US" dirty="0"/>
              <a:t>, </a:t>
            </a:r>
            <a:r>
              <a:rPr lang="en-US" dirty="0" err="1"/>
              <a:t>o’lchamlarini</a:t>
            </a:r>
            <a:r>
              <a:rPr lang="en-US" dirty="0"/>
              <a:t> </a:t>
            </a:r>
            <a:r>
              <a:rPr lang="en-US" dirty="0" err="1"/>
              <a:t>kamaytirish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FIK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oshirish</a:t>
            </a:r>
            <a:r>
              <a:rPr lang="en-US" dirty="0"/>
              <a:t> </a:t>
            </a:r>
            <a:r>
              <a:rPr lang="en-US" dirty="0" err="1"/>
              <a:t>imkonini</a:t>
            </a:r>
            <a:r>
              <a:rPr lang="en-US" dirty="0"/>
              <a:t> </a:t>
            </a:r>
            <a:r>
              <a:rPr lang="en-US" dirty="0" err="1"/>
              <a:t>beradi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Tuzilishiga</a:t>
            </a:r>
            <a:r>
              <a:rPr lang="en-US" dirty="0"/>
              <a:t> </a:t>
            </a:r>
            <a:r>
              <a:rPr lang="en-US" dirty="0" err="1"/>
              <a:t>ko’ra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mashinalarni</a:t>
            </a:r>
            <a:r>
              <a:rPr lang="en-US" dirty="0"/>
              <a:t> </a:t>
            </a:r>
            <a:r>
              <a:rPr lang="en-US" dirty="0" err="1"/>
              <a:t>kollektorli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kollektorsiz</a:t>
            </a:r>
            <a:r>
              <a:rPr lang="en-US" dirty="0"/>
              <a:t> </a:t>
            </a:r>
            <a:r>
              <a:rPr lang="en-US" dirty="0" err="1"/>
              <a:t>xillarga</a:t>
            </a:r>
            <a:r>
              <a:rPr lang="en-US" dirty="0"/>
              <a:t> </a:t>
            </a:r>
            <a:r>
              <a:rPr lang="en-US" dirty="0" err="1"/>
              <a:t>ajratish</a:t>
            </a:r>
            <a:r>
              <a:rPr lang="en-US" dirty="0"/>
              <a:t> </a:t>
            </a:r>
            <a:r>
              <a:rPr lang="en-US" dirty="0" err="1"/>
              <a:t>qabul</a:t>
            </a:r>
            <a:r>
              <a:rPr lang="en-US" dirty="0"/>
              <a:t> </a:t>
            </a:r>
            <a:r>
              <a:rPr lang="en-US" dirty="0" err="1"/>
              <a:t>qilingan</a:t>
            </a:r>
            <a:r>
              <a:rPr lang="en-US" dirty="0"/>
              <a:t>. </a:t>
            </a:r>
            <a:r>
              <a:rPr lang="en-US" dirty="0" err="1"/>
              <a:t>Kollektorli</a:t>
            </a:r>
            <a:r>
              <a:rPr lang="en-US" dirty="0"/>
              <a:t> </a:t>
            </a:r>
            <a:r>
              <a:rPr lang="en-US" dirty="0" err="1"/>
              <a:t>mashinalardan</a:t>
            </a:r>
            <a:r>
              <a:rPr lang="en-US" dirty="0"/>
              <a:t> </a:t>
            </a:r>
            <a:r>
              <a:rPr lang="en-US" dirty="0" err="1"/>
              <a:t>ko’pincha</a:t>
            </a:r>
            <a:r>
              <a:rPr lang="en-US" dirty="0"/>
              <a:t> </a:t>
            </a:r>
            <a:r>
              <a:rPr lang="en-US" dirty="0" err="1"/>
              <a:t>o’zgarmas</a:t>
            </a:r>
            <a:r>
              <a:rPr lang="en-US" dirty="0"/>
              <a:t> </a:t>
            </a:r>
            <a:r>
              <a:rPr lang="en-US" dirty="0" err="1"/>
              <a:t>tokda</a:t>
            </a:r>
            <a:r>
              <a:rPr lang="en-US" dirty="0"/>
              <a:t> </a:t>
            </a:r>
            <a:r>
              <a:rPr lang="en-US" dirty="0" err="1"/>
              <a:t>ishlash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generator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motorlar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foydalaniladi</a:t>
            </a:r>
            <a:r>
              <a:rPr lang="en-US" dirty="0"/>
              <a:t>. </a:t>
            </a:r>
            <a:r>
              <a:rPr lang="en-US" dirty="0" err="1"/>
              <a:t>O’zgaruvchan</a:t>
            </a:r>
            <a:r>
              <a:rPr lang="en-US" dirty="0"/>
              <a:t> </a:t>
            </a:r>
            <a:r>
              <a:rPr lang="en-US" dirty="0" err="1"/>
              <a:t>tokda</a:t>
            </a:r>
            <a:r>
              <a:rPr lang="en-US" dirty="0"/>
              <a:t> </a:t>
            </a:r>
            <a:r>
              <a:rPr lang="en-US" dirty="0" err="1"/>
              <a:t>ishlaydigan</a:t>
            </a:r>
            <a:r>
              <a:rPr lang="en-US" dirty="0"/>
              <a:t> </a:t>
            </a:r>
            <a:r>
              <a:rPr lang="en-US" dirty="0" err="1"/>
              <a:t>kollektorli</a:t>
            </a:r>
            <a:r>
              <a:rPr lang="en-US" dirty="0"/>
              <a:t> </a:t>
            </a:r>
            <a:r>
              <a:rPr lang="en-US" dirty="0" err="1"/>
              <a:t>mashinalar</a:t>
            </a:r>
            <a:r>
              <a:rPr lang="en-US" dirty="0"/>
              <a:t> </a:t>
            </a:r>
            <a:r>
              <a:rPr lang="en-US" dirty="0" err="1"/>
              <a:t>kamroq</a:t>
            </a:r>
            <a:r>
              <a:rPr lang="en-US" dirty="0"/>
              <a:t>, </a:t>
            </a:r>
            <a:r>
              <a:rPr lang="en-US" dirty="0" err="1"/>
              <a:t>asosan</a:t>
            </a:r>
            <a:r>
              <a:rPr lang="en-US" dirty="0"/>
              <a:t>, </a:t>
            </a:r>
            <a:r>
              <a:rPr lang="en-US" dirty="0" err="1"/>
              <a:t>nisbatan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quvvatli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motorlar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qo’llaniladi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O’zgarmas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mashinalari</a:t>
            </a:r>
            <a:r>
              <a:rPr lang="en-US" dirty="0"/>
              <a:t> </a:t>
            </a:r>
            <a:r>
              <a:rPr lang="en-US" dirty="0" err="1"/>
              <a:t>tayyorlanishi</a:t>
            </a:r>
            <a:r>
              <a:rPr lang="en-US" dirty="0"/>
              <a:t> </a:t>
            </a:r>
            <a:r>
              <a:rPr lang="en-US" dirty="0" err="1"/>
              <a:t>jihatidan</a:t>
            </a:r>
            <a:r>
              <a:rPr lang="en-US" dirty="0"/>
              <a:t> </a:t>
            </a:r>
            <a:r>
              <a:rPr lang="en-US" dirty="0" err="1"/>
              <a:t>murakkab</a:t>
            </a:r>
            <a:r>
              <a:rPr lang="en-US" dirty="0"/>
              <a:t> </a:t>
            </a:r>
            <a:r>
              <a:rPr lang="en-US" dirty="0" err="1"/>
              <a:t>kollektorga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bo’lib</a:t>
            </a:r>
            <a:r>
              <a:rPr lang="en-US" dirty="0"/>
              <a:t>,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kollektorlar</a:t>
            </a:r>
            <a:r>
              <a:rPr lang="en-US" dirty="0"/>
              <a:t> </a:t>
            </a:r>
            <a:r>
              <a:rPr lang="en-US" dirty="0" err="1"/>
              <a:t>ishlatish</a:t>
            </a:r>
            <a:r>
              <a:rPr lang="en-US" dirty="0"/>
              <a:t> </a:t>
            </a:r>
            <a:r>
              <a:rPr lang="en-US" dirty="0" err="1"/>
              <a:t>vaqtida</a:t>
            </a:r>
            <a:r>
              <a:rPr lang="en-US" dirty="0"/>
              <a:t> </a:t>
            </a:r>
            <a:r>
              <a:rPr lang="en-US" dirty="0" err="1"/>
              <a:t>sinchiklab</a:t>
            </a:r>
            <a:r>
              <a:rPr lang="en-US" dirty="0"/>
              <a:t> </a:t>
            </a:r>
            <a:r>
              <a:rPr lang="en-US" dirty="0" err="1"/>
              <a:t>qarov</a:t>
            </a:r>
            <a:r>
              <a:rPr lang="en-US" dirty="0"/>
              <a:t> </a:t>
            </a:r>
            <a:r>
              <a:rPr lang="en-US" dirty="0" err="1"/>
              <a:t>o’tkazishni</a:t>
            </a:r>
            <a:r>
              <a:rPr lang="en-US" dirty="0"/>
              <a:t> </a:t>
            </a:r>
            <a:r>
              <a:rPr lang="en-US" dirty="0" err="1"/>
              <a:t>talab</a:t>
            </a:r>
            <a:r>
              <a:rPr lang="en-US" dirty="0"/>
              <a:t> </a:t>
            </a:r>
            <a:r>
              <a:rPr lang="en-US" dirty="0" err="1"/>
              <a:t>etadi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mashinani</a:t>
            </a:r>
            <a:r>
              <a:rPr lang="en-US" dirty="0"/>
              <a:t> </a:t>
            </a:r>
            <a:r>
              <a:rPr lang="en-US" dirty="0" err="1"/>
              <a:t>qimmatlashtirib</a:t>
            </a:r>
            <a:r>
              <a:rPr lang="en-US" dirty="0"/>
              <a:t> </a:t>
            </a:r>
            <a:r>
              <a:rPr lang="en-US" dirty="0" err="1"/>
              <a:t>yuboradi</a:t>
            </a:r>
            <a:r>
              <a:rPr lang="en-US" dirty="0"/>
              <a:t>.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aylanish</a:t>
            </a:r>
            <a:r>
              <a:rPr lang="en-US" dirty="0"/>
              <a:t> </a:t>
            </a:r>
            <a:r>
              <a:rPr lang="en-US" dirty="0" err="1"/>
              <a:t>tezligi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oraliqda</a:t>
            </a:r>
            <a:r>
              <a:rPr lang="en-US" dirty="0"/>
              <a:t> </a:t>
            </a:r>
            <a:r>
              <a:rPr lang="en-US" dirty="0" err="1"/>
              <a:t>ravon</a:t>
            </a:r>
            <a:r>
              <a:rPr lang="en-US" dirty="0"/>
              <a:t> </a:t>
            </a:r>
            <a:r>
              <a:rPr lang="en-US" dirty="0" err="1"/>
              <a:t>rostlash</a:t>
            </a:r>
            <a:r>
              <a:rPr lang="en-US" dirty="0"/>
              <a:t>, </a:t>
            </a:r>
            <a:r>
              <a:rPr lang="en-US" dirty="0" err="1"/>
              <a:t>tez-tez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tushirish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reversivlash</a:t>
            </a:r>
            <a:r>
              <a:rPr lang="en-US" dirty="0"/>
              <a:t> (revers </a:t>
            </a:r>
            <a:br>
              <a:rPr lang="en-US" dirty="0"/>
            </a:br>
            <a:r>
              <a:rPr lang="en-US" dirty="0"/>
              <a:t>— </a:t>
            </a:r>
            <a:r>
              <a:rPr lang="en-US" dirty="0" err="1"/>
              <a:t>aylanish</a:t>
            </a:r>
            <a:r>
              <a:rPr lang="en-US" dirty="0"/>
              <a:t> </a:t>
            </a:r>
            <a:r>
              <a:rPr lang="en-US" dirty="0" err="1"/>
              <a:t>yo’nalishining</a:t>
            </a:r>
            <a:r>
              <a:rPr lang="en-US" dirty="0"/>
              <a:t> </a:t>
            </a:r>
            <a:r>
              <a:rPr lang="en-US" dirty="0" err="1"/>
              <a:t>o’zgarishi</a:t>
            </a:r>
            <a:r>
              <a:rPr lang="en-US" dirty="0"/>
              <a:t>) </a:t>
            </a:r>
            <a:r>
              <a:rPr lang="en-US" dirty="0" err="1"/>
              <a:t>hollarida</a:t>
            </a:r>
            <a:r>
              <a:rPr lang="en-US" dirty="0"/>
              <a:t>,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tushirish</a:t>
            </a:r>
            <a:r>
              <a:rPr lang="en-US" dirty="0"/>
              <a:t> </a:t>
            </a:r>
            <a:r>
              <a:rPr lang="en-US" dirty="0" err="1"/>
              <a:t>momenti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bo’lganda</a:t>
            </a:r>
            <a:r>
              <a:rPr lang="en-US" dirty="0"/>
              <a:t> </a:t>
            </a:r>
            <a:r>
              <a:rPr lang="en-US" dirty="0" err="1"/>
              <a:t>qo’llaniladi</a:t>
            </a:r>
            <a:r>
              <a:rPr lang="en-US" dirty="0"/>
              <a:t>. </a:t>
            </a:r>
            <a:r>
              <a:rPr lang="en-US" dirty="0" err="1"/>
              <a:t>O’zgarmas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mashinalari</a:t>
            </a:r>
            <a:r>
              <a:rPr lang="en-US" dirty="0"/>
              <a:t> </a:t>
            </a:r>
            <a:r>
              <a:rPr lang="en-US" dirty="0" err="1"/>
              <a:t>metallurgiya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sanoatida</a:t>
            </a:r>
            <a:r>
              <a:rPr lang="en-US" dirty="0"/>
              <a:t> </a:t>
            </a:r>
            <a:r>
              <a:rPr lang="en-US" dirty="0" err="1"/>
              <a:t>prokat</a:t>
            </a:r>
            <a:r>
              <a:rPr lang="en-US" dirty="0"/>
              <a:t> </a:t>
            </a:r>
            <a:r>
              <a:rPr lang="en-US" dirty="0" err="1"/>
              <a:t>stanlarini</a:t>
            </a:r>
            <a:r>
              <a:rPr lang="en-US" dirty="0"/>
              <a:t> </a:t>
            </a:r>
            <a:r>
              <a:rPr lang="en-US" dirty="0" err="1"/>
              <a:t>yurgizish</a:t>
            </a:r>
            <a:r>
              <a:rPr lang="en-US" dirty="0"/>
              <a:t>, </a:t>
            </a:r>
            <a:r>
              <a:rPr lang="en-US" dirty="0" err="1"/>
              <a:t>shuningdek</a:t>
            </a:r>
            <a:r>
              <a:rPr lang="en-US" dirty="0"/>
              <a:t>, </a:t>
            </a:r>
            <a:r>
              <a:rPr lang="en-US" dirty="0" err="1"/>
              <a:t>shaxta</a:t>
            </a:r>
            <a:r>
              <a:rPr lang="en-US" dirty="0"/>
              <a:t> </a:t>
            </a:r>
            <a:r>
              <a:rPr lang="en-US" dirty="0" err="1"/>
              <a:t>ko’targichlari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 err="1"/>
              <a:t>ekskavatorlar</a:t>
            </a:r>
            <a:r>
              <a:rPr lang="en-US" dirty="0"/>
              <a:t>, </a:t>
            </a:r>
            <a:r>
              <a:rPr lang="en-US" dirty="0" err="1"/>
              <a:t>metropoliten</a:t>
            </a:r>
            <a:r>
              <a:rPr lang="en-US" dirty="0"/>
              <a:t>, </a:t>
            </a:r>
            <a:r>
              <a:rPr lang="en-US" dirty="0" err="1"/>
              <a:t>tramvaylar</a:t>
            </a:r>
            <a:r>
              <a:rPr lang="en-US" dirty="0"/>
              <a:t>, </a:t>
            </a:r>
            <a:r>
              <a:rPr lang="en-US" dirty="0" err="1"/>
              <a:t>trolleybuslar</a:t>
            </a:r>
            <a:r>
              <a:rPr lang="en-US" dirty="0"/>
              <a:t>, </a:t>
            </a:r>
            <a:r>
              <a:rPr lang="en-US" dirty="0" err="1"/>
              <a:t>teplovozlarni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yurgizish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ko’lamda</a:t>
            </a:r>
            <a:r>
              <a:rPr lang="en-US" dirty="0"/>
              <a:t> </a:t>
            </a:r>
            <a:r>
              <a:rPr lang="en-US" dirty="0" err="1"/>
              <a:t>ishlatiladi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Asinxron</a:t>
            </a:r>
            <a:r>
              <a:rPr lang="en-US" dirty="0"/>
              <a:t> </a:t>
            </a:r>
            <a:r>
              <a:rPr lang="en-US" dirty="0" err="1"/>
              <a:t>mashinalar</a:t>
            </a:r>
            <a:r>
              <a:rPr lang="en-US" dirty="0"/>
              <a:t> </a:t>
            </a:r>
            <a:r>
              <a:rPr lang="en-US" dirty="0" err="1"/>
              <a:t>tuzilishiga</a:t>
            </a:r>
            <a:r>
              <a:rPr lang="en-US" dirty="0"/>
              <a:t> </a:t>
            </a:r>
            <a:r>
              <a:rPr lang="en-US" dirty="0" err="1"/>
              <a:t>ko’ra</a:t>
            </a:r>
            <a:r>
              <a:rPr lang="en-US" dirty="0"/>
              <a:t>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sodda</a:t>
            </a:r>
            <a:r>
              <a:rPr lang="en-US" dirty="0"/>
              <a:t> </a:t>
            </a:r>
            <a:r>
              <a:rPr lang="en-US" dirty="0" err="1"/>
              <a:t>bo’lib</a:t>
            </a:r>
            <a:r>
              <a:rPr lang="en-US" dirty="0"/>
              <a:t>, </a:t>
            </a:r>
            <a:r>
              <a:rPr lang="en-US" dirty="0" err="1"/>
              <a:t>motorlar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tarqalgan</a:t>
            </a:r>
            <a:r>
              <a:rPr lang="en-US" dirty="0"/>
              <a:t>.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quvvati</a:t>
            </a:r>
            <a:r>
              <a:rPr lang="en-US" dirty="0"/>
              <a:t> </a:t>
            </a:r>
            <a:r>
              <a:rPr lang="en-US" dirty="0" err="1"/>
              <a:t>o’n</a:t>
            </a:r>
            <a:r>
              <a:rPr lang="en-US" dirty="0"/>
              <a:t> </a:t>
            </a:r>
            <a:r>
              <a:rPr lang="en-US" dirty="0" err="1"/>
              <a:t>vattdan</a:t>
            </a:r>
            <a:r>
              <a:rPr lang="en-US" dirty="0"/>
              <a:t> </a:t>
            </a:r>
            <a:r>
              <a:rPr lang="en-US" dirty="0" err="1"/>
              <a:t>yuzlab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minglab</a:t>
            </a:r>
            <a:r>
              <a:rPr lang="en-US" dirty="0"/>
              <a:t> </a:t>
            </a:r>
            <a:r>
              <a:rPr lang="en-US" dirty="0" err="1"/>
              <a:t>kilovattga</a:t>
            </a:r>
            <a:r>
              <a:rPr lang="en-US" dirty="0"/>
              <a:t> </a:t>
            </a:r>
            <a:r>
              <a:rPr lang="en-US" dirty="0" err="1"/>
              <a:t>yetadigan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 </a:t>
            </a:r>
            <a:r>
              <a:rPr lang="en-US" dirty="0" err="1"/>
              <a:t>tayyorlanadi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595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Elektr</a:t>
            </a:r>
            <a:r>
              <a:rPr lang="en-US" b="1" dirty="0" smtClean="0"/>
              <a:t> </a:t>
            </a:r>
            <a:r>
              <a:rPr lang="en-US" b="1" dirty="0" err="1"/>
              <a:t>mashina</a:t>
            </a:r>
            <a:r>
              <a:rPr lang="en-US" b="1" dirty="0"/>
              <a:t> </a:t>
            </a:r>
            <a:r>
              <a:rPr lang="en-US" b="1" dirty="0" err="1"/>
              <a:t>konstruksiyasining</a:t>
            </a:r>
            <a:r>
              <a:rPr lang="en-US" b="1" dirty="0"/>
              <a:t> </a:t>
            </a:r>
            <a:r>
              <a:rPr lang="en-US" b="1" dirty="0" err="1"/>
              <a:t>elementlari</a:t>
            </a:r>
            <a:r>
              <a:rPr lang="en-US" b="1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544" y="2748756"/>
            <a:ext cx="5314950" cy="2705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2316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09" y="660265"/>
            <a:ext cx="2918603" cy="3638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046" y="1779108"/>
            <a:ext cx="2095500" cy="233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008" y="2169888"/>
            <a:ext cx="4735901" cy="3638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3607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z-Latn-UZ" b="1" i="1" dirty="0"/>
              <a:t>Elektr dvigatellarni cho’lg’ami izolyatsiyasini tekshirish va yig’ish.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z-Latn-UZ" dirty="0"/>
              <a:t>Chulg‘am izolatsiyasining qarshiligi va elektr mustahkamligi </a:t>
            </a:r>
            <a:br>
              <a:rPr lang="uz-Latn-UZ" dirty="0"/>
            </a:br>
            <a:r>
              <a:rPr lang="uz-Latn-UZ" dirty="0"/>
              <a:t>ko‘rsatkichlarining talablar darajasida bo‘lishi, elektr mashinalarning ishonchli va uzoq muddat normal ishlashini ta’minlaydi.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ham </a:t>
            </a:r>
            <a:r>
              <a:rPr lang="en-US" dirty="0" err="1"/>
              <a:t>chulg‘amlarni</a:t>
            </a:r>
            <a:r>
              <a:rPr lang="en-US" dirty="0"/>
              <a:t> </a:t>
            </a:r>
            <a:r>
              <a:rPr lang="en-US" dirty="0" err="1"/>
              <a:t>ta’mirlash</a:t>
            </a:r>
            <a:r>
              <a:rPr lang="en-US" dirty="0"/>
              <a:t> </a:t>
            </a:r>
            <a:r>
              <a:rPr lang="en-US" dirty="0" err="1"/>
              <a:t>jarayonining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bosqichlarida</a:t>
            </a:r>
            <a:r>
              <a:rPr lang="en-US" dirty="0"/>
              <a:t> </a:t>
            </a:r>
            <a:r>
              <a:rPr lang="en-US" dirty="0" err="1"/>
              <a:t>kerakli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sinov</a:t>
            </a:r>
            <a:r>
              <a:rPr lang="en-US" dirty="0"/>
              <a:t> </a:t>
            </a:r>
            <a:r>
              <a:rPr lang="en-US" dirty="0" err="1"/>
              <a:t>amallari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boriladi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Sinash</a:t>
            </a:r>
            <a:r>
              <a:rPr lang="en-US" dirty="0"/>
              <a:t> </a:t>
            </a:r>
            <a:r>
              <a:rPr lang="en-US" dirty="0" err="1"/>
              <a:t>kuchlanishlari</a:t>
            </a:r>
            <a:r>
              <a:rPr lang="en-US" dirty="0"/>
              <a:t> </a:t>
            </a:r>
            <a:r>
              <a:rPr lang="en-US" dirty="0" err="1"/>
              <a:t>shunday</a:t>
            </a:r>
            <a:r>
              <a:rPr lang="en-US" dirty="0"/>
              <a:t> </a:t>
            </a:r>
            <a:r>
              <a:rPr lang="en-US" dirty="0" err="1"/>
              <a:t>tanlanishi</a:t>
            </a:r>
            <a:r>
              <a:rPr lang="en-US" dirty="0"/>
              <a:t> </a:t>
            </a:r>
            <a:r>
              <a:rPr lang="en-US" dirty="0" err="1"/>
              <a:t>kerakki</a:t>
            </a:r>
            <a:r>
              <a:rPr lang="en-US" dirty="0"/>
              <a:t>, </a:t>
            </a:r>
            <a:r>
              <a:rPr lang="en-US" dirty="0" err="1"/>
              <a:t>sinov</a:t>
            </a:r>
            <a:r>
              <a:rPr lang="en-US" dirty="0"/>
              <a:t> </a:t>
            </a:r>
            <a:r>
              <a:rPr lang="en-US" dirty="0" err="1"/>
              <a:t>vaqtida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izolatsiyaning</a:t>
            </a:r>
            <a:r>
              <a:rPr lang="en-US" dirty="0"/>
              <a:t> </a:t>
            </a:r>
            <a:r>
              <a:rPr lang="en-US" dirty="0" err="1"/>
              <a:t>nosoz</a:t>
            </a:r>
            <a:r>
              <a:rPr lang="en-US" dirty="0"/>
              <a:t> </a:t>
            </a:r>
            <a:r>
              <a:rPr lang="en-US" dirty="0" err="1"/>
              <a:t>joylari</a:t>
            </a:r>
            <a:r>
              <a:rPr lang="en-US" dirty="0"/>
              <a:t> </a:t>
            </a:r>
            <a:r>
              <a:rPr lang="en-US" dirty="0" err="1"/>
              <a:t>aniqlansin</a:t>
            </a:r>
            <a:r>
              <a:rPr lang="en-US" dirty="0"/>
              <a:t>-u, </a:t>
            </a:r>
            <a:r>
              <a:rPr lang="en-US" dirty="0" err="1"/>
              <a:t>lekin</a:t>
            </a:r>
            <a:r>
              <a:rPr lang="en-US" dirty="0"/>
              <a:t> </a:t>
            </a:r>
            <a:r>
              <a:rPr lang="en-US" dirty="0" err="1"/>
              <a:t>izolatsiyaning</a:t>
            </a:r>
            <a:r>
              <a:rPr lang="en-US" dirty="0"/>
              <a:t> </a:t>
            </a:r>
            <a:r>
              <a:rPr lang="en-US" dirty="0" err="1"/>
              <a:t>soz</a:t>
            </a:r>
            <a:r>
              <a:rPr lang="en-US" dirty="0"/>
              <a:t> </a:t>
            </a:r>
            <a:r>
              <a:rPr lang="en-US" dirty="0" err="1"/>
              <a:t>joylari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zararlanmasligi</a:t>
            </a:r>
            <a:r>
              <a:rPr lang="en-US" dirty="0"/>
              <a:t> </a:t>
            </a:r>
            <a:r>
              <a:rPr lang="en-US" dirty="0" err="1"/>
              <a:t>zarur</a:t>
            </a:r>
            <a:r>
              <a:rPr lang="en-US" dirty="0"/>
              <a:t>. </a:t>
            </a:r>
            <a:r>
              <a:rPr lang="en-US" dirty="0" err="1"/>
              <a:t>Chulg‘amni</a:t>
            </a:r>
            <a:r>
              <a:rPr lang="en-US" dirty="0"/>
              <a:t> </a:t>
            </a:r>
            <a:r>
              <a:rPr lang="en-US" dirty="0" err="1"/>
              <a:t>ta’mirlash</a:t>
            </a:r>
            <a:r>
              <a:rPr lang="en-US" dirty="0"/>
              <a:t> </a:t>
            </a:r>
            <a:r>
              <a:rPr lang="en-US" dirty="0" err="1"/>
              <a:t>jarayoni</a:t>
            </a:r>
            <a:r>
              <a:rPr lang="en-US" dirty="0"/>
              <a:t> </a:t>
            </a:r>
            <a:r>
              <a:rPr lang="en-US" dirty="0" err="1"/>
              <a:t>bosqichlarida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sinov</a:t>
            </a:r>
            <a:r>
              <a:rPr lang="en-US" dirty="0"/>
              <a:t> </a:t>
            </a:r>
            <a:r>
              <a:rPr lang="en-US" dirty="0" err="1"/>
              <a:t>kuchlanishining</a:t>
            </a:r>
            <a:r>
              <a:rPr lang="en-US" dirty="0"/>
              <a:t> </a:t>
            </a:r>
            <a:r>
              <a:rPr lang="en-US" dirty="0" err="1"/>
              <a:t>qanday</a:t>
            </a:r>
            <a:r>
              <a:rPr lang="en-US" dirty="0"/>
              <a:t> </a:t>
            </a:r>
            <a:r>
              <a:rPr lang="en-US" dirty="0" err="1"/>
              <a:t>qiymatlarda</a:t>
            </a:r>
            <a:r>
              <a:rPr lang="en-US" dirty="0"/>
              <a:t> </a:t>
            </a:r>
            <a:r>
              <a:rPr lang="en-US" dirty="0" err="1"/>
              <a:t>bo‘lishi</a:t>
            </a:r>
            <a:r>
              <a:rPr lang="en-US" dirty="0"/>
              <a:t> </a:t>
            </a:r>
            <a:r>
              <a:rPr lang="en-US" dirty="0" err="1"/>
              <a:t>kerakligi</a:t>
            </a:r>
            <a:r>
              <a:rPr lang="en-US" dirty="0"/>
              <a:t> 8.8-jadvalda </a:t>
            </a:r>
            <a:br>
              <a:rPr lang="en-US" dirty="0"/>
            </a:br>
            <a:r>
              <a:rPr lang="en-US" dirty="0" err="1"/>
              <a:t>keltirilgan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9481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  <a:r>
              <a:rPr lang="en-US" dirty="0" err="1"/>
              <a:t>Eslatma</a:t>
            </a:r>
            <a:r>
              <a:rPr lang="en-US" dirty="0"/>
              <a:t>. </a:t>
            </a:r>
            <a:r>
              <a:rPr lang="en-US" dirty="0" err="1"/>
              <a:t>Sinov</a:t>
            </a:r>
            <a:r>
              <a:rPr lang="en-US" dirty="0"/>
              <a:t> </a:t>
            </a:r>
            <a:r>
              <a:rPr lang="en-US" dirty="0" err="1"/>
              <a:t>vaqti</a:t>
            </a:r>
            <a:r>
              <a:rPr lang="en-US" dirty="0"/>
              <a:t> 1 </a:t>
            </a:r>
            <a:r>
              <a:rPr lang="en-US" dirty="0" err="1"/>
              <a:t>minutni</a:t>
            </a:r>
            <a:r>
              <a:rPr lang="en-US" dirty="0"/>
              <a:t>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etadi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3" y="2160588"/>
            <a:ext cx="9156779" cy="38814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5259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39947"/>
            <a:ext cx="10985579" cy="5601415"/>
          </a:xfrm>
        </p:spPr>
        <p:txBody>
          <a:bodyPr>
            <a:normAutofit/>
          </a:bodyPr>
          <a:lstStyle/>
          <a:p>
            <a:r>
              <a:rPr lang="en-US" sz="2400" dirty="0" err="1"/>
              <a:t>Chulg‘amlar</a:t>
            </a:r>
            <a:r>
              <a:rPr lang="en-US" sz="2400" dirty="0"/>
              <a:t> </a:t>
            </a:r>
            <a:r>
              <a:rPr lang="en-US" sz="2400" dirty="0" err="1"/>
              <a:t>lok</a:t>
            </a:r>
            <a:r>
              <a:rPr lang="en-US" sz="2400" dirty="0"/>
              <a:t> </a:t>
            </a:r>
            <a:r>
              <a:rPr lang="en-US" sz="2400" dirty="0" err="1"/>
              <a:t>bilan</a:t>
            </a:r>
            <a:r>
              <a:rPr lang="en-US" sz="2400" dirty="0"/>
              <a:t> </a:t>
            </a:r>
            <a:r>
              <a:rPr lang="en-US" sz="2400" dirty="0" err="1"/>
              <a:t>shimdirilishigacha</a:t>
            </a:r>
            <a:r>
              <a:rPr lang="en-US" sz="2400" dirty="0"/>
              <a:t>, </a:t>
            </a:r>
            <a:r>
              <a:rPr lang="en-US" sz="2400" dirty="0" err="1"/>
              <a:t>shimdirilganidan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quritilganidan</a:t>
            </a:r>
            <a:r>
              <a:rPr lang="en-US" sz="2400" dirty="0"/>
              <a:t> </a:t>
            </a:r>
            <a:r>
              <a:rPr lang="en-US" sz="2400" dirty="0" err="1"/>
              <a:t>keyin</a:t>
            </a:r>
            <a:r>
              <a:rPr lang="en-US" sz="2400" dirty="0"/>
              <a:t> ham </a:t>
            </a:r>
            <a:r>
              <a:rPr lang="en-US" sz="2400" dirty="0" err="1"/>
              <a:t>chulg‘amlar</a:t>
            </a:r>
            <a:r>
              <a:rPr lang="en-US" sz="2400" dirty="0"/>
              <a:t> </a:t>
            </a:r>
            <a:r>
              <a:rPr lang="en-US" sz="2400" dirty="0" err="1"/>
              <a:t>izolatsiyasining</a:t>
            </a:r>
            <a:r>
              <a:rPr lang="en-US" sz="2400" dirty="0"/>
              <a:t> </a:t>
            </a:r>
            <a:r>
              <a:rPr lang="en-US" sz="2400" dirty="0" err="1"/>
              <a:t>qarshiligi</a:t>
            </a:r>
            <a:r>
              <a:rPr lang="en-US" sz="2400" dirty="0"/>
              <a:t> </a:t>
            </a:r>
            <a:r>
              <a:rPr lang="en-US" sz="2400" dirty="0" err="1"/>
              <a:t>o‘lchanadi</a:t>
            </a:r>
            <a:r>
              <a:rPr lang="en-US" sz="2400" dirty="0"/>
              <a:t>. </a:t>
            </a:r>
            <a:r>
              <a:rPr lang="en-US" sz="2400" dirty="0" err="1"/>
              <a:t>Bundan</a:t>
            </a:r>
            <a:r>
              <a:rPr lang="en-US" sz="2400" dirty="0"/>
              <a:t> </a:t>
            </a:r>
            <a:r>
              <a:rPr lang="en-US" sz="2400" dirty="0" err="1"/>
              <a:t>tashqari</a:t>
            </a:r>
            <a:r>
              <a:rPr lang="en-US" sz="2400" dirty="0"/>
              <a:t>, </a:t>
            </a:r>
            <a:r>
              <a:rPr lang="en-US" sz="2400" dirty="0" err="1"/>
              <a:t>chulg‘am</a:t>
            </a:r>
            <a:r>
              <a:rPr lang="en-US" sz="2400" dirty="0"/>
              <a:t> </a:t>
            </a:r>
            <a:r>
              <a:rPr lang="en-US" sz="2400" dirty="0" err="1"/>
              <a:t>izolatsiyasining</a:t>
            </a:r>
            <a:r>
              <a:rPr lang="en-US" sz="2400" dirty="0"/>
              <a:t> </a:t>
            </a:r>
            <a:r>
              <a:rPr lang="en-US" sz="2400" dirty="0" err="1"/>
              <a:t>elektrik</a:t>
            </a:r>
            <a:r>
              <a:rPr lang="en-US" sz="2400" dirty="0"/>
              <a:t> </a:t>
            </a:r>
            <a:r>
              <a:rPr lang="en-US" sz="2400" dirty="0" err="1"/>
              <a:t>mustahkamligi</a:t>
            </a:r>
            <a:r>
              <a:rPr lang="en-US" sz="2400" dirty="0"/>
              <a:t> </a:t>
            </a:r>
            <a:r>
              <a:rPr lang="en-US" sz="2400" dirty="0" err="1"/>
              <a:t>yuqori</a:t>
            </a:r>
            <a:r>
              <a:rPr lang="en-US" sz="2400" dirty="0"/>
              <a:t> </a:t>
            </a:r>
            <a:r>
              <a:rPr lang="en-US" sz="2400" dirty="0" err="1"/>
              <a:t>kuchlanish</a:t>
            </a:r>
            <a:r>
              <a:rPr lang="en-US" sz="2400" dirty="0"/>
              <a:t> </a:t>
            </a:r>
            <a:r>
              <a:rPr lang="en-US" sz="2400" dirty="0" err="1"/>
              <a:t>ostida</a:t>
            </a:r>
            <a:r>
              <a:rPr lang="en-US" sz="2400" dirty="0"/>
              <a:t> ham </a:t>
            </a:r>
            <a:r>
              <a:rPr lang="en-US" sz="2400" dirty="0" err="1"/>
              <a:t>sinovdan</a:t>
            </a:r>
            <a:r>
              <a:rPr lang="en-US" sz="2400" dirty="0"/>
              <a:t> </a:t>
            </a:r>
            <a:r>
              <a:rPr lang="en-US" sz="2400" dirty="0" err="1"/>
              <a:t>o‘tkaziladi</a:t>
            </a:r>
            <a:r>
              <a:rPr lang="en-US" sz="2400" dirty="0"/>
              <a:t>.</a:t>
            </a:r>
            <a:endParaRPr lang="ru-RU" sz="2400" dirty="0"/>
          </a:p>
          <a:p>
            <a:r>
              <a:rPr lang="en-US" sz="2400" dirty="0"/>
              <a:t>Nominal </a:t>
            </a:r>
            <a:r>
              <a:rPr lang="en-US" sz="2400" dirty="0" err="1"/>
              <a:t>kuchlanishi</a:t>
            </a:r>
            <a:r>
              <a:rPr lang="en-US" sz="2400" dirty="0"/>
              <a:t> 500 V </a:t>
            </a:r>
            <a:r>
              <a:rPr lang="en-US" sz="2400" dirty="0" err="1"/>
              <a:t>gacha</a:t>
            </a:r>
            <a:r>
              <a:rPr lang="en-US" sz="2400" dirty="0"/>
              <a:t> </a:t>
            </a:r>
            <a:r>
              <a:rPr lang="en-US" sz="2400" dirty="0" err="1"/>
              <a:t>bo‘lgan</a:t>
            </a:r>
            <a:r>
              <a:rPr lang="en-US" sz="2400" dirty="0"/>
              <a:t> </a:t>
            </a:r>
            <a:r>
              <a:rPr lang="en-US" sz="2400" dirty="0" err="1"/>
              <a:t>elektr</a:t>
            </a:r>
            <a:r>
              <a:rPr lang="en-US" sz="2400" dirty="0"/>
              <a:t> </a:t>
            </a:r>
            <a:r>
              <a:rPr lang="en-US" sz="2400" dirty="0" err="1"/>
              <a:t>mashinalar</a:t>
            </a:r>
            <a:r>
              <a:rPr lang="en-US" sz="2400" dirty="0"/>
              <a:t> </a:t>
            </a:r>
            <a:r>
              <a:rPr lang="en-US" sz="2400" dirty="0" err="1"/>
              <a:t>chulg‘amlari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 err="1"/>
              <a:t>izolatsiyasining</a:t>
            </a:r>
            <a:r>
              <a:rPr lang="en-US" sz="2400" dirty="0"/>
              <a:t> </a:t>
            </a:r>
            <a:r>
              <a:rPr lang="en-US" sz="2400" dirty="0" err="1"/>
              <a:t>qarshiligi</a:t>
            </a:r>
            <a:r>
              <a:rPr lang="en-US" sz="2400" dirty="0"/>
              <a:t> </a:t>
            </a:r>
            <a:r>
              <a:rPr lang="en-US" sz="2400" dirty="0" err="1"/>
              <a:t>megometrda</a:t>
            </a:r>
            <a:r>
              <a:rPr lang="en-US" sz="2400" dirty="0"/>
              <a:t> 1000 V </a:t>
            </a:r>
            <a:r>
              <a:rPr lang="en-US" sz="2400" dirty="0" err="1"/>
              <a:t>kuchlanishda</a:t>
            </a:r>
            <a:r>
              <a:rPr lang="en-US" sz="2400" dirty="0"/>
              <a:t> </a:t>
            </a:r>
            <a:r>
              <a:rPr lang="en-US" sz="2400" dirty="0" err="1"/>
              <a:t>lok</a:t>
            </a:r>
            <a:r>
              <a:rPr lang="en-US" sz="2400" dirty="0"/>
              <a:t> </a:t>
            </a:r>
            <a:r>
              <a:rPr lang="en-US" sz="2400" dirty="0" err="1"/>
              <a:t>bilan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 err="1"/>
              <a:t>shimdirilgan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quritilganidan</a:t>
            </a:r>
            <a:r>
              <a:rPr lang="en-US" sz="2400" dirty="0"/>
              <a:t> </a:t>
            </a:r>
            <a:r>
              <a:rPr lang="en-US" sz="2400" dirty="0" err="1"/>
              <a:t>keyin</a:t>
            </a:r>
            <a:r>
              <a:rPr lang="en-US" sz="2400" dirty="0"/>
              <a:t> </a:t>
            </a:r>
            <a:r>
              <a:rPr lang="en-US" sz="2400" dirty="0" err="1"/>
              <a:t>quyidagi</a:t>
            </a:r>
            <a:r>
              <a:rPr lang="en-US" sz="2400" dirty="0"/>
              <a:t> </a:t>
            </a:r>
            <a:r>
              <a:rPr lang="en-US" sz="2400" dirty="0" err="1"/>
              <a:t>qiymatlardan</a:t>
            </a:r>
            <a:r>
              <a:rPr lang="en-US" sz="2400" dirty="0"/>
              <a:t> </a:t>
            </a:r>
            <a:r>
              <a:rPr lang="en-US" sz="2400" dirty="0" err="1"/>
              <a:t>kam</a:t>
            </a:r>
            <a:r>
              <a:rPr lang="en-US" sz="2400" dirty="0"/>
              <a:t> </a:t>
            </a:r>
            <a:r>
              <a:rPr lang="en-US" sz="2400" dirty="0" err="1"/>
              <a:t>bo‘lmasligi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 err="1"/>
              <a:t>kerak</a:t>
            </a:r>
            <a:r>
              <a:rPr lang="en-US" sz="2400" dirty="0"/>
              <a:t>:</a:t>
            </a:r>
            <a:endParaRPr lang="ru-RU" sz="2400" dirty="0"/>
          </a:p>
          <a:p>
            <a:r>
              <a:rPr lang="en-US" sz="2400" dirty="0"/>
              <a:t>3 mΩ — stator </a:t>
            </a:r>
            <a:r>
              <a:rPr lang="en-US" sz="2400" dirty="0" err="1"/>
              <a:t>chulg‘amlari</a:t>
            </a:r>
            <a:r>
              <a:rPr lang="en-US" sz="2400" dirty="0"/>
              <a:t> </a:t>
            </a:r>
            <a:r>
              <a:rPr lang="en-US" sz="2400" dirty="0" err="1"/>
              <a:t>uchun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2 mΩ — rotor </a:t>
            </a:r>
            <a:r>
              <a:rPr lang="en-US" sz="2400" dirty="0" err="1"/>
              <a:t>chulg‘amlari</a:t>
            </a:r>
            <a:r>
              <a:rPr lang="en-US" sz="2400" dirty="0"/>
              <a:t> </a:t>
            </a:r>
            <a:r>
              <a:rPr lang="en-US" sz="2400" dirty="0" err="1"/>
              <a:t>uchun</a:t>
            </a:r>
            <a:r>
              <a:rPr lang="en-US" sz="2400" dirty="0"/>
              <a:t> (</a:t>
            </a:r>
            <a:r>
              <a:rPr lang="en-US" sz="2400" dirty="0" err="1"/>
              <a:t>chulg‘amlar</a:t>
            </a:r>
            <a:r>
              <a:rPr lang="en-US" sz="2400" dirty="0"/>
              <a:t> </a:t>
            </a:r>
            <a:r>
              <a:rPr lang="en-US" sz="2400" dirty="0" err="1"/>
              <a:t>to‘liq</a:t>
            </a:r>
            <a:r>
              <a:rPr lang="en-US" sz="2400" dirty="0"/>
              <a:t> </a:t>
            </a:r>
            <a:r>
              <a:rPr lang="en-US" sz="2400" dirty="0" err="1"/>
              <a:t>o‘ralganidan</a:t>
            </a:r>
            <a:r>
              <a:rPr lang="en-US" sz="2400" dirty="0"/>
              <a:t> </a:t>
            </a:r>
            <a:r>
              <a:rPr lang="en-US" sz="2400" dirty="0" err="1"/>
              <a:t>keyin</a:t>
            </a:r>
            <a:r>
              <a:rPr lang="en-US" sz="2400" dirty="0"/>
              <a:t>);</a:t>
            </a:r>
            <a:endParaRPr lang="ru-RU" sz="2400" dirty="0"/>
          </a:p>
          <a:p>
            <a:r>
              <a:rPr lang="en-US" sz="2400" dirty="0"/>
              <a:t>1 mΩ — stator </a:t>
            </a:r>
            <a:r>
              <a:rPr lang="en-US" sz="2400" dirty="0" err="1"/>
              <a:t>chulg‘amlari</a:t>
            </a:r>
            <a:r>
              <a:rPr lang="en-US" sz="2400" dirty="0"/>
              <a:t> </a:t>
            </a:r>
            <a:r>
              <a:rPr lang="en-US" sz="2400" dirty="0" err="1"/>
              <a:t>uchun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2 mΩ — rotor </a:t>
            </a:r>
            <a:r>
              <a:rPr lang="en-US" sz="2400" dirty="0" err="1"/>
              <a:t>chulg‘amlari</a:t>
            </a:r>
            <a:r>
              <a:rPr lang="en-US" sz="2400" dirty="0"/>
              <a:t> </a:t>
            </a:r>
            <a:r>
              <a:rPr lang="en-US" sz="2400" dirty="0" err="1"/>
              <a:t>uchun</a:t>
            </a:r>
            <a:r>
              <a:rPr lang="en-US" sz="2400" dirty="0"/>
              <a:t> (</a:t>
            </a:r>
            <a:r>
              <a:rPr lang="en-US" sz="2400" dirty="0" err="1"/>
              <a:t>chulg‘amlarning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qismi</a:t>
            </a:r>
            <a:r>
              <a:rPr lang="en-US" sz="2400" dirty="0"/>
              <a:t> </a:t>
            </a:r>
            <a:r>
              <a:rPr lang="en-US" sz="2400" dirty="0" err="1"/>
              <a:t>o‘ralganidan</a:t>
            </a:r>
            <a:r>
              <a:rPr lang="en-US" sz="2400" dirty="0"/>
              <a:t> </a:t>
            </a:r>
            <a:r>
              <a:rPr lang="en-US" sz="2400" dirty="0" err="1"/>
              <a:t>keyin</a:t>
            </a:r>
            <a:r>
              <a:rPr lang="en-US" sz="2400" dirty="0" smtClean="0"/>
              <a:t>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1350955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208</Words>
  <Application>Microsoft Office PowerPoint</Application>
  <PresentationFormat>Произвольный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Грань</vt:lpstr>
      <vt:lpstr>Transformatorlarni bo’laklarga bo’lish nosozliklarini aniqlash va ularni ta’mirlash.</vt:lpstr>
      <vt:lpstr>Avtotransformatorda kuchlanish va tok kuchlarining o’zaro bog‘lanishi odatdagi transformatorlarnikiga o’xshash: Avtotransformatorlar hamma sohalarda ishlatiladi. </vt:lpstr>
      <vt:lpstr>Elektr dvigatellarni tuzilishi va qisimlarga ajratish.   </vt:lpstr>
      <vt:lpstr>Презентация PowerPoint</vt:lpstr>
      <vt:lpstr>Elektr mashina konstruksiyasining elementlari.   </vt:lpstr>
      <vt:lpstr>Презентация PowerPoint</vt:lpstr>
      <vt:lpstr>Elektr dvigatellarni cho’lg’ami izolyatsiyasini tekshirish va yig’ish. </vt:lpstr>
      <vt:lpstr> Eslatma. Sinov vaqti 1 minutni tashkil etadi.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Transformatorlarni bo’laklarga bo’lish nosozliklarini aniqlash va ularni ta’mirlash.</dc:title>
  <dc:creator>Электрик</dc:creator>
  <cp:lastModifiedBy>Elektrik</cp:lastModifiedBy>
  <cp:revision>1</cp:revision>
  <dcterms:created xsi:type="dcterms:W3CDTF">2021-12-23T10:26:09Z</dcterms:created>
  <dcterms:modified xsi:type="dcterms:W3CDTF">2023-07-07T09:57:09Z</dcterms:modified>
</cp:coreProperties>
</file>