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72" r:id="rId2"/>
    <p:sldId id="273" r:id="rId3"/>
    <p:sldId id="274" r:id="rId4"/>
    <p:sldId id="275" r:id="rId5"/>
    <p:sldId id="276" r:id="rId6"/>
    <p:sldId id="279" r:id="rId7"/>
    <p:sldId id="277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AED-6605-4009-A6E3-CBB25A520E93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613A-DE4A-47CA-91F6-715681048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185-ECD8-4A21-825F-D0BB4C8CF1CF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210" y="609600"/>
            <a:ext cx="8875457" cy="55222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Mavzu: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zaruriyati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uz-Cyrl-UZ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0833" y="1956195"/>
            <a:ext cx="9770333" cy="388077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uz-Cyrl-UZ" dirty="0" smtClean="0"/>
              <a:t>Tormoz </a:t>
            </a:r>
            <a:r>
              <a:rPr lang="uz-Cyrl-UZ" dirty="0"/>
              <a:t>tizimlarining vazifasi va turlari. 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uz-Cyrl-UZ" dirty="0" smtClean="0"/>
              <a:t>Tormoz </a:t>
            </a:r>
            <a:r>
              <a:rPr lang="uz-Cyrl-UZ" dirty="0"/>
              <a:t>mexanizmlari va ularning turlari.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uz-Cyrl-UZ" dirty="0" smtClean="0"/>
              <a:t>Tormoz </a:t>
            </a:r>
            <a:r>
              <a:rPr lang="uz-Cyrl-UZ" dirty="0"/>
              <a:t>yuritmasining turlari.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7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6165" y="491742"/>
            <a:ext cx="5759670" cy="433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boshqarmasi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359" y="924910"/>
            <a:ext cx="10489324" cy="53497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z-Cyrl-U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Vazifasi.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armasi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xarakatlanayotgan avtomobil tezligini kamaytirish,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xtatish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xtab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avtomobilni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joyida ushlab turish uchun xizmat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iladi.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 </a:t>
            </a:r>
            <a:r>
              <a:rPr lang="uz-Cyrl-U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uz-Cyrl-U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bo’linadi: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o’xtatib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extiyot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xarakatini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sekinlatish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to’xtatish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To’xtatib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to’xtab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yuklangan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qiyaligi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bo’lmagan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yo’lda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chegaralanmagan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mobaynida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ushlab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Extiyot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ishlamay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to’xtatish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qiyalikdan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arakatlanayotgan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tezligini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cheklash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to’la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tonnadan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avtomobillarga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tog’li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joylarda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mo’ljallangan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avtobuslarga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o’rnatiladi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bo’linadi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Gidravlik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Pnevmatik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mexanizmlar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 </a:t>
            </a:r>
            <a:r>
              <a:rPr lang="uz-Cyrl-U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uz-Cyrl-U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bo’linadi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Diskli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Barabanli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Lentali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mexanizmi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659" y="215900"/>
            <a:ext cx="8214682" cy="46435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Администратор\Рабочий стол\рисунки\244-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b="3781"/>
          <a:stretch>
            <a:fillRect/>
          </a:stretch>
        </p:blipFill>
        <p:spPr>
          <a:xfrm>
            <a:off x="2624818" y="680254"/>
            <a:ext cx="6942364" cy="4799842"/>
          </a:xfrm>
          <a:prstGeom prst="rect">
            <a:avLst/>
          </a:prstGeo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1458684" y="5643381"/>
            <a:ext cx="9307287" cy="110576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uz-Cyrl-UZ" sz="1200" dirty="0" smtClean="0">
                <a:latin typeface="Times New Roman" pitchFamily="18" charset="0"/>
                <a:cs typeface="Times New Roman" pitchFamily="18" charset="0"/>
              </a:rPr>
              <a:t>1-тормоз диски; 2-олди ғилдирак тормоз механизми скобаси; 3-олдинги контур; 4-асосий тормоз цилиндри;</a:t>
            </a:r>
          </a:p>
          <a:p>
            <a:pPr marL="800100" lvl="2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uz-Cyrl-UZ" sz="1200" dirty="0" smtClean="0">
                <a:latin typeface="Times New Roman" pitchFamily="18" charset="0"/>
                <a:cs typeface="Times New Roman" pitchFamily="18" charset="0"/>
              </a:rPr>
              <a:t>5-бачок; 6-вакуум кучайтиргич; 7-турткич; 8-тормоз педали; 9-улагич; 10-орқа ғилдирак тормоз колодкалари; </a:t>
            </a:r>
          </a:p>
          <a:p>
            <a:pPr marL="800100" lvl="2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uz-Cyrl-UZ" sz="1200" dirty="0" smtClean="0">
                <a:latin typeface="Times New Roman" pitchFamily="18" charset="0"/>
                <a:cs typeface="Times New Roman" pitchFamily="18" charset="0"/>
              </a:rPr>
              <a:t>11-орқа ғилдирак тормоз цилиндри; 12-орқа контур; 13-орқа кўприк ярим ўқининг ғилофи; 14-пружина;</a:t>
            </a:r>
          </a:p>
          <a:p>
            <a:pPr marL="800100" lvl="2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uz-Cyrl-UZ" sz="1200" dirty="0" smtClean="0">
                <a:latin typeface="Times New Roman" pitchFamily="18" charset="0"/>
                <a:cs typeface="Times New Roman" pitchFamily="18" charset="0"/>
              </a:rPr>
              <a:t>15-босим ростлагичи; 16-орқа трослар; 17-тенглаштиргич; 18-олди трос; 19-ричаг; 20-дараклагич; 21-тўхтатиб туриш тормозининг улагичи; 22-олдинги ғилдирак тормоз колодкаси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56" y="1447998"/>
            <a:ext cx="6567487" cy="435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1188" y="5805488"/>
            <a:ext cx="10196512" cy="90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z-Cyrl-UZ" altLang="ru-RU" sz="1600" dirty="0" smtClean="0">
                <a:latin typeface="Times New Roman" panose="02020603050405020304" pitchFamily="18" charset="0"/>
              </a:rPr>
              <a:t>1,2-олдинги дискли тормоз механизмлари; 3-олдинги тормоз контури; 4-асосий тормоз цилиндри;</a:t>
            </a:r>
            <a:r>
              <a:rPr lang="en-US" altLang="ru-RU" sz="1600" dirty="0">
                <a:latin typeface="Times New Roman" panose="02020603050405020304" pitchFamily="18" charset="0"/>
              </a:rPr>
              <a:t> </a:t>
            </a:r>
            <a:r>
              <a:rPr lang="uz-Cyrl-UZ" altLang="ru-RU" sz="1600" dirty="0" smtClean="0">
                <a:latin typeface="Times New Roman" panose="02020603050405020304" pitchFamily="18" charset="0"/>
              </a:rPr>
              <a:t>5-вакуум кучайтиргич; 6-тормоз педали; 7-орқа тормоз контури; 8-тормоз кучларини ростлагич; </a:t>
            </a:r>
            <a:endParaRPr lang="en-US" altLang="ru-RU" sz="16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z-Cyrl-UZ" altLang="ru-RU" sz="1600" dirty="0" smtClean="0">
                <a:latin typeface="Times New Roman" panose="02020603050405020304" pitchFamily="18" charset="0"/>
              </a:rPr>
              <a:t>9,10-орқа барабанли тормоз механизмлари</a:t>
            </a:r>
            <a:endParaRPr lang="ru-RU" altLang="ru-RU" sz="1600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885554" y="433586"/>
            <a:ext cx="8420892" cy="653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Gidravlik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yuritmali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tormoz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tizimining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prinspial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sxemasi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0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66937" y="87087"/>
            <a:ext cx="7858125" cy="55517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 </a:t>
            </a:r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юритмали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ишчи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тормоз </a:t>
            </a:r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тизими</a:t>
            </a:r>
            <a:endParaRPr lang="ru-RU" alt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809750" y="5805488"/>
            <a:ext cx="8858250" cy="6223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uz-Cyrl-UZ" sz="1400">
                <a:latin typeface="Times New Roman" pitchFamily="18" charset="0"/>
                <a:cs typeface="Times New Roman" pitchFamily="18" charset="0"/>
              </a:rPr>
              <a:t>1-киритиш коллектори; 2-тескари клапан; 3-тормоз педали; 4-асосий тормоз цилиндри; 5-поршен; 6-қайтарувчи пружина; 7-ўтказувчи клапан пружинаси; 8-тескари клапан; 9-ўтказувчи клапан; 10-гидровакуум кучайтиргич; 11-хаво фильтри; 12,14-ишчи цилиндрлар; 13-олдинги тормоз механизми; 15-орқа тормоз механизми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981075"/>
            <a:ext cx="63373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984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65" y="529737"/>
            <a:ext cx="8010470" cy="60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981200" y="273050"/>
            <a:ext cx="8401050" cy="1500188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Ёрдамчи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тормоз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тизимлари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 тормоз-</a:t>
            </a:r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секинлатгич</a:t>
            </a:r>
            <a:endParaRPr lang="ru-RU" altLang="ru-RU" sz="2400" b="1" i="1" dirty="0">
              <a:solidFill>
                <a:schemeClr val="tx1"/>
              </a:solidFill>
            </a:endParaRPr>
          </a:p>
        </p:txBody>
      </p:sp>
      <p:sp>
        <p:nvSpPr>
          <p:cNvPr id="717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981201" y="6092825"/>
            <a:ext cx="8329613" cy="622300"/>
          </a:xfrm>
        </p:spPr>
        <p:txBody>
          <a:bodyPr/>
          <a:lstStyle/>
          <a:p>
            <a:pPr marL="0" indent="0" algn="ctr">
              <a:buNone/>
            </a:pPr>
            <a:r>
              <a:rPr lang="uz-Cyrl-UZ" altLang="ru-RU" sz="1400">
                <a:latin typeface="Times New Roman" panose="02020603050405020304" pitchFamily="18" charset="0"/>
              </a:rPr>
              <a:t>1-корпус;</a:t>
            </a:r>
            <a:r>
              <a:rPr lang="en-US" altLang="ru-RU" sz="1400">
                <a:latin typeface="Times New Roman" panose="02020603050405020304" pitchFamily="18" charset="0"/>
              </a:rPr>
              <a:t>   </a:t>
            </a:r>
            <a:r>
              <a:rPr lang="uz-Cyrl-UZ" altLang="ru-RU" sz="1400">
                <a:latin typeface="Times New Roman" panose="02020603050405020304" pitchFamily="18" charset="0"/>
              </a:rPr>
              <a:t> 2-парр</a:t>
            </a:r>
            <a:r>
              <a:rPr lang="ru-RU" altLang="ru-RU" sz="1400">
                <a:latin typeface="Times New Roman" panose="02020603050405020304" pitchFamily="18" charset="0"/>
              </a:rPr>
              <a:t>а</a:t>
            </a:r>
            <a:r>
              <a:rPr lang="uz-Cyrl-UZ" altLang="ru-RU" sz="1400">
                <a:latin typeface="Times New Roman" panose="02020603050405020304" pitchFamily="18" charset="0"/>
              </a:rPr>
              <a:t>кли ғилдирак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pic>
        <p:nvPicPr>
          <p:cNvPr id="7172" name="Picture 2" descr="C:\Documents and Settings\Администратор\Рабочий стол\рисунки\246-24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67"/>
          <a:stretch>
            <a:fillRect/>
          </a:stretch>
        </p:blipFill>
        <p:spPr>
          <a:xfrm>
            <a:off x="2165351" y="2149476"/>
            <a:ext cx="4138613" cy="3306763"/>
          </a:xfrm>
        </p:spPr>
      </p:pic>
      <p:pic>
        <p:nvPicPr>
          <p:cNvPr id="7173" name="Picture 2" descr="C:\Documents and Settings\Администратор\Рабочий стол\рисунки\246-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2"/>
          <a:stretch>
            <a:fillRect/>
          </a:stretch>
        </p:blipFill>
        <p:spPr bwMode="auto">
          <a:xfrm>
            <a:off x="6310314" y="2071688"/>
            <a:ext cx="40719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783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919289" y="333375"/>
            <a:ext cx="8258175" cy="1055688"/>
          </a:xfrm>
        </p:spPr>
        <p:txBody>
          <a:bodyPr anchor="b"/>
          <a:lstStyle/>
          <a:p>
            <a:pPr algn="ctr" eaLnBrk="1" hangingPunct="1"/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 тормоз-</a:t>
            </a:r>
            <a:r>
              <a:rPr lang="ru-RU" alt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секинлатгич</a:t>
            </a:r>
            <a:endParaRPr lang="ru-RU" altLang="ru-RU" sz="2800" b="1" i="1" dirty="0">
              <a:solidFill>
                <a:schemeClr val="tx1"/>
              </a:solidFill>
            </a:endParaRPr>
          </a:p>
        </p:txBody>
      </p:sp>
      <p:sp>
        <p:nvSpPr>
          <p:cNvPr id="8195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952626" y="5876925"/>
            <a:ext cx="8258175" cy="6238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uz-Cyrl-UZ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ротор; 2-статор чулғамлари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C:\Documents and Settings\Администратор\Рабочий стол\рисунки\248-24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00250"/>
            <a:ext cx="9144000" cy="3429000"/>
          </a:xfrm>
        </p:spPr>
      </p:pic>
    </p:spTree>
    <p:extLst>
      <p:ext uri="{BB962C8B-B14F-4D97-AF65-F5344CB8AC3E}">
        <p14:creationId xmlns:p14="http://schemas.microsoft.com/office/powerpoint/2010/main" val="26040500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241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Mavzu:Tormoz tizimining zaruriyati, vazifasi va turlari. </vt:lpstr>
      <vt:lpstr>Tormoz boshqarmasi</vt:lpstr>
      <vt:lpstr>Ishchi tormoz tizimi</vt:lpstr>
      <vt:lpstr>Презентация PowerPoint</vt:lpstr>
      <vt:lpstr>Гидравлик юритмали ишчи тормоз тизими</vt:lpstr>
      <vt:lpstr>Презентация PowerPoint</vt:lpstr>
      <vt:lpstr>Ёрдамчи тормоз тизимлари   Гидравлик тормоз-секинлатгич</vt:lpstr>
      <vt:lpstr>Электрик тормоз-секинлатгич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Transmissiyaning vazifasi tuzilishi va ishlashi</dc:title>
  <dc:creator>Пользователь</dc:creator>
  <cp:lastModifiedBy>Bayramali</cp:lastModifiedBy>
  <cp:revision>68</cp:revision>
  <dcterms:created xsi:type="dcterms:W3CDTF">2019-08-16T04:59:11Z</dcterms:created>
  <dcterms:modified xsi:type="dcterms:W3CDTF">2023-07-10T03:41:37Z</dcterms:modified>
</cp:coreProperties>
</file>