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72" r:id="rId2"/>
    <p:sldId id="274" r:id="rId3"/>
    <p:sldId id="273" r:id="rId4"/>
    <p:sldId id="279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210" y="609600"/>
            <a:ext cx="8875457" cy="55222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Mavzu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Tormoz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mexanizmlari</a:t>
            </a:r>
            <a:r>
              <a:rPr lang="en-US" sz="240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833" y="1956195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uz-Cyrl-UZ" dirty="0" smtClean="0"/>
              <a:t>Tormoz </a:t>
            </a:r>
            <a:r>
              <a:rPr lang="uz-Cyrl-UZ" dirty="0"/>
              <a:t>mexanizmlari va ularning turlari.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uz-Cyrl-UZ" dirty="0" smtClean="0"/>
              <a:t>Tormoz </a:t>
            </a:r>
            <a:r>
              <a:rPr lang="uz-Cyrl-UZ" dirty="0"/>
              <a:t>mexanizmlariga qo’yiladigan talablar.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340152" y="1110343"/>
            <a:ext cx="9511695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kuchini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sildiraklarda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transmissiyada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arshilik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shuncha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bhladi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iymati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yhl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ilashishga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xamda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yhldan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sildirakka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iluvchi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botsli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Ilashish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koeffitsiyenti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shuncha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bhladi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asfalt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yhlda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xuddi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yomg’irdan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pasayadi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yhl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ilashish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bhlishi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sildirashdan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thxtasa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blokirovkalansa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xolda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sildirak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yhl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sirpanadi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ilashish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koeffitsiyenti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20...30 %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Friksion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taralgan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bhlib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aylanuvchi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detallarning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hzsalmas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detallarga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ishalanishiga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Aylanuvchi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detallarning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barabanli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diskli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bhlishi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shunchalik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xisoblanadi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mexanizmidagi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ishalanish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koeffitsiyentining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hzgarishi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namlanishi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moylanishi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etmasa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bararor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xisoblanadi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vatida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ilayotgan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ishalanish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aylanayotgan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detallarning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tayanchiga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podshipnikka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yuklanish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ilmasa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muvozanatlashgan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oraga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o’arakati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hzgarmasa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mexanizmlari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reversiv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885554" y="433586"/>
            <a:ext cx="8420892" cy="653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mexanizmlarining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1179513"/>
            <a:ext cx="554513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рисунки\248-249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820" r="3094" b="4135"/>
          <a:stretch>
            <a:fillRect/>
          </a:stretch>
        </p:blipFill>
        <p:spPr>
          <a:xfrm>
            <a:off x="6370638" y="1626407"/>
            <a:ext cx="3725862" cy="3605186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79500" y="6092825"/>
            <a:ext cx="100965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2000" dirty="0" smtClean="0">
                <a:latin typeface="Times New Roman" panose="02020603050405020304" pitchFamily="18" charset="0"/>
              </a:rPr>
              <a:t>1-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lentali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tormoz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mexanizmi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  2-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dikli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tormoz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mexanizmi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  3-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barabanli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tormoz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</a:rPr>
              <a:t>mexanizmi</a:t>
            </a:r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885554" y="433586"/>
            <a:ext cx="8420892" cy="653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mexanizmlarining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prinspial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sxemasi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81200" y="273051"/>
            <a:ext cx="8401050" cy="441325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uz-Cyrl-UZ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Дискли тормоз механизмлари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" descr="C:\Documents and Settings\Администратор\Рабочий стол\рисунки\252-253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b="3636"/>
          <a:stretch>
            <a:fillRect/>
          </a:stretch>
        </p:blipFill>
        <p:spPr>
          <a:xfrm>
            <a:off x="2495551" y="908050"/>
            <a:ext cx="2879725" cy="2598738"/>
          </a:xfrm>
        </p:spPr>
      </p:pic>
      <p:pic>
        <p:nvPicPr>
          <p:cNvPr id="12292" name="Picture 2" descr="C:\Documents and Settings\Администратор\Рабочий стол\рисунки\252-253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808" r="2985"/>
          <a:stretch>
            <a:fillRect/>
          </a:stretch>
        </p:blipFill>
        <p:spPr bwMode="auto">
          <a:xfrm>
            <a:off x="2424114" y="3716338"/>
            <a:ext cx="29749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Documents and Settings\Администратор\Рабочий стол\рисунки\254-255.jpg"/>
          <p:cNvPicPr>
            <a:picLocks noChangeAspect="1" noChangeArrowheads="1"/>
          </p:cNvPicPr>
          <p:nvPr/>
        </p:nvPicPr>
        <p:blipFill>
          <a:blip r:embed="rId4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644901"/>
            <a:ext cx="22875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Documents and Settings\Администратор\Рабочий стол\рисунки\254-255 (2).jp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789363"/>
            <a:ext cx="28432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C:\Documents and Settings\Администратор\Рабочий стол\рисунки\252-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4688" b="1563"/>
          <a:stretch>
            <a:fillRect/>
          </a:stretch>
        </p:blipFill>
        <p:spPr bwMode="auto">
          <a:xfrm>
            <a:off x="6456363" y="908050"/>
            <a:ext cx="3289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894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282700"/>
            <a:ext cx="7068921" cy="424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93750" y="5983288"/>
            <a:ext cx="9277350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z-Cyrl-UZ" altLang="ru-RU" sz="1400" dirty="0" smtClean="0">
                <a:latin typeface="Times New Roman" panose="02020603050405020304" pitchFamily="18" charset="0"/>
              </a:rPr>
              <a:t>1-тортқи; 2-рейка; 3,10-роликлар; 4-трос; 5-тортқи; 6-ричаг; 7-тенглагич;  8,9-трослар;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z-Cyrl-UZ" altLang="ru-RU" sz="1400" dirty="0" smtClean="0">
                <a:latin typeface="Times New Roman" panose="02020603050405020304" pitchFamily="18" charset="0"/>
              </a:rPr>
              <a:t>11,12-орқа тормоз механизмлари; 13-ричаг</a:t>
            </a:r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8659" y="215900"/>
            <a:ext cx="8214682" cy="4643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To’xtatib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659" y="215900"/>
            <a:ext cx="8214682" cy="4643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To’xtatib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1293584" y="5829300"/>
            <a:ext cx="9307287" cy="9625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z-Cyrl-U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1-тўхтатиб туриш тормоз юритмаси ричагининг кнопкаси; 2-тўхтатиб туриш тормоз юритмаси ричаги;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z-Cyrl-U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3-колодка юритмасининг ричаги; 4-орқа тормоз колодкалари; 5-орқа трос; 6-ростловчи бирикма; 7-орқа тормоз тенглагичи; 8-йўналтирувчи ролик; 9-олди трос; 10-тўхтатиб туриш тормози дараклагичининг таянчи;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Администратор\Рабочий стол\рисунки\256-2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218" y="642756"/>
            <a:ext cx="7929563" cy="5000625"/>
          </a:xfrm>
        </p:spPr>
      </p:pic>
    </p:spTree>
    <p:extLst>
      <p:ext uri="{BB962C8B-B14F-4D97-AF65-F5344CB8AC3E}">
        <p14:creationId xmlns:p14="http://schemas.microsoft.com/office/powerpoint/2010/main" val="123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396905"/>
            <a:ext cx="8596668" cy="508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silindri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7" y="1460500"/>
            <a:ext cx="5369241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16700" y="2816225"/>
            <a:ext cx="337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uz-Cyrl-UZ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bir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porshenli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asosiy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silindr</a:t>
            </a:r>
            <a:endParaRPr lang="ru-RU" altLang="ru-RU" sz="20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16700" y="4327525"/>
            <a:ext cx="337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uz-Cyrl-UZ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ikki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porshenli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asosiy</a:t>
            </a:r>
            <a:r>
              <a:rPr lang="en-US" alt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silindr</a:t>
            </a:r>
            <a:endParaRPr lang="ru-RU" altLang="ru-RU" sz="20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7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532976"/>
            <a:ext cx="8596668" cy="508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silindri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15" y="1523151"/>
            <a:ext cx="5795169" cy="38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520825" y="5791200"/>
            <a:ext cx="9150350" cy="85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z-Cyrl-UZ" altLang="ru-RU" dirty="0" smtClean="0">
                <a:latin typeface="Times New Roman" panose="02020603050405020304" pitchFamily="18" charset="0"/>
              </a:rPr>
              <a:t>1,5-турткичлар; 2-корпус; 3-юқоридаги тешик; 4-манжета; 6,10-поршенлар;</a:t>
            </a:r>
            <a:endParaRPr lang="en-US" altLang="ru-RU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z-Cyrl-UZ" altLang="ru-RU" dirty="0" smtClean="0">
                <a:latin typeface="Times New Roman" panose="02020603050405020304" pitchFamily="18" charset="0"/>
              </a:rPr>
              <a:t>7,9-таянч халқалар; 8-пастдаги тешик</a:t>
            </a:r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433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379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Mavzu: Tormoz mexanizmlari.</vt:lpstr>
      <vt:lpstr>Презентация PowerPoint</vt:lpstr>
      <vt:lpstr>Презентация PowerPoint</vt:lpstr>
      <vt:lpstr>Дискли тормоз механизмлари</vt:lpstr>
      <vt:lpstr>To’xtatib turish tormoz tizimi</vt:lpstr>
      <vt:lpstr>To’xtatib turish tormoz tizimi</vt:lpstr>
      <vt:lpstr>Asosiy tormoz silindri</vt:lpstr>
      <vt:lpstr>Ishchi tormoz silindri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Bayramali</cp:lastModifiedBy>
  <cp:revision>67</cp:revision>
  <dcterms:created xsi:type="dcterms:W3CDTF">2019-08-16T04:59:11Z</dcterms:created>
  <dcterms:modified xsi:type="dcterms:W3CDTF">2023-07-10T03:33:08Z</dcterms:modified>
</cp:coreProperties>
</file>