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8229600" cy="63549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TOK NIMA?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568952" cy="5328592"/>
          </a:xfrm>
        </p:spPr>
        <p:txBody>
          <a:bodyPr>
            <a:normAutofit fontScale="85000" lnSpcReduction="10000"/>
          </a:bodyPr>
          <a:lstStyle/>
          <a:p>
            <a:r>
              <a:rPr lang="en-US" i="1" dirty="0" err="1"/>
              <a:t>Aksariyat</a:t>
            </a:r>
            <a:r>
              <a:rPr lang="en-US" i="1" dirty="0"/>
              <a:t> </a:t>
            </a:r>
            <a:r>
              <a:rPr lang="en-US" i="1" dirty="0" err="1"/>
              <a:t>odamlar</a:t>
            </a:r>
            <a:r>
              <a:rPr lang="en-US" i="1" dirty="0"/>
              <a:t> </a:t>
            </a:r>
            <a:r>
              <a:rPr lang="en-US" i="1" dirty="0" err="1"/>
              <a:t>uchun</a:t>
            </a:r>
            <a:r>
              <a:rPr lang="en-US" i="1" dirty="0"/>
              <a:t> </a:t>
            </a:r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toki</a:t>
            </a:r>
            <a:r>
              <a:rPr lang="en-US" i="1" dirty="0"/>
              <a:t> </a:t>
            </a:r>
            <a:r>
              <a:rPr lang="en-US" i="1" dirty="0" err="1"/>
              <a:t>sexrli</a:t>
            </a:r>
            <a:r>
              <a:rPr lang="en-US" i="1" dirty="0"/>
              <a:t> </a:t>
            </a:r>
            <a:r>
              <a:rPr lang="en-US" i="1" dirty="0" err="1"/>
              <a:t>narsadek</a:t>
            </a:r>
            <a:r>
              <a:rPr lang="en-US" i="1" dirty="0"/>
              <a:t> </a:t>
            </a:r>
            <a:r>
              <a:rPr lang="en-US" i="1" dirty="0" err="1"/>
              <a:t>tuyuladi</a:t>
            </a:r>
            <a:r>
              <a:rPr lang="en-US" i="1" dirty="0"/>
              <a:t>, </a:t>
            </a:r>
            <a:r>
              <a:rPr lang="en-US" i="1" dirty="0" err="1"/>
              <a:t>ko’zga</a:t>
            </a:r>
            <a:r>
              <a:rPr lang="en-US" i="1" dirty="0"/>
              <a:t> </a:t>
            </a:r>
            <a:r>
              <a:rPr lang="en-US" i="1" dirty="0" err="1"/>
              <a:t>ko’rinmaydi</a:t>
            </a:r>
            <a:r>
              <a:rPr lang="en-US" i="1" dirty="0"/>
              <a:t>, </a:t>
            </a:r>
            <a:r>
              <a:rPr lang="en-US" i="1" dirty="0" err="1"/>
              <a:t>rangi</a:t>
            </a:r>
            <a:r>
              <a:rPr lang="en-US" i="1" dirty="0"/>
              <a:t> </a:t>
            </a:r>
            <a:r>
              <a:rPr lang="en-US" i="1" dirty="0" err="1"/>
              <a:t>hidi</a:t>
            </a:r>
            <a:r>
              <a:rPr lang="en-US" i="1" dirty="0"/>
              <a:t> </a:t>
            </a:r>
            <a:r>
              <a:rPr lang="en-US" i="1" dirty="0" err="1"/>
              <a:t>yo’q</a:t>
            </a:r>
            <a:r>
              <a:rPr lang="en-US" i="1" dirty="0"/>
              <a:t>, </a:t>
            </a:r>
            <a:r>
              <a:rPr lang="en-US" i="1" dirty="0" err="1"/>
              <a:t>shuning</a:t>
            </a:r>
            <a:r>
              <a:rPr lang="en-US" i="1" dirty="0"/>
              <a:t> </a:t>
            </a:r>
            <a:r>
              <a:rPr lang="en-US" i="1" dirty="0" err="1"/>
              <a:t>uchun</a:t>
            </a:r>
            <a:r>
              <a:rPr lang="en-US" i="1" dirty="0"/>
              <a:t> u </a:t>
            </a:r>
            <a:r>
              <a:rPr lang="en-US" i="1" dirty="0" err="1"/>
              <a:t>qadar</a:t>
            </a:r>
            <a:r>
              <a:rPr lang="en-US" i="1" dirty="0"/>
              <a:t> </a:t>
            </a:r>
            <a:r>
              <a:rPr lang="en-US" i="1" dirty="0" err="1"/>
              <a:t>tushunarli</a:t>
            </a:r>
            <a:r>
              <a:rPr lang="en-US" i="1" dirty="0"/>
              <a:t> </a:t>
            </a:r>
            <a:r>
              <a:rPr lang="en-US" i="1" dirty="0" err="1"/>
              <a:t>emas</a:t>
            </a:r>
            <a:r>
              <a:rPr lang="en-US" i="1" dirty="0"/>
              <a:t>. </a:t>
            </a:r>
            <a:r>
              <a:rPr lang="en-US" i="1" dirty="0" err="1"/>
              <a:t>Shuning</a:t>
            </a:r>
            <a:r>
              <a:rPr lang="en-US" i="1" dirty="0"/>
              <a:t> </a:t>
            </a:r>
            <a:r>
              <a:rPr lang="en-US" i="1" dirty="0" err="1"/>
              <a:t>uchun</a:t>
            </a:r>
            <a:r>
              <a:rPr lang="en-US" i="1" dirty="0"/>
              <a:t> </a:t>
            </a:r>
            <a:r>
              <a:rPr lang="en-US" i="1" dirty="0" err="1"/>
              <a:t>elektronika</a:t>
            </a:r>
            <a:r>
              <a:rPr lang="en-US" i="1" dirty="0"/>
              <a:t> </a:t>
            </a:r>
            <a:r>
              <a:rPr lang="en-US" i="1" dirty="0" err="1"/>
              <a:t>o’rganishda</a:t>
            </a:r>
            <a:r>
              <a:rPr lang="en-US" i="1" dirty="0"/>
              <a:t>, </a:t>
            </a:r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tokini</a:t>
            </a:r>
            <a:r>
              <a:rPr lang="en-US" i="1" dirty="0"/>
              <a:t> </a:t>
            </a:r>
            <a:r>
              <a:rPr lang="en-US" i="1" dirty="0" err="1"/>
              <a:t>xossalarini</a:t>
            </a:r>
            <a:r>
              <a:rPr lang="en-US" i="1" dirty="0"/>
              <a:t> </a:t>
            </a:r>
            <a:r>
              <a:rPr lang="en-US" i="1" dirty="0" err="1"/>
              <a:t>bilmasdan</a:t>
            </a:r>
            <a:r>
              <a:rPr lang="en-US" i="1" dirty="0"/>
              <a:t> </a:t>
            </a:r>
            <a:r>
              <a:rPr lang="en-US" i="1" dirty="0" err="1"/>
              <a:t>turib</a:t>
            </a:r>
            <a:r>
              <a:rPr lang="en-US" i="1" dirty="0"/>
              <a:t>, </a:t>
            </a:r>
            <a:r>
              <a:rPr lang="en-US" i="1" dirty="0" err="1"/>
              <a:t>tasavvur</a:t>
            </a:r>
            <a:r>
              <a:rPr lang="en-US" i="1" dirty="0"/>
              <a:t> </a:t>
            </a:r>
            <a:r>
              <a:rPr lang="en-US" i="1" dirty="0" err="1"/>
              <a:t>qilib</a:t>
            </a:r>
            <a:r>
              <a:rPr lang="en-US" i="1" dirty="0"/>
              <a:t> </a:t>
            </a:r>
            <a:r>
              <a:rPr lang="en-US" i="1" dirty="0" err="1"/>
              <a:t>bo’lmaydi</a:t>
            </a:r>
            <a:r>
              <a:rPr lang="en-US" i="1" dirty="0"/>
              <a:t>.</a:t>
            </a:r>
            <a:endParaRPr lang="ru-RU" dirty="0"/>
          </a:p>
          <a:p>
            <a:r>
              <a:rPr lang="en-US" i="1" dirty="0"/>
              <a:t> </a:t>
            </a:r>
            <a:endParaRPr lang="ru-RU" dirty="0"/>
          </a:p>
          <a:p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toki</a:t>
            </a:r>
            <a:r>
              <a:rPr lang="en-US" i="1" dirty="0"/>
              <a:t> </a:t>
            </a:r>
            <a:r>
              <a:rPr lang="en-US" i="1" dirty="0" err="1"/>
              <a:t>kuchga</a:t>
            </a:r>
            <a:r>
              <a:rPr lang="en-US" i="1" dirty="0"/>
              <a:t> </a:t>
            </a:r>
            <a:r>
              <a:rPr lang="en-US" i="1" dirty="0" err="1"/>
              <a:t>ega</a:t>
            </a:r>
            <a:r>
              <a:rPr lang="en-US" i="1" dirty="0"/>
              <a:t>. </a:t>
            </a:r>
            <a:r>
              <a:rPr lang="en-US" i="1" dirty="0" err="1"/>
              <a:t>Nima</a:t>
            </a:r>
            <a:r>
              <a:rPr lang="en-US" i="1" dirty="0"/>
              <a:t> </a:t>
            </a:r>
            <a:r>
              <a:rPr lang="en-US" i="1" dirty="0" err="1"/>
              <a:t>uchun</a:t>
            </a:r>
            <a:r>
              <a:rPr lang="en-US" i="1" dirty="0"/>
              <a:t> </a:t>
            </a:r>
            <a:r>
              <a:rPr lang="en-US" i="1" dirty="0" err="1"/>
              <a:t>kerak</a:t>
            </a:r>
            <a:r>
              <a:rPr lang="en-US" i="1" dirty="0"/>
              <a:t> </a:t>
            </a:r>
            <a:r>
              <a:rPr lang="en-US" i="1" dirty="0" err="1"/>
              <a:t>bu</a:t>
            </a:r>
            <a:r>
              <a:rPr lang="en-US" i="1" dirty="0"/>
              <a:t> </a:t>
            </a:r>
            <a:r>
              <a:rPr lang="en-US" i="1" dirty="0" err="1"/>
              <a:t>kuch</a:t>
            </a:r>
            <a:r>
              <a:rPr lang="en-US" i="1" dirty="0"/>
              <a:t>? </a:t>
            </a:r>
            <a:r>
              <a:rPr lang="en-US" i="1" dirty="0" err="1"/>
              <a:t>Biror</a:t>
            </a:r>
            <a:r>
              <a:rPr lang="en-US" i="1" dirty="0"/>
              <a:t> </a:t>
            </a:r>
            <a:r>
              <a:rPr lang="en-US" i="1" dirty="0" err="1"/>
              <a:t>bir</a:t>
            </a:r>
            <a:r>
              <a:rPr lang="en-US" i="1" dirty="0"/>
              <a:t> </a:t>
            </a:r>
            <a:r>
              <a:rPr lang="en-US" i="1" dirty="0" err="1"/>
              <a:t>foydali</a:t>
            </a:r>
            <a:r>
              <a:rPr lang="en-US" i="1" dirty="0"/>
              <a:t> </a:t>
            </a:r>
            <a:r>
              <a:rPr lang="en-US" i="1" dirty="0" err="1"/>
              <a:t>ish</a:t>
            </a:r>
            <a:r>
              <a:rPr lang="en-US" i="1" dirty="0"/>
              <a:t> </a:t>
            </a:r>
            <a:r>
              <a:rPr lang="en-US" i="1" dirty="0" err="1"/>
              <a:t>bajarish</a:t>
            </a:r>
            <a:r>
              <a:rPr lang="en-US" i="1" dirty="0"/>
              <a:t> </a:t>
            </a:r>
            <a:r>
              <a:rPr lang="en-US" i="1" dirty="0" err="1"/>
              <a:t>uchun</a:t>
            </a:r>
            <a:r>
              <a:rPr lang="en-US" i="1" dirty="0"/>
              <a:t>, </a:t>
            </a:r>
            <a:r>
              <a:rPr lang="en-US" i="1" dirty="0" err="1"/>
              <a:t>mumkin</a:t>
            </a:r>
            <a:r>
              <a:rPr lang="en-US" i="1" dirty="0"/>
              <a:t> </a:t>
            </a:r>
            <a:r>
              <a:rPr lang="en-US" i="1" dirty="0" err="1"/>
              <a:t>foydasiz</a:t>
            </a:r>
            <a:r>
              <a:rPr lang="en-US" i="1" dirty="0"/>
              <a:t>. </a:t>
            </a:r>
            <a:r>
              <a:rPr lang="en-US" i="1" dirty="0" err="1"/>
              <a:t>Muhimi</a:t>
            </a:r>
            <a:r>
              <a:rPr lang="en-US" i="1" dirty="0"/>
              <a:t> </a:t>
            </a:r>
            <a:r>
              <a:rPr lang="en-US" i="1" dirty="0" err="1"/>
              <a:t>nimadir</a:t>
            </a:r>
            <a:r>
              <a:rPr lang="en-US" i="1" dirty="0"/>
              <a:t> </a:t>
            </a:r>
            <a:r>
              <a:rPr lang="en-US" i="1" dirty="0" err="1"/>
              <a:t>bajarish</a:t>
            </a:r>
            <a:r>
              <a:rPr lang="en-US" i="1" dirty="0"/>
              <a:t>. </a:t>
            </a:r>
            <a:r>
              <a:rPr lang="en-US" i="1" dirty="0" err="1"/>
              <a:t>Bizning</a:t>
            </a:r>
            <a:r>
              <a:rPr lang="en-US" i="1" dirty="0"/>
              <a:t> </a:t>
            </a:r>
            <a:r>
              <a:rPr lang="en-US" i="1" dirty="0" err="1"/>
              <a:t>tanamiz</a:t>
            </a:r>
            <a:r>
              <a:rPr lang="en-US" i="1" dirty="0"/>
              <a:t> ham </a:t>
            </a:r>
            <a:r>
              <a:rPr lang="en-US" i="1" dirty="0" err="1"/>
              <a:t>o’zining</a:t>
            </a:r>
            <a:r>
              <a:rPr lang="en-US" i="1" dirty="0"/>
              <a:t> </a:t>
            </a:r>
            <a:r>
              <a:rPr lang="en-US" i="1" dirty="0" err="1"/>
              <a:t>qandaydir</a:t>
            </a:r>
            <a:r>
              <a:rPr lang="en-US" i="1" dirty="0"/>
              <a:t> </a:t>
            </a:r>
            <a:r>
              <a:rPr lang="en-US" i="1" dirty="0" err="1"/>
              <a:t>kuchiga</a:t>
            </a:r>
            <a:r>
              <a:rPr lang="en-US" i="1" dirty="0"/>
              <a:t> </a:t>
            </a:r>
            <a:r>
              <a:rPr lang="en-US" i="1" dirty="0" err="1"/>
              <a:t>ega</a:t>
            </a:r>
            <a:r>
              <a:rPr lang="en-US" i="1" dirty="0"/>
              <a:t>. </a:t>
            </a:r>
            <a:r>
              <a:rPr lang="en-US" i="1" dirty="0" err="1"/>
              <a:t>Kimdadir</a:t>
            </a:r>
            <a:r>
              <a:rPr lang="en-US" i="1" dirty="0"/>
              <a:t> </a:t>
            </a:r>
            <a:r>
              <a:rPr lang="en-US" i="1" dirty="0" err="1"/>
              <a:t>kuch</a:t>
            </a:r>
            <a:r>
              <a:rPr lang="en-US" i="1" dirty="0"/>
              <a:t> </a:t>
            </a:r>
            <a:r>
              <a:rPr lang="en-US" i="1" dirty="0" err="1"/>
              <a:t>rosa</a:t>
            </a:r>
            <a:r>
              <a:rPr lang="en-US" i="1" dirty="0"/>
              <a:t> </a:t>
            </a:r>
            <a:r>
              <a:rPr lang="en-US" i="1" dirty="0" err="1"/>
              <a:t>ko’p</a:t>
            </a:r>
            <a:r>
              <a:rPr lang="en-US" i="1" dirty="0"/>
              <a:t> </a:t>
            </a:r>
            <a:r>
              <a:rPr lang="en-US" i="1" dirty="0" err="1"/>
              <a:t>bir</a:t>
            </a:r>
            <a:r>
              <a:rPr lang="en-US" i="1" dirty="0"/>
              <a:t> </a:t>
            </a:r>
            <a:r>
              <a:rPr lang="en-US" i="1" dirty="0" err="1"/>
              <a:t>zarba</a:t>
            </a:r>
            <a:r>
              <a:rPr lang="en-US" i="1" dirty="0"/>
              <a:t> </a:t>
            </a:r>
            <a:r>
              <a:rPr lang="en-US" i="1" dirty="0" err="1"/>
              <a:t>bilan</a:t>
            </a:r>
            <a:r>
              <a:rPr lang="en-US" i="1" dirty="0"/>
              <a:t> </a:t>
            </a:r>
            <a:r>
              <a:rPr lang="en-US" i="1" dirty="0" err="1"/>
              <a:t>g’ishtni</a:t>
            </a:r>
            <a:r>
              <a:rPr lang="en-US" i="1" dirty="0"/>
              <a:t> </a:t>
            </a:r>
            <a:r>
              <a:rPr lang="en-US" i="1" dirty="0" err="1"/>
              <a:t>sindiradi</a:t>
            </a:r>
            <a:r>
              <a:rPr lang="en-US" i="1" dirty="0"/>
              <a:t>. </a:t>
            </a:r>
            <a:r>
              <a:rPr lang="en-US" i="1" dirty="0" err="1"/>
              <a:t>Boshqasi</a:t>
            </a:r>
            <a:r>
              <a:rPr lang="en-US" i="1" dirty="0"/>
              <a:t> </a:t>
            </a:r>
            <a:r>
              <a:rPr lang="en-US" i="1" dirty="0" err="1"/>
              <a:t>esa</a:t>
            </a:r>
            <a:r>
              <a:rPr lang="en-US" i="1" dirty="0"/>
              <a:t> </a:t>
            </a:r>
            <a:r>
              <a:rPr lang="en-US" i="1" dirty="0" err="1"/>
              <a:t>hatto</a:t>
            </a:r>
            <a:r>
              <a:rPr lang="en-US" i="1" dirty="0"/>
              <a:t>  </a:t>
            </a:r>
            <a:r>
              <a:rPr lang="en-US" i="1" dirty="0" err="1"/>
              <a:t>kichkina</a:t>
            </a:r>
            <a:r>
              <a:rPr lang="en-US" i="1" dirty="0"/>
              <a:t> </a:t>
            </a:r>
            <a:r>
              <a:rPr lang="en-US" i="1" dirty="0" err="1"/>
              <a:t>narsani</a:t>
            </a:r>
            <a:r>
              <a:rPr lang="en-US" i="1" dirty="0"/>
              <a:t> </a:t>
            </a:r>
            <a:r>
              <a:rPr lang="en-US" i="1" dirty="0" err="1"/>
              <a:t>xam</a:t>
            </a:r>
            <a:r>
              <a:rPr lang="en-US" i="1" dirty="0"/>
              <a:t> </a:t>
            </a:r>
            <a:r>
              <a:rPr lang="en-US" i="1" dirty="0" err="1"/>
              <a:t>ko’tara</a:t>
            </a:r>
            <a:r>
              <a:rPr lang="en-US" i="1" dirty="0"/>
              <a:t> </a:t>
            </a:r>
            <a:r>
              <a:rPr lang="en-US" i="1" dirty="0" err="1"/>
              <a:t>olmasligi</a:t>
            </a:r>
            <a:r>
              <a:rPr lang="en-US" i="1" dirty="0"/>
              <a:t> </a:t>
            </a:r>
            <a:r>
              <a:rPr lang="en-US" i="1" dirty="0" err="1"/>
              <a:t>mumkin</a:t>
            </a:r>
            <a:r>
              <a:rPr lang="en-US" i="1" dirty="0"/>
              <a:t>. </a:t>
            </a:r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toki</a:t>
            </a:r>
            <a:r>
              <a:rPr lang="en-US" i="1" dirty="0"/>
              <a:t> ham </a:t>
            </a:r>
            <a:r>
              <a:rPr lang="en-US" i="1" dirty="0" err="1"/>
              <a:t>kuchga</a:t>
            </a:r>
            <a:r>
              <a:rPr lang="en-US" i="1" dirty="0"/>
              <a:t> </a:t>
            </a:r>
            <a:r>
              <a:rPr lang="en-US" i="1" dirty="0" err="1"/>
              <a:t>ega</a:t>
            </a:r>
            <a:r>
              <a:rPr lang="en-US" i="1" dirty="0"/>
              <a:t>.</a:t>
            </a:r>
            <a:endParaRPr lang="ru-RU" dirty="0"/>
          </a:p>
          <a:p>
            <a:r>
              <a:rPr lang="en-US" i="1" dirty="0"/>
              <a:t> </a:t>
            </a:r>
            <a:endParaRPr lang="ru-RU" dirty="0"/>
          </a:p>
          <a:p>
            <a:r>
              <a:rPr lang="en-US" i="1" dirty="0"/>
              <a:t>Biz u </a:t>
            </a:r>
            <a:r>
              <a:rPr lang="en-US" i="1" dirty="0" err="1"/>
              <a:t>yoki</a:t>
            </a:r>
            <a:r>
              <a:rPr lang="en-US" i="1" dirty="0"/>
              <a:t>  </a:t>
            </a:r>
            <a:r>
              <a:rPr lang="en-US" i="1" dirty="0" err="1"/>
              <a:t>bu</a:t>
            </a:r>
            <a:r>
              <a:rPr lang="en-US" i="1" dirty="0"/>
              <a:t> </a:t>
            </a:r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qurilmaning</a:t>
            </a:r>
            <a:r>
              <a:rPr lang="en-US" i="1" dirty="0"/>
              <a:t>, </a:t>
            </a:r>
            <a:r>
              <a:rPr lang="en-US" i="1" dirty="0" err="1"/>
              <a:t>har</a:t>
            </a:r>
            <a:r>
              <a:rPr lang="en-US" i="1" dirty="0"/>
              <a:t> </a:t>
            </a:r>
            <a:r>
              <a:rPr lang="en-US" i="1" dirty="0" err="1"/>
              <a:t>bir</a:t>
            </a:r>
            <a:r>
              <a:rPr lang="en-US" i="1" dirty="0"/>
              <a:t> </a:t>
            </a:r>
            <a:r>
              <a:rPr lang="en-US" i="1" dirty="0" err="1"/>
              <a:t>tushunchasini</a:t>
            </a:r>
            <a:r>
              <a:rPr lang="en-US" i="1" dirty="0"/>
              <a:t>, </a:t>
            </a:r>
            <a:r>
              <a:rPr lang="en-US" i="1" dirty="0" err="1"/>
              <a:t>bu</a:t>
            </a:r>
            <a:r>
              <a:rPr lang="en-US" i="1" dirty="0"/>
              <a:t> </a:t>
            </a:r>
            <a:r>
              <a:rPr lang="en-US" i="1" dirty="0" err="1"/>
              <a:t>hodisalarning</a:t>
            </a:r>
            <a:r>
              <a:rPr lang="en-US" i="1" dirty="0"/>
              <a:t> </a:t>
            </a:r>
            <a:r>
              <a:rPr lang="en-US" i="1" dirty="0" err="1"/>
              <a:t>barchasining</a:t>
            </a:r>
            <a:r>
              <a:rPr lang="en-US" i="1" dirty="0"/>
              <a:t> </a:t>
            </a:r>
            <a:r>
              <a:rPr lang="en-US" i="1" dirty="0" err="1"/>
              <a:t>suv</a:t>
            </a:r>
            <a:r>
              <a:rPr lang="en-US" i="1" dirty="0"/>
              <a:t> </a:t>
            </a:r>
            <a:r>
              <a:rPr lang="en-US" i="1" dirty="0" err="1"/>
              <a:t>bilan</a:t>
            </a:r>
            <a:r>
              <a:rPr lang="en-US" i="1" dirty="0"/>
              <a:t> </a:t>
            </a:r>
            <a:r>
              <a:rPr lang="en-US" i="1" dirty="0" err="1"/>
              <a:t>o'xshashligini</a:t>
            </a:r>
            <a:r>
              <a:rPr lang="en-US" i="1" dirty="0"/>
              <a:t> </a:t>
            </a:r>
            <a:r>
              <a:rPr lang="en-US" i="1" dirty="0" err="1"/>
              <a:t>keltirib</a:t>
            </a:r>
            <a:r>
              <a:rPr lang="en-US" i="1" dirty="0"/>
              <a:t> </a:t>
            </a:r>
            <a:r>
              <a:rPr lang="en-US" i="1" dirty="0" err="1"/>
              <a:t>o'tamiz</a:t>
            </a:r>
            <a:r>
              <a:rPr lang="en-US" i="1" dirty="0"/>
              <a:t>. </a:t>
            </a:r>
            <a:r>
              <a:rPr lang="en-US" i="1" dirty="0" err="1"/>
              <a:t>Ya’ni</a:t>
            </a:r>
            <a:r>
              <a:rPr lang="en-US" i="1" dirty="0"/>
              <a:t> </a:t>
            </a:r>
            <a:r>
              <a:rPr lang="en-US" i="1" dirty="0" err="1"/>
              <a:t>suvga</a:t>
            </a:r>
            <a:r>
              <a:rPr lang="en-US" i="1" dirty="0"/>
              <a:t> </a:t>
            </a:r>
            <a:r>
              <a:rPr lang="en-US" i="1" dirty="0" err="1"/>
              <a:t>qiyoslab</a:t>
            </a:r>
            <a:r>
              <a:rPr lang="en-US" i="1" dirty="0"/>
              <a:t>, </a:t>
            </a:r>
            <a:r>
              <a:rPr lang="en-US" i="1" dirty="0" err="1"/>
              <a:t>oson</a:t>
            </a:r>
            <a:r>
              <a:rPr lang="en-US" i="1" dirty="0"/>
              <a:t> </a:t>
            </a:r>
            <a:r>
              <a:rPr lang="en-US" i="1" dirty="0" err="1"/>
              <a:t>tushunamiz</a:t>
            </a:r>
            <a:r>
              <a:rPr lang="en-US" i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9107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2044824"/>
          </a:xfrm>
        </p:spPr>
        <p:txBody>
          <a:bodyPr>
            <a:normAutofit fontScale="77500" lnSpcReduction="20000"/>
          </a:bodyPr>
          <a:lstStyle/>
          <a:p>
            <a:r>
              <a:rPr lang="en-US" i="1" dirty="0" err="1"/>
              <a:t>Kuchlanish</a:t>
            </a:r>
            <a:r>
              <a:rPr lang="en-US" i="1" dirty="0"/>
              <a:t> </a:t>
            </a:r>
            <a:r>
              <a:rPr lang="en-US" i="1" dirty="0" err="1"/>
              <a:t>elektronlarni</a:t>
            </a:r>
            <a:r>
              <a:rPr lang="en-US" i="1" dirty="0"/>
              <a:t> </a:t>
            </a:r>
            <a:r>
              <a:rPr lang="en-US" i="1" dirty="0" err="1"/>
              <a:t>harakatga</a:t>
            </a:r>
            <a:r>
              <a:rPr lang="en-US" i="1" dirty="0"/>
              <a:t> </a:t>
            </a:r>
            <a:r>
              <a:rPr lang="en-US" i="1" dirty="0" err="1"/>
              <a:t>keltiradi</a:t>
            </a:r>
            <a:r>
              <a:rPr lang="en-US" i="1" dirty="0"/>
              <a:t>.</a:t>
            </a:r>
            <a:endParaRPr lang="ru-RU" dirty="0"/>
          </a:p>
          <a:p>
            <a:r>
              <a:rPr lang="en-US" i="1" dirty="0" err="1"/>
              <a:t>Batareyani</a:t>
            </a:r>
            <a:r>
              <a:rPr lang="en-US" i="1" dirty="0"/>
              <a:t> </a:t>
            </a:r>
            <a:r>
              <a:rPr lang="en-US" i="1" dirty="0" err="1"/>
              <a:t>lampochkaga</a:t>
            </a:r>
            <a:r>
              <a:rPr lang="en-US" i="1" dirty="0"/>
              <a:t> </a:t>
            </a:r>
            <a:r>
              <a:rPr lang="en-US" i="1" dirty="0" err="1"/>
              <a:t>ulash</a:t>
            </a:r>
            <a:r>
              <a:rPr lang="en-US" i="1" dirty="0"/>
              <a:t> </a:t>
            </a:r>
            <a:r>
              <a:rPr lang="en-US" i="1" dirty="0" err="1"/>
              <a:t>orqali</a:t>
            </a:r>
            <a:r>
              <a:rPr lang="en-US" i="1" dirty="0"/>
              <a:t>, </a:t>
            </a:r>
            <a:r>
              <a:rPr lang="en-US" i="1" dirty="0" err="1"/>
              <a:t>siz</a:t>
            </a:r>
            <a:r>
              <a:rPr lang="en-US" i="1" dirty="0"/>
              <a:t> </a:t>
            </a:r>
            <a:r>
              <a:rPr lang="en-US" i="1" dirty="0" err="1"/>
              <a:t>lampochkaning</a:t>
            </a:r>
            <a:r>
              <a:rPr lang="en-US" i="1" dirty="0"/>
              <a:t> </a:t>
            </a:r>
            <a:r>
              <a:rPr lang="en-US" i="1" dirty="0" err="1"/>
              <a:t>chulg’amiga</a:t>
            </a:r>
            <a:r>
              <a:rPr lang="en-US" i="1" dirty="0"/>
              <a:t> </a:t>
            </a:r>
            <a:r>
              <a:rPr lang="en-US" i="1" dirty="0" err="1"/>
              <a:t>kuchlanish</a:t>
            </a:r>
            <a:r>
              <a:rPr lang="en-US" i="1" dirty="0"/>
              <a:t> </a:t>
            </a:r>
            <a:r>
              <a:rPr lang="en-US" i="1" dirty="0" err="1"/>
              <a:t>berdingiz</a:t>
            </a:r>
            <a:r>
              <a:rPr lang="en-US" i="1" dirty="0"/>
              <a:t>. </a:t>
            </a:r>
            <a:r>
              <a:rPr lang="en-US" i="1" dirty="0" err="1"/>
              <a:t>Voltlarda</a:t>
            </a:r>
            <a:r>
              <a:rPr lang="en-US" i="1" dirty="0"/>
              <a:t> (V) </a:t>
            </a:r>
            <a:r>
              <a:rPr lang="en-US" i="1" dirty="0" err="1"/>
              <a:t>o'lchangan</a:t>
            </a:r>
            <a:r>
              <a:rPr lang="en-US" i="1" dirty="0"/>
              <a:t> </a:t>
            </a:r>
            <a:r>
              <a:rPr lang="en-US" i="1" dirty="0" err="1"/>
              <a:t>bu</a:t>
            </a:r>
            <a:r>
              <a:rPr lang="en-US" i="1" dirty="0"/>
              <a:t> </a:t>
            </a:r>
            <a:r>
              <a:rPr lang="en-US" i="1" dirty="0" err="1"/>
              <a:t>kuchlanish</a:t>
            </a:r>
            <a:r>
              <a:rPr lang="en-US" i="1" dirty="0"/>
              <a:t>, </a:t>
            </a:r>
            <a:r>
              <a:rPr lang="en-US" i="1" dirty="0" err="1"/>
              <a:t>elektronlarni</a:t>
            </a:r>
            <a:r>
              <a:rPr lang="en-US" i="1" dirty="0"/>
              <a:t> </a:t>
            </a:r>
            <a:r>
              <a:rPr lang="en-US" i="1" dirty="0" err="1"/>
              <a:t>bir</a:t>
            </a:r>
            <a:r>
              <a:rPr lang="en-US" i="1" dirty="0"/>
              <a:t> </a:t>
            </a:r>
            <a:r>
              <a:rPr lang="en-US" i="1" dirty="0" err="1"/>
              <a:t>yo'nalishda</a:t>
            </a:r>
            <a:r>
              <a:rPr lang="en-US" i="1" dirty="0"/>
              <a:t> </a:t>
            </a:r>
            <a:r>
              <a:rPr lang="en-US" i="1" dirty="0" err="1"/>
              <a:t>itarib</a:t>
            </a:r>
            <a:r>
              <a:rPr lang="en-US" i="1" dirty="0"/>
              <a:t>, </a:t>
            </a:r>
            <a:r>
              <a:rPr lang="en-US" i="1" dirty="0" err="1"/>
              <a:t>ularning</a:t>
            </a:r>
            <a:r>
              <a:rPr lang="en-US" i="1" dirty="0"/>
              <a:t> </a:t>
            </a:r>
            <a:r>
              <a:rPr lang="en-US" i="1" dirty="0" err="1"/>
              <a:t>chulg’am</a:t>
            </a:r>
            <a:r>
              <a:rPr lang="en-US" i="1" dirty="0"/>
              <a:t> </a:t>
            </a:r>
            <a:r>
              <a:rPr lang="en-US" i="1" dirty="0" err="1"/>
              <a:t>bo'ylab</a:t>
            </a:r>
            <a:r>
              <a:rPr lang="en-US" i="1" dirty="0"/>
              <a:t> </a:t>
            </a:r>
            <a:r>
              <a:rPr lang="en-US" i="1" dirty="0" err="1"/>
              <a:t>harakatlanishiga</a:t>
            </a:r>
            <a:r>
              <a:rPr lang="en-US" i="1" dirty="0"/>
              <a:t> </a:t>
            </a:r>
            <a:r>
              <a:rPr lang="en-US" i="1" dirty="0" err="1"/>
              <a:t>olib</a:t>
            </a:r>
            <a:r>
              <a:rPr lang="en-US" i="1" dirty="0"/>
              <a:t> </a:t>
            </a:r>
            <a:r>
              <a:rPr lang="en-US" i="1" dirty="0" err="1"/>
              <a:t>keladi</a:t>
            </a:r>
            <a:r>
              <a:rPr lang="en-US" i="1" dirty="0"/>
              <a:t>. U </a:t>
            </a:r>
            <a:r>
              <a:rPr lang="en-US" i="1" dirty="0" err="1"/>
              <a:t>qanchalik</a:t>
            </a:r>
            <a:r>
              <a:rPr lang="en-US" i="1" dirty="0"/>
              <a:t> </a:t>
            </a:r>
            <a:r>
              <a:rPr lang="en-US" i="1" dirty="0" err="1"/>
              <a:t>katta</a:t>
            </a:r>
            <a:r>
              <a:rPr lang="en-US" i="1" dirty="0"/>
              <a:t> </a:t>
            </a:r>
            <a:r>
              <a:rPr lang="en-US" i="1" dirty="0" err="1"/>
              <a:t>bo'lsa</a:t>
            </a:r>
            <a:r>
              <a:rPr lang="en-US" i="1" dirty="0"/>
              <a:t>, </a:t>
            </a:r>
            <a:r>
              <a:rPr lang="en-US" i="1" dirty="0" err="1"/>
              <a:t>shuncha</a:t>
            </a:r>
            <a:r>
              <a:rPr lang="en-US" i="1" dirty="0"/>
              <a:t> </a:t>
            </a:r>
            <a:r>
              <a:rPr lang="en-US" i="1" dirty="0" err="1"/>
              <a:t>ko'p</a:t>
            </a:r>
            <a:r>
              <a:rPr lang="en-US" i="1" dirty="0"/>
              <a:t> </a:t>
            </a:r>
            <a:r>
              <a:rPr lang="en-US" i="1" dirty="0" err="1"/>
              <a:t>elektronlar</a:t>
            </a:r>
            <a:r>
              <a:rPr lang="en-US" i="1" dirty="0"/>
              <a:t> </a:t>
            </a:r>
            <a:r>
              <a:rPr lang="en-US" i="1" dirty="0" err="1"/>
              <a:t>chulg’am</a:t>
            </a:r>
            <a:r>
              <a:rPr lang="en-US" i="1" dirty="0"/>
              <a:t>  </a:t>
            </a:r>
            <a:r>
              <a:rPr lang="en-US" i="1" dirty="0" err="1"/>
              <a:t>bo'ylab</a:t>
            </a:r>
            <a:r>
              <a:rPr lang="en-US" i="1" dirty="0"/>
              <a:t> </a:t>
            </a:r>
            <a:r>
              <a:rPr lang="en-US" i="1" dirty="0" err="1"/>
              <a:t>harakatlanadi</a:t>
            </a:r>
            <a:r>
              <a:rPr lang="en-US" i="1" dirty="0"/>
              <a:t>.</a:t>
            </a:r>
            <a:endParaRPr lang="ru-RU" dirty="0"/>
          </a:p>
        </p:txBody>
      </p:sp>
      <p:pic>
        <p:nvPicPr>
          <p:cNvPr id="4" name="Рисунок 3" descr="C:\Users\Elektrik\Desktop\Без названия (7)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04864"/>
            <a:ext cx="8568951" cy="44644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3739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err="1">
                <a:effectLst/>
              </a:rPr>
              <a:t>Tok</a:t>
            </a:r>
            <a:r>
              <a:rPr lang="en-US" i="1" dirty="0">
                <a:effectLst/>
              </a:rPr>
              <a:t>  </a:t>
            </a:r>
            <a:r>
              <a:rPr lang="en-US" i="1" dirty="0" err="1">
                <a:effectLst/>
              </a:rPr>
              <a:t>yo'nalishi</a:t>
            </a:r>
            <a:r>
              <a:rPr lang="en-US" i="1" dirty="0" smtClean="0">
                <a:effectLst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i="1" dirty="0"/>
              <a:t>Biz </a:t>
            </a:r>
            <a:r>
              <a:rPr lang="en-US" i="1" dirty="0" err="1"/>
              <a:t>hammamiz</a:t>
            </a:r>
            <a:r>
              <a:rPr lang="en-US" i="1" dirty="0"/>
              <a:t> </a:t>
            </a:r>
            <a:r>
              <a:rPr lang="en-US" i="1" dirty="0" err="1"/>
              <a:t>bilamiz</a:t>
            </a:r>
            <a:r>
              <a:rPr lang="en-US" i="1" dirty="0"/>
              <a:t>, </a:t>
            </a:r>
            <a:r>
              <a:rPr lang="en-US" i="1" dirty="0" err="1"/>
              <a:t>temir</a:t>
            </a:r>
            <a:r>
              <a:rPr lang="en-US" i="1" dirty="0"/>
              <a:t> </a:t>
            </a:r>
            <a:r>
              <a:rPr lang="en-US" i="1" dirty="0" err="1"/>
              <a:t>yoʼlda</a:t>
            </a:r>
            <a:r>
              <a:rPr lang="en-US" i="1" dirty="0"/>
              <a:t> </a:t>
            </a:r>
            <a:r>
              <a:rPr lang="en-US" i="1" dirty="0" err="1"/>
              <a:t>vagonlar</a:t>
            </a:r>
            <a:r>
              <a:rPr lang="en-US" i="1" dirty="0"/>
              <a:t> </a:t>
            </a:r>
            <a:r>
              <a:rPr lang="en-US" i="1" dirty="0" err="1"/>
              <a:t>tarkibi</a:t>
            </a:r>
            <a:r>
              <a:rPr lang="en-US" i="1" dirty="0"/>
              <a:t> </a:t>
            </a:r>
            <a:r>
              <a:rPr lang="en-US" i="1" dirty="0" err="1"/>
              <a:t>joyidan</a:t>
            </a:r>
            <a:r>
              <a:rPr lang="en-US" i="1" dirty="0"/>
              <a:t> </a:t>
            </a:r>
            <a:r>
              <a:rPr lang="en-US" i="1" dirty="0" err="1"/>
              <a:t>qanday</a:t>
            </a:r>
            <a:r>
              <a:rPr lang="en-US" i="1" dirty="0"/>
              <a:t> </a:t>
            </a:r>
            <a:r>
              <a:rPr lang="en-US" i="1" dirty="0" err="1"/>
              <a:t>siljishini</a:t>
            </a:r>
            <a:r>
              <a:rPr lang="en-US" i="1" dirty="0"/>
              <a:t> </a:t>
            </a:r>
            <a:r>
              <a:rPr lang="en-US" i="1" dirty="0" err="1"/>
              <a:t>bilamiz</a:t>
            </a:r>
            <a:r>
              <a:rPr lang="en-US" i="1" dirty="0"/>
              <a:t>. </a:t>
            </a:r>
            <a:r>
              <a:rPr lang="en-US" i="1" dirty="0" err="1"/>
              <a:t>Teplovoz</a:t>
            </a:r>
            <a:r>
              <a:rPr lang="en-US" i="1" dirty="0"/>
              <a:t> </a:t>
            </a:r>
            <a:r>
              <a:rPr lang="en-US" i="1" dirty="0" err="1"/>
              <a:t>silkinish</a:t>
            </a:r>
            <a:r>
              <a:rPr lang="en-US" i="1" dirty="0"/>
              <a:t> </a:t>
            </a:r>
            <a:r>
              <a:rPr lang="en-US" i="1" dirty="0" err="1"/>
              <a:t>beradi</a:t>
            </a:r>
            <a:r>
              <a:rPr lang="en-US" i="1" dirty="0"/>
              <a:t>, </a:t>
            </a:r>
            <a:r>
              <a:rPr lang="en-US" i="1" dirty="0" err="1"/>
              <a:t>sekin</a:t>
            </a:r>
            <a:r>
              <a:rPr lang="en-US" i="1" dirty="0"/>
              <a:t> </a:t>
            </a:r>
            <a:r>
              <a:rPr lang="en-US" i="1" dirty="0" err="1"/>
              <a:t>hamma</a:t>
            </a:r>
            <a:r>
              <a:rPr lang="en-US" i="1" dirty="0"/>
              <a:t> </a:t>
            </a:r>
            <a:r>
              <a:rPr lang="en-US" i="1" dirty="0" err="1"/>
              <a:t>vagonlar</a:t>
            </a:r>
            <a:r>
              <a:rPr lang="en-US" i="1" dirty="0"/>
              <a:t> </a:t>
            </a:r>
            <a:r>
              <a:rPr lang="en-US" i="1" dirty="0" err="1"/>
              <a:t>deyarli</a:t>
            </a:r>
            <a:r>
              <a:rPr lang="en-US" i="1" dirty="0"/>
              <a:t> </a:t>
            </a:r>
            <a:r>
              <a:rPr lang="en-US" i="1" dirty="0" err="1"/>
              <a:t>bir</a:t>
            </a:r>
            <a:r>
              <a:rPr lang="en-US" i="1" dirty="0"/>
              <a:t> </a:t>
            </a:r>
            <a:r>
              <a:rPr lang="en-US" i="1" dirty="0" err="1"/>
              <a:t>vaqtda</a:t>
            </a:r>
            <a:r>
              <a:rPr lang="en-US" i="1" dirty="0"/>
              <a:t> </a:t>
            </a:r>
            <a:r>
              <a:rPr lang="en-US" i="1" dirty="0" err="1"/>
              <a:t>harakatni</a:t>
            </a:r>
            <a:r>
              <a:rPr lang="en-US" i="1" dirty="0"/>
              <a:t> </a:t>
            </a:r>
            <a:r>
              <a:rPr lang="en-US" i="1" dirty="0" err="1"/>
              <a:t>boshlaydi</a:t>
            </a:r>
            <a:r>
              <a:rPr lang="en-US" i="1" dirty="0"/>
              <a:t>. Bu </a:t>
            </a:r>
            <a:r>
              <a:rPr lang="en-US" i="1" dirty="0" err="1"/>
              <a:t>bizga</a:t>
            </a:r>
            <a:r>
              <a:rPr lang="en-US" i="1" dirty="0"/>
              <a:t> </a:t>
            </a:r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zanjirida</a:t>
            </a:r>
            <a:r>
              <a:rPr lang="en-US" i="1" dirty="0"/>
              <a:t> </a:t>
            </a:r>
            <a:r>
              <a:rPr lang="en-US" i="1" dirty="0" err="1"/>
              <a:t>nimalarni</a:t>
            </a:r>
            <a:r>
              <a:rPr lang="en-US" i="1" dirty="0"/>
              <a:t> </a:t>
            </a:r>
            <a:r>
              <a:rPr lang="en-US" i="1" dirty="0" err="1"/>
              <a:t>sodir</a:t>
            </a:r>
            <a:r>
              <a:rPr lang="en-US" i="1" dirty="0"/>
              <a:t> </a:t>
            </a:r>
            <a:r>
              <a:rPr lang="en-US" i="1" dirty="0" err="1"/>
              <a:t>boʼlishini</a:t>
            </a:r>
            <a:r>
              <a:rPr lang="en-US" i="1" dirty="0"/>
              <a:t> </a:t>
            </a:r>
            <a:r>
              <a:rPr lang="en-US" i="1" dirty="0" err="1"/>
              <a:t>eslatadi</a:t>
            </a:r>
            <a:r>
              <a:rPr lang="en-US" i="1" dirty="0"/>
              <a:t>.</a:t>
            </a:r>
            <a:endParaRPr lang="ru-RU" dirty="0"/>
          </a:p>
          <a:p>
            <a:r>
              <a:rPr lang="en-US" i="1" dirty="0" err="1"/>
              <a:t>Vagonlarni</a:t>
            </a:r>
            <a:r>
              <a:rPr lang="en-US" i="1" dirty="0"/>
              <a:t> </a:t>
            </a:r>
            <a:r>
              <a:rPr lang="en-US" i="1" dirty="0" err="1"/>
              <a:t>oʼzi</a:t>
            </a:r>
            <a:r>
              <a:rPr lang="en-US" i="1" dirty="0"/>
              <a:t> </a:t>
            </a:r>
            <a:r>
              <a:rPr lang="en-US" i="1" dirty="0" err="1"/>
              <a:t>xuddiki</a:t>
            </a:r>
            <a:r>
              <a:rPr lang="en-US" i="1" dirty="0"/>
              <a:t> </a:t>
            </a:r>
            <a:r>
              <a:rPr lang="en-US" i="1" dirty="0" err="1"/>
              <a:t>elektronlar</a:t>
            </a:r>
            <a:r>
              <a:rPr lang="en-US" i="1" dirty="0"/>
              <a:t>, </a:t>
            </a:r>
            <a:r>
              <a:rPr lang="en-US" i="1" dirty="0" err="1"/>
              <a:t>sekin</a:t>
            </a:r>
            <a:r>
              <a:rPr lang="en-US" i="1" dirty="0"/>
              <a:t> </a:t>
            </a:r>
            <a:r>
              <a:rPr lang="en-US" i="1" dirty="0" err="1"/>
              <a:t>harakatlanadi</a:t>
            </a:r>
            <a:r>
              <a:rPr lang="en-US" i="1" dirty="0"/>
              <a:t>, </a:t>
            </a:r>
            <a:r>
              <a:rPr lang="en-US" i="1" dirty="0" err="1"/>
              <a:t>Lekin</a:t>
            </a:r>
            <a:r>
              <a:rPr lang="en-US" i="1" dirty="0"/>
              <a:t> </a:t>
            </a:r>
            <a:r>
              <a:rPr lang="en-US" i="1" dirty="0" err="1"/>
              <a:t>deyarli</a:t>
            </a:r>
            <a:r>
              <a:rPr lang="en-US" i="1" dirty="0"/>
              <a:t> </a:t>
            </a:r>
            <a:r>
              <a:rPr lang="en-US" i="1" dirty="0" err="1"/>
              <a:t>bir</a:t>
            </a:r>
            <a:r>
              <a:rPr lang="en-US" i="1" dirty="0"/>
              <a:t> </a:t>
            </a:r>
            <a:r>
              <a:rPr lang="en-US" i="1" dirty="0" err="1"/>
              <a:t>vaqtda</a:t>
            </a:r>
            <a:r>
              <a:rPr lang="en-US" i="1" dirty="0"/>
              <a:t> </a:t>
            </a:r>
            <a:r>
              <a:rPr lang="en-US" i="1" dirty="0" err="1"/>
              <a:t>tarkib</a:t>
            </a:r>
            <a:r>
              <a:rPr lang="en-US" i="1" dirty="0"/>
              <a:t> </a:t>
            </a:r>
            <a:r>
              <a:rPr lang="en-US" i="1" dirty="0" err="1"/>
              <a:t>harakatlana</a:t>
            </a:r>
            <a:r>
              <a:rPr lang="en-US" i="1" dirty="0"/>
              <a:t> </a:t>
            </a:r>
            <a:r>
              <a:rPr lang="en-US" i="1" dirty="0" err="1"/>
              <a:t>boshlaydi</a:t>
            </a:r>
            <a:r>
              <a:rPr lang="en-US" i="1" dirty="0"/>
              <a:t>. </a:t>
            </a:r>
            <a:r>
              <a:rPr lang="en-US" i="1" dirty="0" err="1"/>
              <a:t>Xuddi</a:t>
            </a:r>
            <a:r>
              <a:rPr lang="en-US" i="1" dirty="0"/>
              <a:t> </a:t>
            </a:r>
            <a:r>
              <a:rPr lang="en-US" i="1" dirty="0" err="1"/>
              <a:t>shunday</a:t>
            </a:r>
            <a:r>
              <a:rPr lang="en-US" i="1" dirty="0"/>
              <a:t> </a:t>
            </a:r>
            <a:r>
              <a:rPr lang="en-US" i="1" dirty="0" err="1"/>
              <a:t>deyarli</a:t>
            </a:r>
            <a:r>
              <a:rPr lang="en-US" i="1" dirty="0"/>
              <a:t> </a:t>
            </a:r>
            <a:r>
              <a:rPr lang="en-US" i="1" dirty="0" err="1"/>
              <a:t>bir</a:t>
            </a:r>
            <a:r>
              <a:rPr lang="en-US" i="1" dirty="0"/>
              <a:t> </a:t>
            </a:r>
            <a:r>
              <a:rPr lang="en-US" i="1" dirty="0" err="1"/>
              <a:t>vaqtda</a:t>
            </a:r>
            <a:r>
              <a:rPr lang="en-US" i="1" dirty="0"/>
              <a:t> </a:t>
            </a:r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toki</a:t>
            </a:r>
            <a:r>
              <a:rPr lang="en-US" i="1" dirty="0"/>
              <a:t> </a:t>
            </a:r>
            <a:r>
              <a:rPr lang="en-US" i="1" dirty="0" err="1"/>
              <a:t>zanjirni</a:t>
            </a:r>
            <a:r>
              <a:rPr lang="en-US" i="1" dirty="0"/>
              <a:t> </a:t>
            </a:r>
            <a:r>
              <a:rPr lang="en-US" i="1" dirty="0" err="1"/>
              <a:t>hamma</a:t>
            </a:r>
            <a:r>
              <a:rPr lang="en-US" i="1" dirty="0"/>
              <a:t> </a:t>
            </a:r>
            <a:r>
              <a:rPr lang="en-US" i="1" dirty="0" err="1"/>
              <a:t>yerida</a:t>
            </a:r>
            <a:r>
              <a:rPr lang="en-US" i="1" dirty="0"/>
              <a:t> </a:t>
            </a:r>
            <a:r>
              <a:rPr lang="en-US" i="1" dirty="0" err="1"/>
              <a:t>harakatni</a:t>
            </a:r>
            <a:r>
              <a:rPr lang="en-US" i="1" dirty="0"/>
              <a:t> </a:t>
            </a:r>
            <a:r>
              <a:rPr lang="en-US" i="1" dirty="0" err="1"/>
              <a:t>boshlaydi</a:t>
            </a:r>
            <a:r>
              <a:rPr lang="en-US" i="1" dirty="0"/>
              <a:t>.</a:t>
            </a:r>
            <a:endParaRPr lang="ru-RU" dirty="0"/>
          </a:p>
          <a:p>
            <a:r>
              <a:rPr lang="en-US" i="1" dirty="0"/>
              <a:t> </a:t>
            </a:r>
            <a:endParaRPr lang="ru-RU" dirty="0"/>
          </a:p>
          <a:p>
            <a:r>
              <a:rPr lang="en-US" i="1" dirty="0" err="1"/>
              <a:t>Soʼzimiz</a:t>
            </a:r>
            <a:r>
              <a:rPr lang="en-US" i="1" dirty="0"/>
              <a:t> </a:t>
            </a:r>
            <a:r>
              <a:rPr lang="en-US" i="1" dirty="0" err="1"/>
              <a:t>boshida</a:t>
            </a:r>
            <a:r>
              <a:rPr lang="en-US" i="1" dirty="0"/>
              <a:t> </a:t>
            </a:r>
            <a:r>
              <a:rPr lang="en-US" i="1" dirty="0" err="1"/>
              <a:t>bejizga</a:t>
            </a:r>
            <a:r>
              <a:rPr lang="en-US" i="1" dirty="0"/>
              <a:t> </a:t>
            </a:r>
            <a:r>
              <a:rPr lang="en-US" i="1" dirty="0" err="1"/>
              <a:t>deyarli</a:t>
            </a:r>
            <a:r>
              <a:rPr lang="en-US" i="1" dirty="0"/>
              <a:t> </a:t>
            </a:r>
            <a:r>
              <a:rPr lang="en-US" i="1" dirty="0" err="1"/>
              <a:t>bir</a:t>
            </a:r>
            <a:r>
              <a:rPr lang="en-US" i="1" dirty="0"/>
              <a:t> </a:t>
            </a:r>
            <a:r>
              <a:rPr lang="en-US" i="1" dirty="0" err="1"/>
              <a:t>vaqtda</a:t>
            </a:r>
            <a:r>
              <a:rPr lang="en-US" i="1" dirty="0"/>
              <a:t> </a:t>
            </a:r>
            <a:r>
              <a:rPr lang="en-US" i="1" dirty="0" err="1"/>
              <a:t>harakatni</a:t>
            </a:r>
            <a:r>
              <a:rPr lang="en-US" i="1" dirty="0"/>
              <a:t> </a:t>
            </a:r>
            <a:r>
              <a:rPr lang="en-US" i="1" dirty="0" err="1"/>
              <a:t>boshlaydi</a:t>
            </a:r>
            <a:r>
              <a:rPr lang="en-US" i="1" dirty="0"/>
              <a:t> </a:t>
            </a:r>
            <a:r>
              <a:rPr lang="en-US" i="1" dirty="0" err="1"/>
              <a:t>demadik</a:t>
            </a:r>
            <a:r>
              <a:rPr lang="en-US" i="1" dirty="0"/>
              <a:t>. </a:t>
            </a:r>
            <a:r>
              <a:rPr lang="en-US" i="1" dirty="0" err="1"/>
              <a:t>Teplovozni</a:t>
            </a:r>
            <a:r>
              <a:rPr lang="en-US" i="1" dirty="0"/>
              <a:t> </a:t>
            </a:r>
            <a:r>
              <a:rPr lang="en-US" i="1" dirty="0" err="1"/>
              <a:t>harakati</a:t>
            </a:r>
            <a:r>
              <a:rPr lang="en-US" i="1" dirty="0"/>
              <a:t> </a:t>
            </a:r>
            <a:r>
              <a:rPr lang="en-US" i="1" dirty="0" err="1"/>
              <a:t>birdaniga</a:t>
            </a:r>
            <a:r>
              <a:rPr lang="en-US" i="1" dirty="0"/>
              <a:t> </a:t>
            </a:r>
            <a:r>
              <a:rPr lang="en-US" i="1" dirty="0" err="1"/>
              <a:t>hamma</a:t>
            </a:r>
            <a:r>
              <a:rPr lang="en-US" i="1" dirty="0"/>
              <a:t> </a:t>
            </a:r>
            <a:r>
              <a:rPr lang="en-US" i="1" dirty="0" err="1"/>
              <a:t>vagonni</a:t>
            </a:r>
            <a:r>
              <a:rPr lang="en-US" i="1" dirty="0"/>
              <a:t> </a:t>
            </a:r>
            <a:r>
              <a:rPr lang="en-US" i="1" dirty="0" err="1"/>
              <a:t>tortmaydi</a:t>
            </a:r>
            <a:r>
              <a:rPr lang="en-US" i="1" dirty="0"/>
              <a:t>. </a:t>
            </a:r>
            <a:r>
              <a:rPr lang="ru-RU" i="1" dirty="0"/>
              <a:t>А</a:t>
            </a:r>
            <a:r>
              <a:rPr lang="en-US" i="1" dirty="0" err="1"/>
              <a:t>vval</a:t>
            </a:r>
            <a:r>
              <a:rPr lang="en-US" i="1" dirty="0"/>
              <a:t> </a:t>
            </a:r>
            <a:r>
              <a:rPr lang="en-US" i="1" dirty="0" err="1"/>
              <a:t>joyidan</a:t>
            </a:r>
            <a:r>
              <a:rPr lang="en-US" i="1" dirty="0"/>
              <a:t> </a:t>
            </a:r>
            <a:r>
              <a:rPr lang="en-US" i="1" dirty="0" err="1"/>
              <a:t>birinchi</a:t>
            </a:r>
            <a:r>
              <a:rPr lang="en-US" i="1" dirty="0"/>
              <a:t> </a:t>
            </a:r>
            <a:r>
              <a:rPr lang="en-US" i="1" dirty="0" err="1"/>
              <a:t>vagon</a:t>
            </a:r>
            <a:r>
              <a:rPr lang="en-US" i="1" dirty="0"/>
              <a:t> </a:t>
            </a:r>
            <a:r>
              <a:rPr lang="en-US" i="1" dirty="0" err="1"/>
              <a:t>siljiydi</a:t>
            </a:r>
            <a:r>
              <a:rPr lang="en-US" i="1" dirty="0"/>
              <a:t>. U </a:t>
            </a:r>
            <a:r>
              <a:rPr lang="en-US" i="1" dirty="0" err="1"/>
              <a:t>bilan</a:t>
            </a:r>
            <a:r>
              <a:rPr lang="en-US" i="1" dirty="0"/>
              <a:t> </a:t>
            </a:r>
            <a:r>
              <a:rPr lang="en-US" i="1" dirty="0" err="1"/>
              <a:t>ikkinchi</a:t>
            </a:r>
            <a:r>
              <a:rPr lang="en-US" i="1" dirty="0"/>
              <a:t> </a:t>
            </a:r>
            <a:r>
              <a:rPr lang="en-US" i="1" dirty="0" err="1"/>
              <a:t>vagon</a:t>
            </a:r>
            <a:r>
              <a:rPr lang="en-US" i="1" dirty="0"/>
              <a:t> </a:t>
            </a:r>
            <a:r>
              <a:rPr lang="en-US" i="1" dirty="0" err="1"/>
              <a:t>siljiydi</a:t>
            </a:r>
            <a:r>
              <a:rPr lang="en-US" i="1" dirty="0"/>
              <a:t>, </a:t>
            </a:r>
            <a:r>
              <a:rPr lang="en-US" i="1" dirty="0" err="1"/>
              <a:t>keyin</a:t>
            </a:r>
            <a:r>
              <a:rPr lang="en-US" i="1" dirty="0"/>
              <a:t> </a:t>
            </a:r>
            <a:r>
              <a:rPr lang="en-US" i="1" dirty="0" err="1"/>
              <a:t>uchinchi</a:t>
            </a:r>
            <a:r>
              <a:rPr lang="en-US" i="1" dirty="0"/>
              <a:t> </a:t>
            </a:r>
            <a:r>
              <a:rPr lang="en-US" i="1" dirty="0" err="1"/>
              <a:t>vagon</a:t>
            </a:r>
            <a:r>
              <a:rPr lang="en-US" i="1" dirty="0"/>
              <a:t>. </a:t>
            </a:r>
            <a:r>
              <a:rPr lang="en-US" i="1" dirty="0" err="1"/>
              <a:t>Shu</a:t>
            </a:r>
            <a:r>
              <a:rPr lang="en-US" i="1" dirty="0"/>
              <a:t> </a:t>
            </a:r>
            <a:r>
              <a:rPr lang="en-US" i="1" dirty="0" err="1"/>
              <a:t>tarzda</a:t>
            </a:r>
            <a:r>
              <a:rPr lang="en-US" i="1" dirty="0"/>
              <a:t> </a:t>
            </a:r>
            <a:r>
              <a:rPr lang="en-US" i="1" dirty="0" err="1"/>
              <a:t>teplovozni</a:t>
            </a:r>
            <a:r>
              <a:rPr lang="en-US" i="1" dirty="0"/>
              <a:t> </a:t>
            </a:r>
            <a:r>
              <a:rPr lang="en-US" i="1" dirty="0" err="1"/>
              <a:t>siltashi</a:t>
            </a:r>
            <a:r>
              <a:rPr lang="en-US" i="1" dirty="0"/>
              <a:t> </a:t>
            </a:r>
            <a:r>
              <a:rPr lang="en-US" i="1" dirty="0" err="1"/>
              <a:t>butun</a:t>
            </a:r>
            <a:r>
              <a:rPr lang="en-US" i="1" dirty="0"/>
              <a:t> </a:t>
            </a:r>
            <a:r>
              <a:rPr lang="en-US" i="1" dirty="0" err="1"/>
              <a:t>tarkibni</a:t>
            </a:r>
            <a:r>
              <a:rPr lang="en-US" i="1" dirty="0"/>
              <a:t> </a:t>
            </a:r>
            <a:r>
              <a:rPr lang="en-US" i="1" dirty="0" err="1"/>
              <a:t>harakatga</a:t>
            </a:r>
            <a:r>
              <a:rPr lang="en-US" i="1" dirty="0"/>
              <a:t> </a:t>
            </a:r>
            <a:r>
              <a:rPr lang="en-US" i="1" dirty="0" err="1"/>
              <a:t>keltiradi</a:t>
            </a:r>
            <a:r>
              <a:rPr lang="en-US" i="1" dirty="0"/>
              <a:t>.</a:t>
            </a:r>
            <a:endParaRPr lang="ru-RU" dirty="0"/>
          </a:p>
          <a:p>
            <a:r>
              <a:rPr lang="en-US" i="1" dirty="0"/>
              <a:t> </a:t>
            </a:r>
            <a:endParaRPr lang="ru-RU" dirty="0"/>
          </a:p>
          <a:p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zanjirni</a:t>
            </a:r>
            <a:r>
              <a:rPr lang="en-US" i="1" dirty="0"/>
              <a:t> </a:t>
            </a:r>
            <a:r>
              <a:rPr lang="en-US" i="1" dirty="0" err="1"/>
              <a:t>uzoq</a:t>
            </a:r>
            <a:r>
              <a:rPr lang="en-US" i="1" dirty="0"/>
              <a:t> </a:t>
            </a:r>
            <a:r>
              <a:rPr lang="en-US" i="1" dirty="0" err="1"/>
              <a:t>uchastkalarida</a:t>
            </a:r>
            <a:r>
              <a:rPr lang="en-US" i="1" dirty="0"/>
              <a:t>, </a:t>
            </a:r>
            <a:r>
              <a:rPr lang="en-US" i="1" dirty="0" err="1"/>
              <a:t>elektronlar</a:t>
            </a:r>
            <a:r>
              <a:rPr lang="en-US" i="1" dirty="0"/>
              <a:t> </a:t>
            </a:r>
            <a:r>
              <a:rPr lang="en-US" i="1" dirty="0" err="1"/>
              <a:t>harakatni</a:t>
            </a:r>
            <a:r>
              <a:rPr lang="en-US" i="1" dirty="0"/>
              <a:t> </a:t>
            </a:r>
            <a:r>
              <a:rPr lang="en-US" i="1" dirty="0" err="1"/>
              <a:t>sal</a:t>
            </a:r>
            <a:r>
              <a:rPr lang="en-US" i="1" dirty="0"/>
              <a:t> </a:t>
            </a:r>
            <a:r>
              <a:rPr lang="en-US" i="1" dirty="0" err="1"/>
              <a:t>kechikish</a:t>
            </a:r>
            <a:r>
              <a:rPr lang="en-US" i="1" dirty="0"/>
              <a:t> </a:t>
            </a:r>
            <a:r>
              <a:rPr lang="en-US" i="1" dirty="0" err="1"/>
              <a:t>bilan</a:t>
            </a:r>
            <a:r>
              <a:rPr lang="en-US" i="1" dirty="0"/>
              <a:t> </a:t>
            </a:r>
            <a:r>
              <a:rPr lang="en-US" i="1" dirty="0" err="1"/>
              <a:t>boshlaydi</a:t>
            </a:r>
            <a:r>
              <a:rPr lang="en-US" i="1" dirty="0"/>
              <a:t>. </a:t>
            </a:r>
            <a:r>
              <a:rPr lang="en-US" i="1" dirty="0" err="1"/>
              <a:t>Xuddi</a:t>
            </a:r>
            <a:r>
              <a:rPr lang="en-US" i="1" dirty="0"/>
              <a:t> </a:t>
            </a:r>
            <a:r>
              <a:rPr lang="en-US" i="1" dirty="0" err="1"/>
              <a:t>vagonlarni</a:t>
            </a:r>
            <a:r>
              <a:rPr lang="en-US" i="1" dirty="0"/>
              <a:t> </a:t>
            </a:r>
            <a:r>
              <a:rPr lang="en-US" i="1" dirty="0" err="1"/>
              <a:t>singari</a:t>
            </a:r>
            <a:r>
              <a:rPr lang="en-US" i="1" dirty="0"/>
              <a:t>. </a:t>
            </a:r>
            <a:r>
              <a:rPr lang="en-US" i="1" dirty="0" err="1"/>
              <a:t>Elektronlarda</a:t>
            </a:r>
            <a:r>
              <a:rPr lang="en-US" i="1" dirty="0"/>
              <a:t> </a:t>
            </a:r>
            <a:r>
              <a:rPr lang="en-US" i="1" dirty="0" err="1"/>
              <a:t>vagonlardan</a:t>
            </a:r>
            <a:r>
              <a:rPr lang="en-US" i="1" dirty="0"/>
              <a:t> </a:t>
            </a:r>
            <a:r>
              <a:rPr lang="en-US" i="1" dirty="0" err="1"/>
              <a:t>farqli</a:t>
            </a:r>
            <a:r>
              <a:rPr lang="en-US" i="1" dirty="0"/>
              <a:t> </a:t>
            </a:r>
            <a:r>
              <a:rPr lang="en-US" i="1" dirty="0" err="1"/>
              <a:t>ravishda</a:t>
            </a:r>
            <a:r>
              <a:rPr lang="en-US" i="1" dirty="0"/>
              <a:t>, </a:t>
            </a:r>
            <a:r>
              <a:rPr lang="en-US" i="1" dirty="0" err="1"/>
              <a:t>elektronlarni</a:t>
            </a:r>
            <a:r>
              <a:rPr lang="en-US" i="1" dirty="0"/>
              <a:t> </a:t>
            </a:r>
            <a:r>
              <a:rPr lang="en-US" i="1" dirty="0" err="1"/>
              <a:t>o’zaro</a:t>
            </a:r>
            <a:r>
              <a:rPr lang="en-US" i="1" dirty="0"/>
              <a:t> </a:t>
            </a:r>
            <a:r>
              <a:rPr lang="en-US" i="1" dirty="0" err="1"/>
              <a:t>tasiri</a:t>
            </a:r>
            <a:r>
              <a:rPr lang="en-US" i="1" dirty="0"/>
              <a:t> </a:t>
            </a:r>
            <a:r>
              <a:rPr lang="en-US" i="1" dirty="0" err="1"/>
              <a:t>siljitadi</a:t>
            </a:r>
            <a:r>
              <a:rPr lang="en-US" i="1" dirty="0"/>
              <a:t>. </a:t>
            </a:r>
            <a:r>
              <a:rPr lang="en-US" i="1" dirty="0" err="1"/>
              <a:t>Elektronlar</a:t>
            </a:r>
            <a:r>
              <a:rPr lang="en-US" i="1" dirty="0"/>
              <a:t> </a:t>
            </a:r>
            <a:r>
              <a:rPr lang="en-US" i="1" dirty="0" err="1"/>
              <a:t>o’tkazgich</a:t>
            </a:r>
            <a:r>
              <a:rPr lang="en-US" i="1" dirty="0"/>
              <a:t> </a:t>
            </a:r>
            <a:r>
              <a:rPr lang="en-US" i="1" dirty="0" err="1"/>
              <a:t>bo’ylab</a:t>
            </a:r>
            <a:r>
              <a:rPr lang="en-US" i="1" dirty="0"/>
              <a:t> </a:t>
            </a:r>
            <a:r>
              <a:rPr lang="en-US" i="1" dirty="0" err="1"/>
              <a:t>shunday</a:t>
            </a:r>
            <a:r>
              <a:rPr lang="en-US" i="1" dirty="0"/>
              <a:t> </a:t>
            </a:r>
            <a:r>
              <a:rPr lang="en-US" i="1" dirty="0" err="1"/>
              <a:t>katta</a:t>
            </a:r>
            <a:r>
              <a:rPr lang="en-US" i="1" dirty="0"/>
              <a:t> </a:t>
            </a:r>
            <a:r>
              <a:rPr lang="en-US" i="1" dirty="0" err="1"/>
              <a:t>tezlikda</a:t>
            </a:r>
            <a:r>
              <a:rPr lang="en-US" i="1" dirty="0"/>
              <a:t> </a:t>
            </a:r>
            <a:r>
              <a:rPr lang="en-US" i="1" dirty="0" err="1"/>
              <a:t>harakatlanadi</a:t>
            </a:r>
            <a:r>
              <a:rPr lang="en-US" i="1" dirty="0"/>
              <a:t> 300 000 km/</a:t>
            </a:r>
            <a:r>
              <a:rPr lang="en-US" i="1" dirty="0" err="1"/>
              <a:t>sekund</a:t>
            </a:r>
            <a:r>
              <a:rPr lang="en-US" i="1" dirty="0"/>
              <a:t>. </a:t>
            </a:r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qurilmalardan</a:t>
            </a:r>
            <a:r>
              <a:rPr lang="en-US" i="1" dirty="0"/>
              <a:t>, </a:t>
            </a:r>
            <a:r>
              <a:rPr lang="en-US" i="1" dirty="0" err="1"/>
              <a:t>sxema</a:t>
            </a:r>
            <a:r>
              <a:rPr lang="en-US" i="1" dirty="0"/>
              <a:t> </a:t>
            </a:r>
            <a:r>
              <a:rPr lang="en-US" i="1" dirty="0" err="1"/>
              <a:t>va</a:t>
            </a:r>
            <a:r>
              <a:rPr lang="en-US" i="1" dirty="0"/>
              <a:t> </a:t>
            </a:r>
            <a:r>
              <a:rPr lang="en-US" i="1" dirty="0" err="1"/>
              <a:t>oʼtkazgichlarda</a:t>
            </a:r>
            <a:r>
              <a:rPr lang="en-US" i="1" dirty="0"/>
              <a:t> </a:t>
            </a:r>
            <a:r>
              <a:rPr lang="en-US" i="1" dirty="0" err="1"/>
              <a:t>bir</a:t>
            </a:r>
            <a:r>
              <a:rPr lang="en-US" i="1" dirty="0"/>
              <a:t> </a:t>
            </a:r>
            <a:r>
              <a:rPr lang="en-US" i="1" dirty="0" err="1"/>
              <a:t>xil</a:t>
            </a:r>
            <a:r>
              <a:rPr lang="en-US" i="1" dirty="0"/>
              <a:t> </a:t>
            </a:r>
            <a:r>
              <a:rPr lang="en-US" i="1" dirty="0" err="1"/>
              <a:t>oqadi</a:t>
            </a:r>
            <a:r>
              <a:rPr lang="en-US" i="1" dirty="0"/>
              <a:t>, </a:t>
            </a:r>
            <a:r>
              <a:rPr lang="en-US" i="1" dirty="0" err="1"/>
              <a:t>hech</a:t>
            </a:r>
            <a:r>
              <a:rPr lang="en-US" i="1" dirty="0"/>
              <a:t> </a:t>
            </a:r>
            <a:r>
              <a:rPr lang="en-US" i="1" dirty="0" err="1"/>
              <a:t>qanday</a:t>
            </a:r>
            <a:r>
              <a:rPr lang="en-US" i="1" dirty="0"/>
              <a:t> </a:t>
            </a:r>
            <a:r>
              <a:rPr lang="en-US" i="1" dirty="0" err="1"/>
              <a:t>farq</a:t>
            </a:r>
            <a:r>
              <a:rPr lang="en-US" i="1" dirty="0"/>
              <a:t> </a:t>
            </a:r>
            <a:r>
              <a:rPr lang="en-US" i="1" dirty="0" err="1"/>
              <a:t>yoʼq</a:t>
            </a:r>
            <a:r>
              <a:rPr lang="en-US" i="1" dirty="0"/>
              <a:t>. </a:t>
            </a:r>
            <a:r>
              <a:rPr lang="en-US" i="1" dirty="0" err="1"/>
              <a:t>Tok</a:t>
            </a:r>
            <a:r>
              <a:rPr lang="en-US" i="1" dirty="0"/>
              <a:t> </a:t>
            </a:r>
            <a:r>
              <a:rPr lang="en-US" i="1" dirty="0" err="1"/>
              <a:t>faqatgina</a:t>
            </a:r>
            <a:r>
              <a:rPr lang="en-US" i="1" dirty="0"/>
              <a:t>, </a:t>
            </a:r>
            <a:r>
              <a:rPr lang="en-US" i="1" dirty="0" err="1"/>
              <a:t>yopiq</a:t>
            </a:r>
            <a:r>
              <a:rPr lang="en-US" i="1" dirty="0"/>
              <a:t> </a:t>
            </a:r>
            <a:r>
              <a:rPr lang="en-US" i="1" dirty="0" err="1"/>
              <a:t>zanjir</a:t>
            </a:r>
            <a:r>
              <a:rPr lang="en-US" i="1" dirty="0"/>
              <a:t> </a:t>
            </a:r>
            <a:r>
              <a:rPr lang="en-US" i="1" dirty="0" err="1"/>
              <a:t>boʼylab</a:t>
            </a:r>
            <a:r>
              <a:rPr lang="en-US" i="1" dirty="0"/>
              <a:t> </a:t>
            </a:r>
            <a:r>
              <a:rPr lang="en-US" i="1" dirty="0" err="1"/>
              <a:t>harakatlanadi</a:t>
            </a:r>
            <a:r>
              <a:rPr lang="en-US" i="1" dirty="0"/>
              <a:t>. </a:t>
            </a:r>
            <a:r>
              <a:rPr lang="en-US" i="1" dirty="0" err="1"/>
              <a:t>Kuchlanish</a:t>
            </a:r>
            <a:r>
              <a:rPr lang="en-US" i="1" dirty="0"/>
              <a:t> </a:t>
            </a:r>
            <a:r>
              <a:rPr lang="en-US" i="1" dirty="0" err="1"/>
              <a:t>tokni</a:t>
            </a:r>
            <a:r>
              <a:rPr lang="en-US" i="1" dirty="0"/>
              <a:t> </a:t>
            </a:r>
            <a:r>
              <a:rPr lang="en-US" i="1" dirty="0" err="1"/>
              <a:t>harakatga</a:t>
            </a:r>
            <a:r>
              <a:rPr lang="en-US" i="1" dirty="0"/>
              <a:t> </a:t>
            </a:r>
            <a:r>
              <a:rPr lang="en-US" i="1" dirty="0" err="1"/>
              <a:t>keltirsa</a:t>
            </a:r>
            <a:r>
              <a:rPr lang="en-US" i="1" dirty="0"/>
              <a:t>, </a:t>
            </a:r>
            <a:r>
              <a:rPr lang="en-US" i="1" dirty="0" err="1"/>
              <a:t>rezistor</a:t>
            </a:r>
            <a:r>
              <a:rPr lang="en-US" i="1" dirty="0"/>
              <a:t> </a:t>
            </a:r>
            <a:r>
              <a:rPr lang="en-US" i="1" dirty="0" err="1"/>
              <a:t>aksincha</a:t>
            </a:r>
            <a:r>
              <a:rPr lang="en-US" i="1" dirty="0"/>
              <a:t> </a:t>
            </a:r>
            <a:r>
              <a:rPr lang="en-US" i="1" dirty="0" err="1"/>
              <a:t>tokni</a:t>
            </a:r>
            <a:r>
              <a:rPr lang="en-US" i="1" dirty="0"/>
              <a:t> </a:t>
            </a:r>
            <a:r>
              <a:rPr lang="en-US" i="1" dirty="0" err="1"/>
              <a:t>oʼtishiga</a:t>
            </a:r>
            <a:r>
              <a:rPr lang="en-US" i="1" dirty="0"/>
              <a:t> </a:t>
            </a:r>
            <a:r>
              <a:rPr lang="en-US" i="1" dirty="0" err="1"/>
              <a:t>qarshilik</a:t>
            </a:r>
            <a:r>
              <a:rPr lang="en-US" i="1" dirty="0"/>
              <a:t> </a:t>
            </a:r>
            <a:r>
              <a:rPr lang="en-US" i="1" dirty="0" err="1"/>
              <a:t>qiladi</a:t>
            </a:r>
            <a:r>
              <a:rPr lang="en-US" i="1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5403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>
                <a:effectLst/>
              </a:rPr>
              <a:t>Tokni</a:t>
            </a:r>
            <a:r>
              <a:rPr lang="ru-RU" i="1" dirty="0">
                <a:effectLst/>
              </a:rPr>
              <a:t> </a:t>
            </a:r>
            <a:r>
              <a:rPr lang="ru-RU" i="1" dirty="0" err="1">
                <a:effectLst/>
              </a:rPr>
              <a:t>o’lchash</a:t>
            </a:r>
            <a:r>
              <a:rPr lang="ru-RU" i="1" dirty="0">
                <a:effectLst/>
              </a:rPr>
              <a:t>.</a:t>
            </a:r>
            <a:endParaRPr lang="ru-RU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i="1" dirty="0" err="1"/>
              <a:t>Bilamiz</a:t>
            </a:r>
            <a:r>
              <a:rPr lang="en-US" i="1" dirty="0"/>
              <a:t> </a:t>
            </a:r>
            <a:r>
              <a:rPr lang="en-US" i="1" dirty="0" err="1"/>
              <a:t>kuchlanish</a:t>
            </a:r>
            <a:r>
              <a:rPr lang="en-US" i="1" dirty="0"/>
              <a:t> </a:t>
            </a:r>
            <a:r>
              <a:rPr lang="en-US" i="1" dirty="0" err="1"/>
              <a:t>potensiallar</a:t>
            </a:r>
            <a:r>
              <a:rPr lang="en-US" i="1" dirty="0"/>
              <a:t> </a:t>
            </a:r>
            <a:r>
              <a:rPr lang="en-US" i="1" dirty="0" err="1"/>
              <a:t>farqi</a:t>
            </a:r>
            <a:r>
              <a:rPr lang="en-US" i="1" dirty="0"/>
              <a:t> </a:t>
            </a:r>
            <a:r>
              <a:rPr lang="en-US" i="1" dirty="0" err="1"/>
              <a:t>bo’lganligi</a:t>
            </a:r>
            <a:r>
              <a:rPr lang="en-US" i="1" dirty="0"/>
              <a:t> </a:t>
            </a:r>
            <a:r>
              <a:rPr lang="en-US" i="1" dirty="0" err="1"/>
              <a:t>uchun</a:t>
            </a:r>
            <a:r>
              <a:rPr lang="en-US" i="1" dirty="0"/>
              <a:t> </a:t>
            </a:r>
            <a:r>
              <a:rPr lang="en-US" i="1" dirty="0" err="1"/>
              <a:t>ikkita</a:t>
            </a:r>
            <a:r>
              <a:rPr lang="en-US" i="1" dirty="0"/>
              <a:t> </a:t>
            </a:r>
            <a:r>
              <a:rPr lang="en-US" i="1" dirty="0" err="1"/>
              <a:t>nuqtada</a:t>
            </a:r>
            <a:r>
              <a:rPr lang="en-US" i="1" dirty="0"/>
              <a:t> </a:t>
            </a:r>
            <a:r>
              <a:rPr lang="en-US" i="1" dirty="0" err="1"/>
              <a:t>o’lchanadi</a:t>
            </a:r>
            <a:r>
              <a:rPr lang="en-US" i="1" dirty="0"/>
              <a:t>. </a:t>
            </a:r>
            <a:r>
              <a:rPr lang="en-US" i="1" dirty="0" err="1"/>
              <a:t>Bizning</a:t>
            </a:r>
            <a:r>
              <a:rPr lang="en-US" i="1" dirty="0"/>
              <a:t> </a:t>
            </a:r>
            <a:r>
              <a:rPr lang="en-US" i="1" dirty="0" err="1"/>
              <a:t>o'xshashligimiz</a:t>
            </a:r>
            <a:r>
              <a:rPr lang="en-US" i="1" dirty="0"/>
              <a:t> </a:t>
            </a:r>
            <a:r>
              <a:rPr lang="en-US" i="1" dirty="0" err="1"/>
              <a:t>bo'yicha</a:t>
            </a:r>
            <a:r>
              <a:rPr lang="en-US" i="1" dirty="0"/>
              <a:t> </a:t>
            </a:r>
            <a:r>
              <a:rPr lang="en-US" i="1" dirty="0" err="1"/>
              <a:t>tok</a:t>
            </a:r>
            <a:r>
              <a:rPr lang="en-US" i="1" dirty="0"/>
              <a:t> </a:t>
            </a:r>
            <a:r>
              <a:rPr lang="en-US" i="1" dirty="0" err="1"/>
              <a:t>kuchi</a:t>
            </a:r>
            <a:r>
              <a:rPr lang="en-US" i="1" dirty="0"/>
              <a:t>, </a:t>
            </a:r>
            <a:r>
              <a:rPr lang="en-US" i="1" dirty="0" err="1"/>
              <a:t>suv</a:t>
            </a:r>
            <a:r>
              <a:rPr lang="en-US" i="1" dirty="0"/>
              <a:t> </a:t>
            </a:r>
            <a:r>
              <a:rPr lang="en-US" i="1" dirty="0" err="1"/>
              <a:t>oqimining</a:t>
            </a:r>
            <a:r>
              <a:rPr lang="en-US" i="1" dirty="0"/>
              <a:t> </a:t>
            </a:r>
            <a:r>
              <a:rPr lang="en-US" i="1" dirty="0" err="1"/>
              <a:t>tezligi</a:t>
            </a:r>
            <a:r>
              <a:rPr lang="en-US" i="1" dirty="0"/>
              <a:t> </a:t>
            </a:r>
            <a:r>
              <a:rPr lang="en-US" i="1" dirty="0" err="1"/>
              <a:t>bo'lgani</a:t>
            </a:r>
            <a:r>
              <a:rPr lang="en-US" i="1" dirty="0"/>
              <a:t> </a:t>
            </a:r>
            <a:r>
              <a:rPr lang="en-US" i="1" dirty="0" err="1"/>
              <a:t>uchun</a:t>
            </a:r>
            <a:r>
              <a:rPr lang="en-US" i="1" dirty="0"/>
              <a:t>, </a:t>
            </a:r>
            <a:r>
              <a:rPr lang="en-US" i="1" dirty="0" err="1"/>
              <a:t>bu</a:t>
            </a:r>
            <a:r>
              <a:rPr lang="en-US" i="1" dirty="0"/>
              <a:t> </a:t>
            </a:r>
            <a:r>
              <a:rPr lang="en-US" i="1" dirty="0" err="1"/>
              <a:t>tezlikni</a:t>
            </a:r>
            <a:r>
              <a:rPr lang="en-US" i="1" dirty="0"/>
              <a:t> </a:t>
            </a:r>
            <a:r>
              <a:rPr lang="en-US" i="1" dirty="0" err="1"/>
              <a:t>faqat</a:t>
            </a:r>
            <a:r>
              <a:rPr lang="en-US" i="1" dirty="0"/>
              <a:t> </a:t>
            </a:r>
            <a:r>
              <a:rPr lang="en-US" i="1" dirty="0" err="1"/>
              <a:t>bir</a:t>
            </a:r>
            <a:r>
              <a:rPr lang="en-US" i="1" dirty="0"/>
              <a:t> </a:t>
            </a:r>
            <a:r>
              <a:rPr lang="en-US" i="1" dirty="0" err="1"/>
              <a:t>nuqtada</a:t>
            </a:r>
            <a:r>
              <a:rPr lang="en-US" i="1" dirty="0"/>
              <a:t> </a:t>
            </a:r>
            <a:r>
              <a:rPr lang="en-US" i="1" dirty="0" err="1"/>
              <a:t>o'lchash</a:t>
            </a:r>
            <a:r>
              <a:rPr lang="en-US" i="1" dirty="0"/>
              <a:t> </a:t>
            </a:r>
            <a:r>
              <a:rPr lang="en-US" i="1" dirty="0" err="1"/>
              <a:t>kerak</a:t>
            </a:r>
            <a:r>
              <a:rPr lang="en-US" i="1" dirty="0"/>
              <a:t>. </a:t>
            </a:r>
            <a:r>
              <a:rPr lang="en-US" i="1" dirty="0" err="1"/>
              <a:t>Tok</a:t>
            </a:r>
            <a:r>
              <a:rPr lang="en-US" i="1" dirty="0"/>
              <a:t> ham </a:t>
            </a:r>
            <a:r>
              <a:rPr lang="en-US" i="1" dirty="0" err="1"/>
              <a:t>shunga</a:t>
            </a:r>
            <a:r>
              <a:rPr lang="en-US" i="1" dirty="0"/>
              <a:t> </a:t>
            </a:r>
            <a:r>
              <a:rPr lang="en-US" i="1" dirty="0" err="1"/>
              <a:t>o'xshash</a:t>
            </a:r>
            <a:r>
              <a:rPr lang="en-US" i="1" dirty="0"/>
              <a:t>.</a:t>
            </a:r>
            <a:endParaRPr lang="ru-RU" dirty="0"/>
          </a:p>
          <a:p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tokining</a:t>
            </a:r>
            <a:r>
              <a:rPr lang="en-US" i="1" dirty="0"/>
              <a:t> </a:t>
            </a:r>
            <a:r>
              <a:rPr lang="en-US" i="1" dirty="0" err="1"/>
              <a:t>kattaligini</a:t>
            </a:r>
            <a:r>
              <a:rPr lang="en-US" i="1" dirty="0"/>
              <a:t> </a:t>
            </a:r>
            <a:r>
              <a:rPr lang="en-US" i="1" dirty="0" err="1"/>
              <a:t>o'lchash</a:t>
            </a:r>
            <a:r>
              <a:rPr lang="en-US" i="1" dirty="0"/>
              <a:t> </a:t>
            </a:r>
            <a:r>
              <a:rPr lang="en-US" i="1" dirty="0" err="1"/>
              <a:t>uchun</a:t>
            </a:r>
            <a:r>
              <a:rPr lang="en-US" i="1" dirty="0"/>
              <a:t> biz </a:t>
            </a:r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zanjirini</a:t>
            </a:r>
            <a:r>
              <a:rPr lang="en-US" i="1" dirty="0"/>
              <a:t> </a:t>
            </a:r>
            <a:r>
              <a:rPr lang="en-US" i="1" dirty="0" err="1"/>
              <a:t>uzilgan</a:t>
            </a:r>
            <a:r>
              <a:rPr lang="en-US" i="1" dirty="0"/>
              <a:t> </a:t>
            </a:r>
            <a:r>
              <a:rPr lang="en-US" i="1" dirty="0" err="1"/>
              <a:t>joyiga</a:t>
            </a:r>
            <a:r>
              <a:rPr lang="en-US" i="1" dirty="0"/>
              <a:t> </a:t>
            </a:r>
            <a:r>
              <a:rPr lang="en-US" i="1" dirty="0" err="1"/>
              <a:t>ampermetrni</a:t>
            </a:r>
            <a:r>
              <a:rPr lang="en-US" i="1" dirty="0"/>
              <a:t> </a:t>
            </a:r>
            <a:r>
              <a:rPr lang="en-US" i="1" dirty="0" err="1"/>
              <a:t>ulashimiz</a:t>
            </a:r>
            <a:r>
              <a:rPr lang="en-US" i="1" dirty="0"/>
              <a:t> </a:t>
            </a:r>
            <a:r>
              <a:rPr lang="en-US" i="1" dirty="0" err="1"/>
              <a:t>kerak</a:t>
            </a:r>
            <a:r>
              <a:rPr lang="en-US" i="1" dirty="0"/>
              <a:t>. Soda </a:t>
            </a:r>
            <a:r>
              <a:rPr lang="en-US" i="1" dirty="0" err="1"/>
              <a:t>qilib</a:t>
            </a:r>
            <a:r>
              <a:rPr lang="en-US" i="1" dirty="0"/>
              <a:t> </a:t>
            </a:r>
            <a:r>
              <a:rPr lang="en-US" i="1" dirty="0" err="1"/>
              <a:t>aytganda</a:t>
            </a:r>
            <a:r>
              <a:rPr lang="en-US" i="1" dirty="0"/>
              <a:t> </a:t>
            </a:r>
            <a:r>
              <a:rPr lang="en-US" i="1" dirty="0" err="1"/>
              <a:t>voltmetr</a:t>
            </a:r>
            <a:r>
              <a:rPr lang="en-US" i="1" dirty="0"/>
              <a:t> </a:t>
            </a:r>
            <a:r>
              <a:rPr lang="en-US" i="1" dirty="0" err="1"/>
              <a:t>zanjirga</a:t>
            </a:r>
            <a:r>
              <a:rPr lang="en-US" i="1" dirty="0"/>
              <a:t> parallel </a:t>
            </a:r>
            <a:r>
              <a:rPr lang="en-US" i="1" dirty="0" err="1"/>
              <a:t>ulansa</a:t>
            </a:r>
            <a:r>
              <a:rPr lang="en-US" i="1" dirty="0"/>
              <a:t>, </a:t>
            </a:r>
            <a:r>
              <a:rPr lang="en-US" i="1" dirty="0" err="1"/>
              <a:t>ampermetr</a:t>
            </a:r>
            <a:r>
              <a:rPr lang="en-US" i="1" dirty="0"/>
              <a:t> </a:t>
            </a:r>
            <a:r>
              <a:rPr lang="en-US" i="1" dirty="0" err="1"/>
              <a:t>ketma-ket</a:t>
            </a:r>
            <a:r>
              <a:rPr lang="en-US" i="1" dirty="0"/>
              <a:t> </a:t>
            </a:r>
            <a:r>
              <a:rPr lang="en-US" i="1" dirty="0" err="1"/>
              <a:t>qilib</a:t>
            </a:r>
            <a:r>
              <a:rPr lang="en-US" i="1" dirty="0"/>
              <a:t> </a:t>
            </a:r>
            <a:r>
              <a:rPr lang="en-US" i="1" dirty="0" err="1"/>
              <a:t>ulanadi</a:t>
            </a:r>
            <a:r>
              <a:rPr lang="en-US" i="1" dirty="0"/>
              <a:t>.</a:t>
            </a:r>
            <a:endParaRPr lang="ru-RU" dirty="0"/>
          </a:p>
          <a:p>
            <a:pPr marL="137160" indent="0">
              <a:buNone/>
            </a:pPr>
            <a:r>
              <a:rPr lang="en-US" i="1" dirty="0"/>
              <a:t> </a:t>
            </a:r>
            <a:endParaRPr lang="ru-RU" dirty="0"/>
          </a:p>
          <a:p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tokining</a:t>
            </a:r>
            <a:r>
              <a:rPr lang="en-US" i="1" dirty="0"/>
              <a:t> </a:t>
            </a:r>
            <a:r>
              <a:rPr lang="en-US" i="1" dirty="0" err="1"/>
              <a:t>o'lchov</a:t>
            </a:r>
            <a:r>
              <a:rPr lang="en-US" i="1" dirty="0"/>
              <a:t> </a:t>
            </a:r>
            <a:r>
              <a:rPr lang="en-US" i="1" dirty="0" err="1"/>
              <a:t>birligi</a:t>
            </a:r>
            <a:r>
              <a:rPr lang="en-US" i="1" dirty="0"/>
              <a:t> </a:t>
            </a:r>
            <a:r>
              <a:rPr lang="en-US" i="1" dirty="0" err="1"/>
              <a:t>amper</a:t>
            </a:r>
            <a:r>
              <a:rPr lang="en-US" i="1" dirty="0"/>
              <a:t> (A). Bu </a:t>
            </a:r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tokining</a:t>
            </a:r>
            <a:r>
              <a:rPr lang="en-US" i="1" dirty="0"/>
              <a:t> </a:t>
            </a:r>
            <a:r>
              <a:rPr lang="en-US" i="1" dirty="0" err="1"/>
              <a:t>kashfiyotchisi</a:t>
            </a:r>
            <a:r>
              <a:rPr lang="en-US" i="1" dirty="0"/>
              <a:t> - 18-19-asrlar </a:t>
            </a:r>
            <a:r>
              <a:rPr lang="en-US" i="1" dirty="0" err="1"/>
              <a:t>oxirida</a:t>
            </a:r>
            <a:r>
              <a:rPr lang="en-US" i="1" dirty="0"/>
              <a:t> </a:t>
            </a:r>
            <a:r>
              <a:rPr lang="en-US" i="1" dirty="0" err="1"/>
              <a:t>yashagan</a:t>
            </a:r>
            <a:r>
              <a:rPr lang="en-US" i="1" dirty="0"/>
              <a:t> </a:t>
            </a:r>
            <a:r>
              <a:rPr lang="en-US" i="1" dirty="0" err="1"/>
              <a:t>buyuk</a:t>
            </a:r>
            <a:r>
              <a:rPr lang="en-US" i="1" dirty="0"/>
              <a:t> </a:t>
            </a:r>
            <a:r>
              <a:rPr lang="en-US" i="1" dirty="0" err="1"/>
              <a:t>fransuz</a:t>
            </a:r>
            <a:r>
              <a:rPr lang="en-US" i="1" dirty="0"/>
              <a:t> </a:t>
            </a:r>
            <a:r>
              <a:rPr lang="en-US" i="1" dirty="0" err="1"/>
              <a:t>fizigi</a:t>
            </a:r>
            <a:r>
              <a:rPr lang="en-US" i="1" dirty="0"/>
              <a:t> Andre-Mari </a:t>
            </a:r>
            <a:r>
              <a:rPr lang="en-US" i="1" dirty="0" err="1"/>
              <a:t>Amper</a:t>
            </a:r>
            <a:r>
              <a:rPr lang="en-US" i="1" dirty="0"/>
              <a:t> </a:t>
            </a:r>
            <a:r>
              <a:rPr lang="en-US" i="1" dirty="0" err="1"/>
              <a:t>sharafiga</a:t>
            </a:r>
            <a:r>
              <a:rPr lang="en-US" i="1" dirty="0"/>
              <a:t> </a:t>
            </a:r>
            <a:r>
              <a:rPr lang="en-US" i="1" dirty="0" err="1"/>
              <a:t>nomlangan</a:t>
            </a:r>
            <a:r>
              <a:rPr lang="en-US" i="1" dirty="0"/>
              <a:t>.</a:t>
            </a:r>
            <a:endParaRPr lang="ru-RU" dirty="0"/>
          </a:p>
          <a:p>
            <a:pPr marL="137160" indent="0">
              <a:buNone/>
            </a:pPr>
            <a:r>
              <a:rPr lang="en-US" i="1" dirty="0"/>
              <a:t> </a:t>
            </a:r>
            <a:endParaRPr lang="ru-RU" dirty="0"/>
          </a:p>
          <a:p>
            <a:r>
              <a:rPr lang="en-US" i="1" dirty="0" err="1"/>
              <a:t>Tok</a:t>
            </a:r>
            <a:r>
              <a:rPr lang="en-US" i="1" dirty="0"/>
              <a:t>, </a:t>
            </a:r>
            <a:r>
              <a:rPr lang="en-US" i="1" dirty="0" err="1"/>
              <a:t>o’lchov</a:t>
            </a:r>
            <a:r>
              <a:rPr lang="en-US" i="1" dirty="0"/>
              <a:t> </a:t>
            </a:r>
            <a:r>
              <a:rPr lang="en-US" i="1" dirty="0" err="1"/>
              <a:t>birligini</a:t>
            </a:r>
            <a:r>
              <a:rPr lang="en-US" i="1" dirty="0"/>
              <a:t> </a:t>
            </a:r>
            <a:r>
              <a:rPr lang="en-US" i="1" dirty="0" err="1"/>
              <a:t>qisqartmasi</a:t>
            </a:r>
            <a:r>
              <a:rPr lang="en-US" i="1" dirty="0"/>
              <a:t>  "A" </a:t>
            </a:r>
            <a:r>
              <a:rPr lang="en-US" i="1" dirty="0" err="1"/>
              <a:t>harfi</a:t>
            </a:r>
            <a:r>
              <a:rPr lang="en-US" i="1" dirty="0"/>
              <a:t> </a:t>
            </a:r>
            <a:r>
              <a:rPr lang="en-US" i="1" dirty="0" err="1"/>
              <a:t>bilan</a:t>
            </a:r>
            <a:r>
              <a:rPr lang="en-US" i="1" dirty="0"/>
              <a:t> </a:t>
            </a:r>
            <a:r>
              <a:rPr lang="en-US" i="1" dirty="0" err="1"/>
              <a:t>belgilanadi</a:t>
            </a:r>
            <a:r>
              <a:rPr lang="en-US" i="1" dirty="0"/>
              <a:t>. </a:t>
            </a:r>
            <a:r>
              <a:rPr lang="en-US" i="1" dirty="0" err="1"/>
              <a:t>Formulalarda</a:t>
            </a:r>
            <a:r>
              <a:rPr lang="en-US" i="1" dirty="0"/>
              <a:t> </a:t>
            </a:r>
            <a:r>
              <a:rPr lang="en-US" i="1" dirty="0" err="1"/>
              <a:t>bu</a:t>
            </a:r>
            <a:r>
              <a:rPr lang="en-US" i="1" dirty="0"/>
              <a:t> </a:t>
            </a:r>
            <a:r>
              <a:rPr lang="en-US" i="1" dirty="0" err="1"/>
              <a:t>fizik</a:t>
            </a:r>
            <a:r>
              <a:rPr lang="en-US" i="1" dirty="0"/>
              <a:t> </a:t>
            </a:r>
            <a:r>
              <a:rPr lang="en-US" i="1" dirty="0" err="1"/>
              <a:t>kattalik</a:t>
            </a:r>
            <a:r>
              <a:rPr lang="en-US" i="1" dirty="0"/>
              <a:t> "I" </a:t>
            </a:r>
            <a:r>
              <a:rPr lang="en-US" i="1" dirty="0" err="1"/>
              <a:t>harfi</a:t>
            </a:r>
            <a:r>
              <a:rPr lang="en-US" i="1" dirty="0"/>
              <a:t> </a:t>
            </a:r>
            <a:r>
              <a:rPr lang="en-US" i="1" dirty="0" err="1"/>
              <a:t>bilan</a:t>
            </a:r>
            <a:r>
              <a:rPr lang="en-US" i="1" dirty="0"/>
              <a:t> </a:t>
            </a:r>
            <a:r>
              <a:rPr lang="en-US" i="1" dirty="0" err="1"/>
              <a:t>belgilanadi</a:t>
            </a:r>
            <a:r>
              <a:rPr lang="en-US" i="1" dirty="0"/>
              <a:t>. </a:t>
            </a:r>
            <a:r>
              <a:rPr lang="en-US" i="1" dirty="0" err="1"/>
              <a:t>Kichik</a:t>
            </a:r>
            <a:r>
              <a:rPr lang="en-US" i="1" dirty="0"/>
              <a:t> </a:t>
            </a:r>
            <a:r>
              <a:rPr lang="en-US" i="1" dirty="0" err="1"/>
              <a:t>toklar</a:t>
            </a:r>
            <a:r>
              <a:rPr lang="en-US" i="1" dirty="0"/>
              <a:t> </a:t>
            </a:r>
            <a:r>
              <a:rPr lang="en-US" i="1" dirty="0" err="1"/>
              <a:t>milliamperlar</a:t>
            </a:r>
            <a:r>
              <a:rPr lang="en-US" i="1" dirty="0"/>
              <a:t> [mA], </a:t>
            </a:r>
            <a:r>
              <a:rPr lang="en-US" i="1" dirty="0" err="1"/>
              <a:t>mikroamperlarda</a:t>
            </a:r>
            <a:r>
              <a:rPr lang="en-US" i="1" dirty="0"/>
              <a:t> [µA] </a:t>
            </a:r>
            <a:r>
              <a:rPr lang="en-US" i="1" dirty="0" err="1"/>
              <a:t>ifodalanishi</a:t>
            </a:r>
            <a:r>
              <a:rPr lang="en-US" i="1" dirty="0"/>
              <a:t> </a:t>
            </a:r>
            <a:r>
              <a:rPr lang="en-US" i="1" dirty="0" err="1"/>
              <a:t>mumkin</a:t>
            </a:r>
            <a:r>
              <a:rPr lang="en-US" i="1" dirty="0"/>
              <a:t>. </a:t>
            </a:r>
            <a:r>
              <a:rPr lang="en-US" i="1" dirty="0" err="1"/>
              <a:t>Bir</a:t>
            </a:r>
            <a:r>
              <a:rPr lang="en-US" i="1" dirty="0"/>
              <a:t> </a:t>
            </a:r>
            <a:r>
              <a:rPr lang="en-US" i="1" dirty="0" err="1"/>
              <a:t>milliamper</a:t>
            </a:r>
            <a:r>
              <a:rPr lang="en-US" i="1" dirty="0"/>
              <a:t> 0,001 </a:t>
            </a:r>
            <a:r>
              <a:rPr lang="en-US" i="1" dirty="0" err="1"/>
              <a:t>amperga</a:t>
            </a:r>
            <a:r>
              <a:rPr lang="en-US" i="1" dirty="0"/>
              <a:t> </a:t>
            </a:r>
            <a:r>
              <a:rPr lang="en-US" i="1" dirty="0" err="1"/>
              <a:t>va</a:t>
            </a:r>
            <a:r>
              <a:rPr lang="en-US" i="1" dirty="0"/>
              <a:t> </a:t>
            </a:r>
            <a:r>
              <a:rPr lang="en-US" i="1" dirty="0" err="1"/>
              <a:t>bir</a:t>
            </a:r>
            <a:r>
              <a:rPr lang="en-US" i="1" dirty="0"/>
              <a:t> </a:t>
            </a:r>
            <a:r>
              <a:rPr lang="en-US" i="1" dirty="0" err="1"/>
              <a:t>mikroamper</a:t>
            </a:r>
            <a:r>
              <a:rPr lang="en-US" i="1" dirty="0"/>
              <a:t> 0,000001 </a:t>
            </a:r>
            <a:r>
              <a:rPr lang="en-US" i="1" dirty="0" err="1"/>
              <a:t>amperga</a:t>
            </a:r>
            <a:r>
              <a:rPr lang="en-US" i="1" dirty="0"/>
              <a:t> </a:t>
            </a:r>
            <a:r>
              <a:rPr lang="en-US" i="1" dirty="0" err="1"/>
              <a:t>teng</a:t>
            </a:r>
            <a:r>
              <a:rPr lang="en-US" i="1" dirty="0"/>
              <a:t>.</a:t>
            </a:r>
            <a:endParaRPr lang="ru-RU" dirty="0"/>
          </a:p>
          <a:p>
            <a:pPr marL="137160" indent="0">
              <a:buNone/>
            </a:pPr>
            <a:r>
              <a:rPr lang="en-US" i="1" dirty="0"/>
              <a:t> </a:t>
            </a:r>
            <a:endParaRPr lang="ru-RU" dirty="0"/>
          </a:p>
          <a:p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toki</a:t>
            </a:r>
            <a:r>
              <a:rPr lang="en-US" i="1" dirty="0"/>
              <a:t> </a:t>
            </a:r>
            <a:r>
              <a:rPr lang="en-US" i="1" dirty="0" err="1"/>
              <a:t>ampermetr</a:t>
            </a:r>
            <a:r>
              <a:rPr lang="en-US" i="1" dirty="0"/>
              <a:t> </a:t>
            </a:r>
            <a:r>
              <a:rPr lang="en-US" i="1" dirty="0" err="1"/>
              <a:t>yordamida</a:t>
            </a:r>
            <a:r>
              <a:rPr lang="en-US" i="1" dirty="0"/>
              <a:t> </a:t>
            </a:r>
            <a:r>
              <a:rPr lang="en-US" i="1" dirty="0" err="1"/>
              <a:t>o'lchanadi</a:t>
            </a:r>
            <a:r>
              <a:rPr lang="en-US" i="1" dirty="0"/>
              <a:t> . </a:t>
            </a:r>
            <a:r>
              <a:rPr lang="en-US" i="1" dirty="0" err="1"/>
              <a:t>Ampermetr</a:t>
            </a:r>
            <a:r>
              <a:rPr lang="en-US" i="1" dirty="0"/>
              <a:t>, </a:t>
            </a:r>
            <a:r>
              <a:rPr lang="en-US" i="1" dirty="0" err="1"/>
              <a:t>o’tkazgich</a:t>
            </a:r>
            <a:r>
              <a:rPr lang="en-US" i="1" dirty="0"/>
              <a:t> </a:t>
            </a:r>
            <a:r>
              <a:rPr lang="en-US" i="1" dirty="0" err="1"/>
              <a:t>orqali</a:t>
            </a:r>
            <a:r>
              <a:rPr lang="en-US" i="1" dirty="0"/>
              <a:t> </a:t>
            </a:r>
            <a:r>
              <a:rPr lang="en-US" i="1" dirty="0" err="1"/>
              <a:t>o'tadigan</a:t>
            </a:r>
            <a:r>
              <a:rPr lang="en-US" i="1" dirty="0"/>
              <a:t> </a:t>
            </a:r>
            <a:r>
              <a:rPr lang="en-US" i="1" dirty="0" err="1"/>
              <a:t>elektronlar</a:t>
            </a:r>
            <a:r>
              <a:rPr lang="en-US" i="1" dirty="0"/>
              <a:t> </a:t>
            </a:r>
            <a:r>
              <a:rPr lang="en-US" i="1" dirty="0" err="1"/>
              <a:t>sonini</a:t>
            </a:r>
            <a:r>
              <a:rPr lang="en-US" i="1" dirty="0"/>
              <a:t> </a:t>
            </a:r>
            <a:r>
              <a:rPr lang="en-US" i="1" dirty="0" err="1"/>
              <a:t>o'lchamaydi</a:t>
            </a:r>
            <a:r>
              <a:rPr lang="en-US" i="1" dirty="0"/>
              <a:t>, </a:t>
            </a:r>
            <a:r>
              <a:rPr lang="en-US" i="1" dirty="0" err="1"/>
              <a:t>balki</a:t>
            </a:r>
            <a:r>
              <a:rPr lang="en-US" i="1" dirty="0"/>
              <a:t> </a:t>
            </a:r>
            <a:r>
              <a:rPr lang="en-US" i="1" dirty="0" err="1"/>
              <a:t>boshqa</a:t>
            </a:r>
            <a:r>
              <a:rPr lang="en-US" i="1" dirty="0"/>
              <a:t>, </a:t>
            </a:r>
            <a:r>
              <a:rPr lang="en-US" i="1" dirty="0" err="1"/>
              <a:t>teng</a:t>
            </a:r>
            <a:r>
              <a:rPr lang="en-US" i="1" dirty="0"/>
              <a:t> </a:t>
            </a:r>
            <a:r>
              <a:rPr lang="en-US" i="1" dirty="0" err="1"/>
              <a:t>darajada</a:t>
            </a:r>
            <a:r>
              <a:rPr lang="en-US" i="1" dirty="0"/>
              <a:t> </a:t>
            </a:r>
            <a:r>
              <a:rPr lang="en-US" i="1" dirty="0" err="1"/>
              <a:t>samarali</a:t>
            </a:r>
            <a:r>
              <a:rPr lang="en-US" i="1" dirty="0"/>
              <a:t> </a:t>
            </a:r>
            <a:r>
              <a:rPr lang="en-US" i="1" dirty="0" err="1"/>
              <a:t>tizimdan</a:t>
            </a:r>
            <a:r>
              <a:rPr lang="en-US" i="1" dirty="0"/>
              <a:t> </a:t>
            </a:r>
            <a:r>
              <a:rPr lang="en-US" i="1" dirty="0" err="1"/>
              <a:t>foydalanadi</a:t>
            </a:r>
            <a:r>
              <a:rPr lang="en-US" i="1" dirty="0"/>
              <a:t>. </a:t>
            </a:r>
            <a:r>
              <a:rPr lang="en-US" i="1" dirty="0" err="1"/>
              <a:t>Klassik</a:t>
            </a:r>
            <a:r>
              <a:rPr lang="en-US" i="1" dirty="0"/>
              <a:t> </a:t>
            </a:r>
            <a:r>
              <a:rPr lang="en-US" i="1" dirty="0" err="1"/>
              <a:t>ampermetr</a:t>
            </a:r>
            <a:r>
              <a:rPr lang="en-US" i="1" dirty="0"/>
              <a:t>, </a:t>
            </a:r>
            <a:r>
              <a:rPr lang="en-US" i="1" dirty="0" err="1"/>
              <a:t>ko'rsatgichi</a:t>
            </a:r>
            <a:r>
              <a:rPr lang="en-US" i="1" dirty="0"/>
              <a:t> (</a:t>
            </a:r>
            <a:r>
              <a:rPr lang="en-US" i="1" dirty="0" err="1"/>
              <a:t>strelka</a:t>
            </a:r>
            <a:r>
              <a:rPr lang="en-US" i="1" dirty="0"/>
              <a:t>) </a:t>
            </a:r>
            <a:r>
              <a:rPr lang="en-US" i="1" dirty="0" err="1"/>
              <a:t>va</a:t>
            </a:r>
            <a:r>
              <a:rPr lang="en-US" i="1" dirty="0"/>
              <a:t> </a:t>
            </a:r>
            <a:r>
              <a:rPr lang="en-US" i="1" dirty="0" err="1"/>
              <a:t>shkala</a:t>
            </a:r>
            <a:r>
              <a:rPr lang="en-US" i="1" dirty="0"/>
              <a:t> </a:t>
            </a:r>
            <a:r>
              <a:rPr lang="en-US" i="1" dirty="0" err="1"/>
              <a:t>bilan</a:t>
            </a:r>
            <a:r>
              <a:rPr lang="en-US" i="1" dirty="0"/>
              <a:t> </a:t>
            </a:r>
            <a:r>
              <a:rPr lang="en-US" i="1" dirty="0" err="1"/>
              <a:t>jihozlangan</a:t>
            </a:r>
            <a:r>
              <a:rPr lang="en-US" i="1" dirty="0"/>
              <a:t> </a:t>
            </a:r>
            <a:r>
              <a:rPr lang="en-US" i="1" dirty="0" err="1"/>
              <a:t>elektromexanik</a:t>
            </a:r>
            <a:r>
              <a:rPr lang="en-US" i="1" dirty="0"/>
              <a:t> </a:t>
            </a:r>
            <a:r>
              <a:rPr lang="en-US" i="1" dirty="0" err="1"/>
              <a:t>asbobdir</a:t>
            </a:r>
            <a:r>
              <a:rPr lang="en-US" i="1" dirty="0"/>
              <a:t>. </a:t>
            </a:r>
            <a:r>
              <a:rPr lang="en-US" i="1" dirty="0" err="1"/>
              <a:t>Bunday</a:t>
            </a:r>
            <a:r>
              <a:rPr lang="en-US" i="1" dirty="0"/>
              <a:t> </a:t>
            </a:r>
            <a:r>
              <a:rPr lang="en-US" i="1" dirty="0" err="1"/>
              <a:t>ampermetrni</a:t>
            </a:r>
            <a:r>
              <a:rPr lang="en-US" i="1" dirty="0"/>
              <a:t> </a:t>
            </a:r>
            <a:r>
              <a:rPr lang="en-US" i="1" dirty="0" err="1"/>
              <a:t>sanoat</a:t>
            </a:r>
            <a:r>
              <a:rPr lang="en-US" i="1" dirty="0"/>
              <a:t> </a:t>
            </a:r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panellarida</a:t>
            </a:r>
            <a:r>
              <a:rPr lang="en-US" i="1" dirty="0"/>
              <a:t> (</a:t>
            </a:r>
            <a:r>
              <a:rPr lang="en-US" i="1" dirty="0" err="1"/>
              <a:t>shitlarda</a:t>
            </a:r>
            <a:r>
              <a:rPr lang="en-US" i="1" dirty="0"/>
              <a:t>)  </a:t>
            </a:r>
            <a:r>
              <a:rPr lang="en-US" i="1" dirty="0" err="1"/>
              <a:t>ko'rishingiz</a:t>
            </a:r>
            <a:r>
              <a:rPr lang="en-US" i="1" dirty="0"/>
              <a:t> </a:t>
            </a:r>
            <a:r>
              <a:rPr lang="en-US" i="1" dirty="0" err="1"/>
              <a:t>mumkin</a:t>
            </a:r>
            <a:r>
              <a:rPr lang="en-US" i="1" dirty="0"/>
              <a:t>.</a:t>
            </a:r>
            <a:endParaRPr lang="ru-RU" dirty="0"/>
          </a:p>
          <a:p>
            <a:r>
              <a:rPr lang="en-US" i="1" dirty="0"/>
              <a:t>Biz </a:t>
            </a:r>
            <a:r>
              <a:rPr lang="en-US" i="1" dirty="0" err="1"/>
              <a:t>o'lchovlarimiz</a:t>
            </a:r>
            <a:r>
              <a:rPr lang="en-US" i="1" dirty="0"/>
              <a:t> </a:t>
            </a:r>
            <a:r>
              <a:rPr lang="en-US" i="1" dirty="0" err="1"/>
              <a:t>uchun</a:t>
            </a:r>
            <a:r>
              <a:rPr lang="en-US" i="1" dirty="0"/>
              <a:t> </a:t>
            </a:r>
            <a:r>
              <a:rPr lang="en-US" i="1" dirty="0" err="1"/>
              <a:t>multimetr</a:t>
            </a:r>
            <a:r>
              <a:rPr lang="en-US" i="1" dirty="0"/>
              <a:t> </a:t>
            </a:r>
            <a:r>
              <a:rPr lang="en-US" i="1" dirty="0" err="1"/>
              <a:t>yoki</a:t>
            </a:r>
            <a:r>
              <a:rPr lang="en-US" i="1" dirty="0"/>
              <a:t> </a:t>
            </a:r>
            <a:r>
              <a:rPr lang="en-US" i="1" dirty="0" err="1"/>
              <a:t>tok</a:t>
            </a:r>
            <a:r>
              <a:rPr lang="en-US" i="1" dirty="0"/>
              <a:t> </a:t>
            </a:r>
            <a:r>
              <a:rPr lang="en-US" i="1" dirty="0" err="1"/>
              <a:t>kleshidan</a:t>
            </a:r>
            <a:r>
              <a:rPr lang="en-US" i="1" dirty="0"/>
              <a:t> </a:t>
            </a:r>
            <a:r>
              <a:rPr lang="en-US" i="1" dirty="0" err="1"/>
              <a:t>foydalanamiz</a:t>
            </a:r>
            <a:r>
              <a:rPr lang="en-US" i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8085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Elektrik\Desktop\Без названия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424935" cy="59046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6960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2908920"/>
          </a:xfrm>
        </p:spPr>
        <p:txBody>
          <a:bodyPr>
            <a:normAutofit lnSpcReduction="10000"/>
          </a:bodyPr>
          <a:lstStyle/>
          <a:p>
            <a:r>
              <a:rPr lang="en-US" i="1" dirty="0" err="1"/>
              <a:t>Faraz</a:t>
            </a:r>
            <a:r>
              <a:rPr lang="en-US" i="1" dirty="0"/>
              <a:t> </a:t>
            </a:r>
            <a:r>
              <a:rPr lang="en-US" i="1" dirty="0" err="1"/>
              <a:t>qilamiz</a:t>
            </a:r>
            <a:r>
              <a:rPr lang="en-US" i="1" dirty="0"/>
              <a:t> </a:t>
            </a:r>
            <a:r>
              <a:rPr lang="en-US" i="1" dirty="0" err="1"/>
              <a:t>suv</a:t>
            </a:r>
            <a:r>
              <a:rPr lang="en-US" i="1" dirty="0"/>
              <a:t> </a:t>
            </a:r>
            <a:r>
              <a:rPr lang="en-US" i="1" dirty="0" err="1"/>
              <a:t>quvuri</a:t>
            </a:r>
            <a:r>
              <a:rPr lang="en-US" i="1" dirty="0"/>
              <a:t> – </a:t>
            </a:r>
            <a:r>
              <a:rPr lang="en-US" i="1" dirty="0" err="1"/>
              <a:t>bu</a:t>
            </a:r>
            <a:r>
              <a:rPr lang="en-US" i="1" dirty="0"/>
              <a:t> </a:t>
            </a:r>
            <a:r>
              <a:rPr lang="en-US" i="1" dirty="0" err="1"/>
              <a:t>o’tkazgich</a:t>
            </a:r>
            <a:r>
              <a:rPr lang="en-US" i="1" dirty="0"/>
              <a:t>, </a:t>
            </a:r>
            <a:r>
              <a:rPr lang="en-US" i="1" dirty="0" err="1"/>
              <a:t>quvur</a:t>
            </a:r>
            <a:r>
              <a:rPr lang="en-US" i="1" dirty="0"/>
              <a:t> </a:t>
            </a:r>
            <a:r>
              <a:rPr lang="en-US" i="1" dirty="0" err="1"/>
              <a:t>ichidagi</a:t>
            </a:r>
            <a:r>
              <a:rPr lang="en-US" i="1" dirty="0"/>
              <a:t> </a:t>
            </a:r>
            <a:r>
              <a:rPr lang="en-US" i="1" dirty="0" err="1"/>
              <a:t>suv</a:t>
            </a:r>
            <a:r>
              <a:rPr lang="en-US" i="1" dirty="0"/>
              <a:t> – </a:t>
            </a:r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toki</a:t>
            </a:r>
            <a:r>
              <a:rPr lang="en-US" i="1" dirty="0"/>
              <a:t>. Biz </a:t>
            </a:r>
            <a:r>
              <a:rPr lang="en-US" i="1" dirty="0" err="1"/>
              <a:t>kranni</a:t>
            </a:r>
            <a:r>
              <a:rPr lang="en-US" i="1" dirty="0"/>
              <a:t> </a:t>
            </a:r>
            <a:r>
              <a:rPr lang="en-US" i="1" dirty="0" err="1"/>
              <a:t>ozroq</a:t>
            </a:r>
            <a:r>
              <a:rPr lang="en-US" i="1" dirty="0"/>
              <a:t> </a:t>
            </a:r>
            <a:r>
              <a:rPr lang="en-US" i="1" dirty="0" err="1"/>
              <a:t>ochsak</a:t>
            </a:r>
            <a:r>
              <a:rPr lang="en-US" i="1" dirty="0"/>
              <a:t>, </a:t>
            </a:r>
            <a:r>
              <a:rPr lang="en-US" i="1" dirty="0" err="1"/>
              <a:t>suv</a:t>
            </a:r>
            <a:r>
              <a:rPr lang="en-US" i="1" dirty="0"/>
              <a:t> </a:t>
            </a:r>
            <a:r>
              <a:rPr lang="en-US" i="1" dirty="0" err="1"/>
              <a:t>quvur</a:t>
            </a:r>
            <a:r>
              <a:rPr lang="en-US" i="1" dirty="0"/>
              <a:t> </a:t>
            </a:r>
            <a:r>
              <a:rPr lang="en-US" i="1" dirty="0" err="1"/>
              <a:t>bo’ylab</a:t>
            </a:r>
            <a:r>
              <a:rPr lang="en-US" i="1" dirty="0"/>
              <a:t> </a:t>
            </a:r>
            <a:r>
              <a:rPr lang="en-US" i="1" dirty="0" err="1"/>
              <a:t>oqadi</a:t>
            </a:r>
            <a:r>
              <a:rPr lang="en-US" i="1" dirty="0"/>
              <a:t>. </a:t>
            </a:r>
            <a:r>
              <a:rPr lang="en-US" i="1" dirty="0" err="1"/>
              <a:t>Sekin</a:t>
            </a:r>
            <a:r>
              <a:rPr lang="en-US" i="1" dirty="0"/>
              <a:t> </a:t>
            </a:r>
            <a:r>
              <a:rPr lang="en-US" i="1" dirty="0" err="1"/>
              <a:t>oqadi</a:t>
            </a:r>
            <a:r>
              <a:rPr lang="en-US" i="1" dirty="0"/>
              <a:t> </a:t>
            </a:r>
            <a:r>
              <a:rPr lang="en-US" i="1" dirty="0" err="1"/>
              <a:t>biroq</a:t>
            </a:r>
            <a:r>
              <a:rPr lang="en-US" i="1" dirty="0"/>
              <a:t> </a:t>
            </a:r>
            <a:r>
              <a:rPr lang="en-US" i="1" dirty="0" err="1"/>
              <a:t>oqadi</a:t>
            </a:r>
            <a:r>
              <a:rPr lang="en-US" i="1" dirty="0"/>
              <a:t>. </a:t>
            </a:r>
            <a:r>
              <a:rPr lang="en-US" i="1" dirty="0" err="1"/>
              <a:t>Oqim</a:t>
            </a:r>
            <a:r>
              <a:rPr lang="en-US" i="1" dirty="0"/>
              <a:t> </a:t>
            </a:r>
            <a:r>
              <a:rPr lang="en-US" i="1" dirty="0" err="1"/>
              <a:t>kuchi</a:t>
            </a:r>
            <a:r>
              <a:rPr lang="en-US" i="1" dirty="0"/>
              <a:t> </a:t>
            </a:r>
            <a:r>
              <a:rPr lang="en-US" i="1" dirty="0" err="1"/>
              <a:t>juda</a:t>
            </a:r>
            <a:r>
              <a:rPr lang="en-US" i="1" dirty="0"/>
              <a:t> </a:t>
            </a:r>
            <a:r>
              <a:rPr lang="en-US" i="1" dirty="0" err="1"/>
              <a:t>kuchsiz</a:t>
            </a:r>
            <a:r>
              <a:rPr lang="en-US" i="1" dirty="0"/>
              <a:t>. </a:t>
            </a:r>
            <a:r>
              <a:rPr lang="en-US" i="1" dirty="0" err="1"/>
              <a:t>Endi</a:t>
            </a:r>
            <a:r>
              <a:rPr lang="en-US" i="1" dirty="0"/>
              <a:t> </a:t>
            </a:r>
            <a:r>
              <a:rPr lang="en-US" i="1" dirty="0" err="1"/>
              <a:t>kranni</a:t>
            </a:r>
            <a:r>
              <a:rPr lang="en-US" i="1" dirty="0"/>
              <a:t> </a:t>
            </a:r>
            <a:r>
              <a:rPr lang="en-US" i="1" dirty="0" err="1"/>
              <a:t>to’liq</a:t>
            </a:r>
            <a:r>
              <a:rPr lang="en-US" i="1" dirty="0"/>
              <a:t> </a:t>
            </a:r>
            <a:r>
              <a:rPr lang="en-US" i="1" dirty="0" err="1"/>
              <a:t>ochamiz</a:t>
            </a:r>
            <a:r>
              <a:rPr lang="en-US" i="1" dirty="0"/>
              <a:t>. </a:t>
            </a:r>
            <a:r>
              <a:rPr lang="en-US" i="1" dirty="0" err="1"/>
              <a:t>Suv</a:t>
            </a:r>
            <a:r>
              <a:rPr lang="en-US" i="1" dirty="0"/>
              <a:t> </a:t>
            </a:r>
            <a:r>
              <a:rPr lang="en-US" i="1" dirty="0" err="1"/>
              <a:t>oqimi</a:t>
            </a:r>
            <a:r>
              <a:rPr lang="en-US" i="1" dirty="0"/>
              <a:t> </a:t>
            </a:r>
            <a:r>
              <a:rPr lang="en-US" i="1" dirty="0" err="1"/>
              <a:t>juda</a:t>
            </a:r>
            <a:r>
              <a:rPr lang="en-US" i="1" dirty="0"/>
              <a:t> </a:t>
            </a:r>
            <a:r>
              <a:rPr lang="en-US" i="1" dirty="0" err="1"/>
              <a:t>kuchlik</a:t>
            </a:r>
            <a:r>
              <a:rPr lang="en-US" i="1" dirty="0"/>
              <a:t> </a:t>
            </a:r>
            <a:r>
              <a:rPr lang="en-US" i="1" dirty="0" err="1"/>
              <a:t>oqadi</a:t>
            </a:r>
            <a:r>
              <a:rPr lang="en-US" i="1" dirty="0"/>
              <a:t>, </a:t>
            </a:r>
            <a:r>
              <a:rPr lang="en-US" i="1" dirty="0" err="1"/>
              <a:t>suv</a:t>
            </a:r>
            <a:r>
              <a:rPr lang="en-US" i="1" dirty="0"/>
              <a:t> </a:t>
            </a:r>
            <a:r>
              <a:rPr lang="en-US" i="1" dirty="0" err="1"/>
              <a:t>yo’lida</a:t>
            </a:r>
            <a:r>
              <a:rPr lang="en-US" i="1" dirty="0"/>
              <a:t> </a:t>
            </a:r>
            <a:r>
              <a:rPr lang="en-US" i="1" dirty="0" err="1"/>
              <a:t>turgan</a:t>
            </a:r>
            <a:r>
              <a:rPr lang="en-US" i="1" dirty="0"/>
              <a:t> </a:t>
            </a:r>
            <a:r>
              <a:rPr lang="en-US" i="1" dirty="0" err="1"/>
              <a:t>biron</a:t>
            </a:r>
            <a:r>
              <a:rPr lang="en-US" i="1" dirty="0"/>
              <a:t>  </a:t>
            </a:r>
            <a:r>
              <a:rPr lang="en-US" i="1" dirty="0" err="1"/>
              <a:t>idishni</a:t>
            </a:r>
            <a:r>
              <a:rPr lang="en-US" i="1" dirty="0"/>
              <a:t> </a:t>
            </a:r>
            <a:r>
              <a:rPr lang="en-US" i="1" dirty="0" err="1"/>
              <a:t>ag’darib</a:t>
            </a:r>
            <a:r>
              <a:rPr lang="en-US" i="1" dirty="0"/>
              <a:t> </a:t>
            </a:r>
            <a:r>
              <a:rPr lang="en-US" i="1" dirty="0" err="1"/>
              <a:t>yuboradigan</a:t>
            </a:r>
            <a:r>
              <a:rPr lang="en-US" i="1" dirty="0"/>
              <a:t> </a:t>
            </a:r>
            <a:r>
              <a:rPr lang="en-US" i="1" dirty="0" err="1"/>
              <a:t>darajada</a:t>
            </a:r>
            <a:r>
              <a:rPr lang="en-US" i="1" dirty="0"/>
              <a:t>. </a:t>
            </a:r>
            <a:endParaRPr lang="ru-RU" dirty="0"/>
          </a:p>
          <a:p>
            <a:pPr marL="137160" indent="0">
              <a:buNone/>
            </a:pPr>
            <a:endParaRPr lang="ru-RU" dirty="0"/>
          </a:p>
        </p:txBody>
      </p:sp>
      <p:pic>
        <p:nvPicPr>
          <p:cNvPr id="4" name="Рисунок 3" descr="C:\Users\Elektrik\Desktop\Без названия (1)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212976"/>
            <a:ext cx="6479540" cy="32658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5846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Elektrik\Desktop\Без названия (1)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88" y="404664"/>
            <a:ext cx="8602984" cy="482453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217488" y="5445224"/>
            <a:ext cx="8712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 err="1"/>
              <a:t>Quvurlar</a:t>
            </a:r>
            <a:r>
              <a:rPr lang="en-US" sz="2000" i="1" dirty="0"/>
              <a:t> </a:t>
            </a:r>
            <a:r>
              <a:rPr lang="en-US" sz="2000" i="1" dirty="0" err="1"/>
              <a:t>orqali</a:t>
            </a:r>
            <a:r>
              <a:rPr lang="en-US" sz="2000" i="1" dirty="0"/>
              <a:t> </a:t>
            </a:r>
            <a:r>
              <a:rPr lang="en-US" sz="2000" i="1" dirty="0" err="1"/>
              <a:t>suv</a:t>
            </a:r>
            <a:r>
              <a:rPr lang="en-US" sz="2000" i="1" dirty="0"/>
              <a:t> </a:t>
            </a:r>
            <a:r>
              <a:rPr lang="en-US" sz="2000" i="1" dirty="0" err="1"/>
              <a:t>oqayotgani</a:t>
            </a:r>
            <a:r>
              <a:rPr lang="en-US" sz="2000" i="1" dirty="0"/>
              <a:t> </a:t>
            </a:r>
            <a:r>
              <a:rPr lang="en-US" sz="2000" i="1" dirty="0" err="1"/>
              <a:t>kabi</a:t>
            </a:r>
            <a:r>
              <a:rPr lang="en-US" sz="2000" i="1" dirty="0"/>
              <a:t>, </a:t>
            </a:r>
            <a:r>
              <a:rPr lang="en-US" sz="2000" i="1" dirty="0" err="1"/>
              <a:t>elektr</a:t>
            </a:r>
            <a:r>
              <a:rPr lang="en-US" sz="2000" i="1" dirty="0"/>
              <a:t> </a:t>
            </a:r>
            <a:r>
              <a:rPr lang="en-US" sz="2000" i="1" dirty="0" err="1"/>
              <a:t>toki</a:t>
            </a:r>
            <a:r>
              <a:rPr lang="en-US" sz="2000" i="1" dirty="0"/>
              <a:t> ham </a:t>
            </a:r>
            <a:r>
              <a:rPr lang="en-US" sz="2000" i="1" dirty="0" err="1"/>
              <a:t>o’tkazgichlar</a:t>
            </a:r>
            <a:r>
              <a:rPr lang="en-US" sz="2000" i="1" dirty="0"/>
              <a:t>  </a:t>
            </a:r>
            <a:r>
              <a:rPr lang="en-US" sz="2000" i="1" dirty="0" err="1"/>
              <a:t>orqali</a:t>
            </a:r>
            <a:r>
              <a:rPr lang="en-US" sz="2000" i="1" dirty="0"/>
              <a:t> </a:t>
            </a:r>
            <a:r>
              <a:rPr lang="en-US" sz="2000" i="1" dirty="0" err="1"/>
              <a:t>oqadi</a:t>
            </a:r>
            <a:r>
              <a:rPr lang="en-US" sz="2000" i="1" dirty="0"/>
              <a:t>. </a:t>
            </a:r>
            <a:r>
              <a:rPr lang="en-US" sz="2000" i="1" dirty="0" err="1"/>
              <a:t>Suyuqlikni</a:t>
            </a:r>
            <a:r>
              <a:rPr lang="en-US" sz="2000" i="1" dirty="0"/>
              <a:t> - </a:t>
            </a:r>
            <a:r>
              <a:rPr lang="en-US" sz="2000" i="1" dirty="0" err="1"/>
              <a:t>zaryadlarni</a:t>
            </a:r>
            <a:r>
              <a:rPr lang="en-US" sz="2000" i="1" dirty="0"/>
              <a:t> </a:t>
            </a:r>
            <a:r>
              <a:rPr lang="en-US" sz="2000" i="1" dirty="0" err="1"/>
              <a:t>analogi</a:t>
            </a:r>
            <a:r>
              <a:rPr lang="en-US" sz="2000" i="1" dirty="0"/>
              <a:t> deb </a:t>
            </a:r>
            <a:r>
              <a:rPr lang="en-US" sz="2000" i="1" dirty="0" err="1"/>
              <a:t>tasavvur</a:t>
            </a:r>
            <a:r>
              <a:rPr lang="en-US" sz="2000" i="1" dirty="0"/>
              <a:t> </a:t>
            </a:r>
            <a:r>
              <a:rPr lang="en-US" sz="2000" i="1" dirty="0" err="1"/>
              <a:t>qilish</a:t>
            </a:r>
            <a:r>
              <a:rPr lang="en-US" sz="2000" i="1" dirty="0"/>
              <a:t> </a:t>
            </a:r>
            <a:r>
              <a:rPr lang="en-US" sz="2000" i="1" dirty="0" err="1"/>
              <a:t>mumkin</a:t>
            </a:r>
            <a:r>
              <a:rPr lang="en-US" sz="2000" i="1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10445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Elektrik\Desktop\Без названия (2)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496944" cy="61926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5560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Elektrik\Desktop\Без названия (4)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496944" cy="61926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8070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 err="1"/>
              <a:t>Suv</a:t>
            </a:r>
            <a:r>
              <a:rPr lang="en-US" i="1" dirty="0"/>
              <a:t> </a:t>
            </a:r>
            <a:r>
              <a:rPr lang="en-US" i="1" dirty="0" err="1"/>
              <a:t>qaysi</a:t>
            </a:r>
            <a:r>
              <a:rPr lang="en-US" i="1" dirty="0"/>
              <a:t> </a:t>
            </a:r>
            <a:r>
              <a:rPr lang="en-US" i="1" dirty="0" err="1"/>
              <a:t>tarafga</a:t>
            </a:r>
            <a:r>
              <a:rPr lang="en-US" i="1" dirty="0"/>
              <a:t> </a:t>
            </a:r>
            <a:r>
              <a:rPr lang="en-US" i="1" dirty="0" err="1"/>
              <a:t>oqadi</a:t>
            </a:r>
            <a:r>
              <a:rPr lang="en-US" i="1" dirty="0"/>
              <a:t>? – </a:t>
            </a:r>
            <a:r>
              <a:rPr lang="en-US" i="1" dirty="0" err="1"/>
              <a:t>Yuqori</a:t>
            </a:r>
            <a:r>
              <a:rPr lang="en-US" i="1" dirty="0"/>
              <a:t> </a:t>
            </a:r>
            <a:r>
              <a:rPr lang="en-US" i="1" dirty="0" err="1"/>
              <a:t>bosim</a:t>
            </a:r>
            <a:r>
              <a:rPr lang="en-US" i="1" dirty="0"/>
              <a:t> </a:t>
            </a:r>
            <a:r>
              <a:rPr lang="en-US" i="1" dirty="0" err="1"/>
              <a:t>nuqtasidan</a:t>
            </a:r>
            <a:r>
              <a:rPr lang="en-US" i="1" dirty="0"/>
              <a:t>, past </a:t>
            </a:r>
            <a:r>
              <a:rPr lang="en-US" i="1" dirty="0" err="1"/>
              <a:t>bosim</a:t>
            </a:r>
            <a:r>
              <a:rPr lang="en-US" i="1" dirty="0"/>
              <a:t> </a:t>
            </a:r>
            <a:r>
              <a:rPr lang="en-US" i="1" dirty="0" err="1"/>
              <a:t>nuqtasiga</a:t>
            </a:r>
            <a:r>
              <a:rPr lang="en-US" i="1" dirty="0"/>
              <a:t>. </a:t>
            </a:r>
            <a:r>
              <a:rPr lang="en-US" i="1" dirty="0" err="1"/>
              <a:t>Quvur</a:t>
            </a:r>
            <a:r>
              <a:rPr lang="en-US" i="1" dirty="0"/>
              <a:t> </a:t>
            </a:r>
            <a:r>
              <a:rPr lang="en-US" i="1" dirty="0" err="1"/>
              <a:t>devorlarida</a:t>
            </a:r>
            <a:r>
              <a:rPr lang="en-US" i="1" dirty="0"/>
              <a:t> </a:t>
            </a:r>
            <a:r>
              <a:rPr lang="en-US" i="1" dirty="0" err="1"/>
              <a:t>bir</a:t>
            </a:r>
            <a:r>
              <a:rPr lang="en-US" i="1" dirty="0"/>
              <a:t> </a:t>
            </a:r>
            <a:r>
              <a:rPr lang="en-US" i="1" dirty="0" err="1"/>
              <a:t>xil</a:t>
            </a:r>
            <a:r>
              <a:rPr lang="en-US" i="1" dirty="0"/>
              <a:t> </a:t>
            </a:r>
            <a:r>
              <a:rPr lang="en-US" i="1" dirty="0" err="1"/>
              <a:t>bosimga</a:t>
            </a:r>
            <a:r>
              <a:rPr lang="en-US" i="1" dirty="0"/>
              <a:t> </a:t>
            </a:r>
            <a:r>
              <a:rPr lang="en-US" i="1" dirty="0" err="1"/>
              <a:t>ega</a:t>
            </a:r>
            <a:r>
              <a:rPr lang="en-US" i="1" dirty="0"/>
              <a:t> </a:t>
            </a:r>
            <a:r>
              <a:rPr lang="en-US" i="1" dirty="0" err="1"/>
              <a:t>bo’lgan</a:t>
            </a:r>
            <a:r>
              <a:rPr lang="en-US" i="1" dirty="0"/>
              <a:t>  </a:t>
            </a:r>
            <a:r>
              <a:rPr lang="en-US" i="1" dirty="0" err="1"/>
              <a:t>nuqtalar</a:t>
            </a:r>
            <a:r>
              <a:rPr lang="en-US" i="1" dirty="0"/>
              <a:t> </a:t>
            </a:r>
            <a:r>
              <a:rPr lang="en-US" i="1" dirty="0" err="1"/>
              <a:t>orasida</a:t>
            </a:r>
            <a:r>
              <a:rPr lang="en-US" i="1" dirty="0"/>
              <a:t> </a:t>
            </a:r>
            <a:r>
              <a:rPr lang="en-US" i="1" dirty="0" err="1"/>
              <a:t>suv</a:t>
            </a:r>
            <a:r>
              <a:rPr lang="en-US" i="1" dirty="0"/>
              <a:t> </a:t>
            </a:r>
            <a:r>
              <a:rPr lang="en-US" i="1" dirty="0" err="1"/>
              <a:t>oqimi</a:t>
            </a:r>
            <a:r>
              <a:rPr lang="en-US" i="1" dirty="0"/>
              <a:t> </a:t>
            </a:r>
            <a:r>
              <a:rPr lang="en-US" i="1" dirty="0" err="1"/>
              <a:t>bo’lmaydi</a:t>
            </a:r>
            <a:r>
              <a:rPr lang="en-US" i="1" dirty="0"/>
              <a:t>, </a:t>
            </a:r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toki</a:t>
            </a:r>
            <a:r>
              <a:rPr lang="en-US" i="1" dirty="0"/>
              <a:t> ham </a:t>
            </a:r>
            <a:r>
              <a:rPr lang="en-US" i="1" dirty="0" err="1"/>
              <a:t>xuddi</a:t>
            </a:r>
            <a:r>
              <a:rPr lang="en-US" i="1" dirty="0"/>
              <a:t> </a:t>
            </a:r>
            <a:r>
              <a:rPr lang="en-US" i="1" dirty="0" err="1"/>
              <a:t>shunday</a:t>
            </a:r>
            <a:r>
              <a:rPr lang="en-US" i="1" dirty="0"/>
              <a:t> </a:t>
            </a:r>
            <a:r>
              <a:rPr lang="en-US" i="1" dirty="0" err="1"/>
              <a:t>harakat</a:t>
            </a:r>
            <a:r>
              <a:rPr lang="en-US" i="1" dirty="0"/>
              <a:t> </a:t>
            </a:r>
            <a:r>
              <a:rPr lang="en-US" i="1" dirty="0" err="1"/>
              <a:t>qiladi</a:t>
            </a:r>
            <a:r>
              <a:rPr lang="en-US" i="1" dirty="0"/>
              <a:t>: </a:t>
            </a:r>
            <a:r>
              <a:rPr lang="en-US" i="1" dirty="0" err="1"/>
              <a:t>O'xshashlik</a:t>
            </a:r>
            <a:r>
              <a:rPr lang="en-US" i="1" dirty="0"/>
              <a:t> </a:t>
            </a:r>
            <a:r>
              <a:rPr lang="en-US" i="1" dirty="0" err="1"/>
              <a:t>oddiy</a:t>
            </a:r>
            <a:r>
              <a:rPr lang="en-US" i="1" dirty="0"/>
              <a:t>: </a:t>
            </a:r>
            <a:r>
              <a:rPr lang="en-US" i="1" dirty="0" err="1"/>
              <a:t>quvur</a:t>
            </a:r>
            <a:r>
              <a:rPr lang="en-US" i="1" dirty="0"/>
              <a:t> </a:t>
            </a:r>
            <a:r>
              <a:rPr lang="en-US" i="1" dirty="0" err="1"/>
              <a:t>o'tkazgichga</a:t>
            </a:r>
            <a:r>
              <a:rPr lang="en-US" i="1" dirty="0"/>
              <a:t> </a:t>
            </a:r>
            <a:r>
              <a:rPr lang="en-US" i="1" dirty="0" err="1"/>
              <a:t>o'xshaydi</a:t>
            </a:r>
            <a:r>
              <a:rPr lang="en-US" i="1" dirty="0"/>
              <a:t>, </a:t>
            </a:r>
            <a:r>
              <a:rPr lang="en-US" i="1" dirty="0" err="1"/>
              <a:t>suv</a:t>
            </a:r>
            <a:r>
              <a:rPr lang="en-US" i="1" dirty="0"/>
              <a:t> </a:t>
            </a:r>
            <a:r>
              <a:rPr lang="en-US" i="1" dirty="0" err="1"/>
              <a:t>oqimi</a:t>
            </a:r>
            <a:r>
              <a:rPr lang="en-US" i="1" dirty="0"/>
              <a:t> </a:t>
            </a:r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tokiga</a:t>
            </a:r>
            <a:r>
              <a:rPr lang="en-US" i="1" dirty="0"/>
              <a:t> </a:t>
            </a:r>
            <a:r>
              <a:rPr lang="en-US" i="1" dirty="0" err="1"/>
              <a:t>o'xshaydi</a:t>
            </a:r>
            <a:r>
              <a:rPr lang="en-US" i="1" dirty="0"/>
              <a:t> </a:t>
            </a:r>
            <a:r>
              <a:rPr lang="en-US" i="1" dirty="0" err="1"/>
              <a:t>va</a:t>
            </a:r>
            <a:r>
              <a:rPr lang="en-US" i="1" dirty="0"/>
              <a:t> </a:t>
            </a:r>
            <a:r>
              <a:rPr lang="en-US" i="1" dirty="0" err="1"/>
              <a:t>quvur</a:t>
            </a:r>
            <a:r>
              <a:rPr lang="en-US" i="1" dirty="0"/>
              <a:t> </a:t>
            </a:r>
            <a:r>
              <a:rPr lang="en-US" i="1" dirty="0" err="1"/>
              <a:t>liniyasidagi</a:t>
            </a:r>
            <a:r>
              <a:rPr lang="en-US" i="1" dirty="0"/>
              <a:t> </a:t>
            </a:r>
            <a:r>
              <a:rPr lang="en-US" i="1" dirty="0" err="1"/>
              <a:t>bosim</a:t>
            </a:r>
            <a:r>
              <a:rPr lang="en-US" i="1" dirty="0"/>
              <a:t> </a:t>
            </a:r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potensiali</a:t>
            </a:r>
            <a:r>
              <a:rPr lang="en-US" i="1" dirty="0"/>
              <a:t> </a:t>
            </a:r>
            <a:r>
              <a:rPr lang="en-US" i="1" dirty="0" err="1"/>
              <a:t>kuchlanishga</a:t>
            </a:r>
            <a:r>
              <a:rPr lang="en-US" i="1" dirty="0"/>
              <a:t> </a:t>
            </a:r>
            <a:r>
              <a:rPr lang="en-US" i="1" dirty="0" err="1"/>
              <a:t>o'xshaydi</a:t>
            </a:r>
            <a:r>
              <a:rPr lang="en-US" i="1" dirty="0"/>
              <a:t>.</a:t>
            </a:r>
            <a:endParaRPr lang="ru-RU" dirty="0"/>
          </a:p>
          <a:p>
            <a:r>
              <a:rPr lang="en-US" i="1" dirty="0" err="1"/>
              <a:t>Elektron</a:t>
            </a:r>
            <a:r>
              <a:rPr lang="en-US" i="1" dirty="0"/>
              <a:t> </a:t>
            </a:r>
            <a:r>
              <a:rPr lang="en-US" i="1" dirty="0" err="1"/>
              <a:t>nima</a:t>
            </a:r>
            <a:r>
              <a:rPr lang="en-US" i="1" dirty="0"/>
              <a:t>?</a:t>
            </a:r>
            <a:endParaRPr lang="ru-RU" dirty="0"/>
          </a:p>
          <a:p>
            <a:r>
              <a:rPr lang="en-US" i="1" dirty="0" err="1"/>
              <a:t>Hamma</a:t>
            </a:r>
            <a:r>
              <a:rPr lang="en-US" i="1" dirty="0"/>
              <a:t> </a:t>
            </a:r>
            <a:r>
              <a:rPr lang="en-US" i="1" dirty="0" err="1"/>
              <a:t>biladiki</a:t>
            </a:r>
            <a:r>
              <a:rPr lang="en-US" i="1" dirty="0"/>
              <a:t>, </a:t>
            </a:r>
            <a:r>
              <a:rPr lang="en-US" i="1" dirty="0" err="1"/>
              <a:t>radiolar</a:t>
            </a:r>
            <a:r>
              <a:rPr lang="en-US" i="1" dirty="0"/>
              <a:t>, </a:t>
            </a:r>
            <a:r>
              <a:rPr lang="en-US" i="1" dirty="0" err="1"/>
              <a:t>televizorlar</a:t>
            </a:r>
            <a:r>
              <a:rPr lang="en-US" i="1" dirty="0"/>
              <a:t>, </a:t>
            </a:r>
            <a:r>
              <a:rPr lang="en-US" i="1" dirty="0" err="1"/>
              <a:t>magnitofonlar</a:t>
            </a:r>
            <a:r>
              <a:rPr lang="en-US" i="1" dirty="0"/>
              <a:t> </a:t>
            </a:r>
            <a:r>
              <a:rPr lang="en-US" i="1" dirty="0" err="1"/>
              <a:t>va</a:t>
            </a:r>
            <a:r>
              <a:rPr lang="en-US" i="1" dirty="0"/>
              <a:t> </a:t>
            </a:r>
            <a:r>
              <a:rPr lang="en-US" i="1" dirty="0" err="1"/>
              <a:t>boshqa</a:t>
            </a:r>
            <a:r>
              <a:rPr lang="en-US" i="1" dirty="0"/>
              <a:t> </a:t>
            </a:r>
            <a:r>
              <a:rPr lang="en-US" i="1" dirty="0" err="1"/>
              <a:t>padioelektron</a:t>
            </a:r>
            <a:r>
              <a:rPr lang="en-US" i="1" dirty="0"/>
              <a:t> </a:t>
            </a:r>
            <a:r>
              <a:rPr lang="en-US" i="1" dirty="0" err="1"/>
              <a:t>qurilmalar</a:t>
            </a:r>
            <a:r>
              <a:rPr lang="en-US" i="1" dirty="0"/>
              <a:t> </a:t>
            </a:r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tokida</a:t>
            </a:r>
            <a:r>
              <a:rPr lang="en-US" i="1" dirty="0"/>
              <a:t> </a:t>
            </a:r>
            <a:r>
              <a:rPr lang="en-US" i="1" dirty="0" err="1"/>
              <a:t>ishlaydi</a:t>
            </a:r>
            <a:r>
              <a:rPr lang="en-US" i="1" dirty="0"/>
              <a:t>. </a:t>
            </a:r>
            <a:r>
              <a:rPr lang="en-US" i="1" dirty="0" err="1"/>
              <a:t>Oddiy</a:t>
            </a:r>
            <a:r>
              <a:rPr lang="en-US" i="1" dirty="0"/>
              <a:t> </a:t>
            </a:r>
            <a:r>
              <a:rPr lang="en-US" i="1" dirty="0" err="1"/>
              <a:t>mashinani</a:t>
            </a:r>
            <a:r>
              <a:rPr lang="en-US" i="1" dirty="0"/>
              <a:t> </a:t>
            </a:r>
            <a:r>
              <a:rPr lang="en-US" i="1" dirty="0" err="1"/>
              <a:t>yurgizsak</a:t>
            </a:r>
            <a:r>
              <a:rPr lang="en-US" i="1" dirty="0"/>
              <a:t> </a:t>
            </a:r>
            <a:r>
              <a:rPr lang="en-US" i="1" dirty="0" err="1"/>
              <a:t>unda</a:t>
            </a:r>
            <a:r>
              <a:rPr lang="en-US" i="1" dirty="0"/>
              <a:t> </a:t>
            </a:r>
            <a:r>
              <a:rPr lang="en-US" i="1" dirty="0" err="1"/>
              <a:t>harakat</a:t>
            </a:r>
            <a:r>
              <a:rPr lang="en-US" i="1" dirty="0"/>
              <a:t> </a:t>
            </a:r>
            <a:r>
              <a:rPr lang="en-US" i="1" dirty="0" err="1"/>
              <a:t>qiluvchi</a:t>
            </a:r>
            <a:r>
              <a:rPr lang="en-US" i="1" dirty="0"/>
              <a:t> </a:t>
            </a:r>
            <a:r>
              <a:rPr lang="en-US" i="1" dirty="0" err="1"/>
              <a:t>qismlari</a:t>
            </a:r>
            <a:r>
              <a:rPr lang="en-US" i="1" dirty="0"/>
              <a:t> bor. </a:t>
            </a:r>
            <a:r>
              <a:rPr lang="en-US" i="1" dirty="0" err="1"/>
              <a:t>Elektronikada</a:t>
            </a:r>
            <a:r>
              <a:rPr lang="en-US" i="1" dirty="0"/>
              <a:t> ham </a:t>
            </a:r>
            <a:r>
              <a:rPr lang="en-US" i="1" dirty="0" err="1"/>
              <a:t>shunday</a:t>
            </a:r>
            <a:r>
              <a:rPr lang="en-US" i="1" dirty="0"/>
              <a:t>, </a:t>
            </a:r>
            <a:r>
              <a:rPr lang="en-US" i="1" dirty="0" err="1"/>
              <a:t>platalar</a:t>
            </a:r>
            <a:r>
              <a:rPr lang="en-US" i="1" dirty="0"/>
              <a:t> </a:t>
            </a:r>
            <a:r>
              <a:rPr lang="en-US" i="1" dirty="0" err="1"/>
              <a:t>harakatsiz</a:t>
            </a:r>
            <a:r>
              <a:rPr lang="en-US" i="1" dirty="0"/>
              <a:t> </a:t>
            </a:r>
            <a:r>
              <a:rPr lang="en-US" i="1" dirty="0" err="1"/>
              <a:t>turgandek</a:t>
            </a:r>
            <a:r>
              <a:rPr lang="en-US" i="1" dirty="0"/>
              <a:t> </a:t>
            </a:r>
            <a:r>
              <a:rPr lang="en-US" i="1" dirty="0" err="1"/>
              <a:t>bo’ladi</a:t>
            </a:r>
            <a:r>
              <a:rPr lang="en-US" i="1" dirty="0"/>
              <a:t>, </a:t>
            </a:r>
            <a:r>
              <a:rPr lang="en-US" i="1" dirty="0" err="1"/>
              <a:t>biroq</a:t>
            </a:r>
            <a:r>
              <a:rPr lang="en-US" i="1" dirty="0"/>
              <a:t> </a:t>
            </a:r>
            <a:r>
              <a:rPr lang="en-US" i="1" dirty="0" err="1"/>
              <a:t>bu</a:t>
            </a:r>
            <a:r>
              <a:rPr lang="en-US" i="1" dirty="0"/>
              <a:t> </a:t>
            </a:r>
            <a:r>
              <a:rPr lang="en-US" i="1" dirty="0" err="1"/>
              <a:t>aldamchi</a:t>
            </a:r>
            <a:r>
              <a:rPr lang="en-US" i="1" dirty="0"/>
              <a:t>, </a:t>
            </a:r>
            <a:r>
              <a:rPr lang="en-US" i="1" dirty="0" err="1"/>
              <a:t>chunki</a:t>
            </a:r>
            <a:r>
              <a:rPr lang="en-US" i="1" dirty="0"/>
              <a:t> </a:t>
            </a:r>
            <a:r>
              <a:rPr lang="en-US" i="1" dirty="0" err="1"/>
              <a:t>har</a:t>
            </a:r>
            <a:r>
              <a:rPr lang="en-US" i="1" dirty="0"/>
              <a:t> </a:t>
            </a:r>
            <a:r>
              <a:rPr lang="en-US" i="1" dirty="0" err="1"/>
              <a:t>bir</a:t>
            </a:r>
            <a:r>
              <a:rPr lang="en-US" i="1" dirty="0"/>
              <a:t> </a:t>
            </a:r>
            <a:r>
              <a:rPr lang="en-US" i="1" dirty="0" err="1"/>
              <a:t>o’tkazgich</a:t>
            </a:r>
            <a:r>
              <a:rPr lang="en-US" i="1" dirty="0"/>
              <a:t>, </a:t>
            </a:r>
            <a:r>
              <a:rPr lang="en-US" i="1" dirty="0" err="1"/>
              <a:t>har</a:t>
            </a:r>
            <a:r>
              <a:rPr lang="en-US" i="1" dirty="0"/>
              <a:t> </a:t>
            </a:r>
            <a:r>
              <a:rPr lang="en-US" i="1" dirty="0" err="1"/>
              <a:t>bir</a:t>
            </a:r>
            <a:r>
              <a:rPr lang="en-US" i="1" dirty="0"/>
              <a:t> </a:t>
            </a:r>
            <a:r>
              <a:rPr lang="en-US" i="1" dirty="0" err="1"/>
              <a:t>detal</a:t>
            </a:r>
            <a:r>
              <a:rPr lang="en-US" i="1" dirty="0"/>
              <a:t> </a:t>
            </a:r>
            <a:r>
              <a:rPr lang="en-US" i="1" dirty="0" err="1"/>
              <a:t>bizni</a:t>
            </a:r>
            <a:r>
              <a:rPr lang="en-US" i="1" dirty="0"/>
              <a:t> </a:t>
            </a:r>
            <a:r>
              <a:rPr lang="en-US" i="1" dirty="0" err="1"/>
              <a:t>ko’zimizga</a:t>
            </a:r>
            <a:r>
              <a:rPr lang="en-US" i="1" dirty="0"/>
              <a:t> </a:t>
            </a:r>
            <a:r>
              <a:rPr lang="en-US" i="1" dirty="0" err="1"/>
              <a:t>ko’rinmaydigan</a:t>
            </a:r>
            <a:r>
              <a:rPr lang="en-US" i="1" dirty="0"/>
              <a:t> </a:t>
            </a:r>
            <a:r>
              <a:rPr lang="en-US" i="1" dirty="0" err="1"/>
              <a:t>elektronlarga</a:t>
            </a:r>
            <a:r>
              <a:rPr lang="en-US" i="1" dirty="0"/>
              <a:t> </a:t>
            </a:r>
            <a:r>
              <a:rPr lang="en-US" i="1" dirty="0" err="1"/>
              <a:t>to’la</a:t>
            </a:r>
            <a:r>
              <a:rPr lang="en-US" i="1" dirty="0"/>
              <a:t> </a:t>
            </a:r>
            <a:r>
              <a:rPr lang="en-US" i="1" dirty="0" err="1"/>
              <a:t>bo’ladi</a:t>
            </a:r>
            <a:r>
              <a:rPr lang="en-US" i="1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0258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Elektrik\Desktop\Без названия (5)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352928" cy="6120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8329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1972816"/>
          </a:xfrm>
        </p:spPr>
        <p:txBody>
          <a:bodyPr>
            <a:normAutofit fontScale="77500" lnSpcReduction="20000"/>
          </a:bodyPr>
          <a:lstStyle/>
          <a:p>
            <a:r>
              <a:rPr lang="en-US" i="1" dirty="0" err="1"/>
              <a:t>Bizni</a:t>
            </a:r>
            <a:r>
              <a:rPr lang="en-US" i="1" dirty="0"/>
              <a:t> </a:t>
            </a:r>
            <a:r>
              <a:rPr lang="en-US" i="1" dirty="0" err="1"/>
              <a:t>o'rab</a:t>
            </a:r>
            <a:r>
              <a:rPr lang="en-US" i="1" dirty="0"/>
              <a:t> </a:t>
            </a:r>
            <a:r>
              <a:rPr lang="en-US" i="1" dirty="0" err="1"/>
              <a:t>turgan</a:t>
            </a:r>
            <a:r>
              <a:rPr lang="en-US" i="1" dirty="0"/>
              <a:t> </a:t>
            </a:r>
            <a:r>
              <a:rPr lang="en-US" i="1" dirty="0" err="1"/>
              <a:t>hamma</a:t>
            </a:r>
            <a:r>
              <a:rPr lang="en-US" i="1" dirty="0"/>
              <a:t> </a:t>
            </a:r>
            <a:r>
              <a:rPr lang="en-US" i="1" dirty="0" err="1"/>
              <a:t>narsa</a:t>
            </a:r>
            <a:r>
              <a:rPr lang="en-US" i="1" dirty="0"/>
              <a:t> </a:t>
            </a:r>
            <a:r>
              <a:rPr lang="en-US" i="1" dirty="0" err="1"/>
              <a:t>atomlardan</a:t>
            </a:r>
            <a:r>
              <a:rPr lang="en-US" i="1" dirty="0"/>
              <a:t> - </a:t>
            </a:r>
            <a:r>
              <a:rPr lang="en-US" i="1" dirty="0" err="1"/>
              <a:t>zarrachalardan</a:t>
            </a:r>
            <a:r>
              <a:rPr lang="en-US" i="1" dirty="0"/>
              <a:t> </a:t>
            </a:r>
            <a:r>
              <a:rPr lang="en-US" i="1" dirty="0" err="1"/>
              <a:t>iborat</a:t>
            </a:r>
            <a:r>
              <a:rPr lang="en-US" i="1" dirty="0"/>
              <a:t> </a:t>
            </a:r>
            <a:r>
              <a:rPr lang="en-US" i="1" dirty="0" err="1"/>
              <a:t>bo'lib</a:t>
            </a:r>
            <a:r>
              <a:rPr lang="en-US" i="1" dirty="0"/>
              <a:t>, </a:t>
            </a:r>
            <a:r>
              <a:rPr lang="en-US" i="1" dirty="0" err="1"/>
              <a:t>ularni</a:t>
            </a:r>
            <a:r>
              <a:rPr lang="en-US" i="1" dirty="0"/>
              <a:t> </a:t>
            </a:r>
            <a:r>
              <a:rPr lang="en-US" i="1" dirty="0" err="1"/>
              <a:t>faqat</a:t>
            </a:r>
            <a:r>
              <a:rPr lang="en-US" i="1" dirty="0"/>
              <a:t> </a:t>
            </a:r>
            <a:r>
              <a:rPr lang="en-US" i="1" dirty="0" err="1"/>
              <a:t>mikroskopning</a:t>
            </a:r>
            <a:r>
              <a:rPr lang="en-US" i="1" dirty="0"/>
              <a:t> </a:t>
            </a:r>
            <a:r>
              <a:rPr lang="en-US" i="1" dirty="0" err="1"/>
              <a:t>maxsus</a:t>
            </a:r>
            <a:r>
              <a:rPr lang="en-US" i="1" dirty="0"/>
              <a:t> </a:t>
            </a:r>
            <a:r>
              <a:rPr lang="en-US" i="1" dirty="0" err="1"/>
              <a:t>turi</a:t>
            </a:r>
            <a:r>
              <a:rPr lang="en-US" i="1" dirty="0"/>
              <a:t> </a:t>
            </a:r>
            <a:r>
              <a:rPr lang="en-US" i="1" dirty="0" err="1"/>
              <a:t>bilan</a:t>
            </a:r>
            <a:r>
              <a:rPr lang="en-US" i="1" dirty="0"/>
              <a:t> </a:t>
            </a:r>
            <a:r>
              <a:rPr lang="en-US" i="1" dirty="0" err="1"/>
              <a:t>ko'rish</a:t>
            </a:r>
            <a:r>
              <a:rPr lang="en-US" i="1" dirty="0"/>
              <a:t> </a:t>
            </a:r>
            <a:r>
              <a:rPr lang="en-US" i="1" dirty="0" err="1"/>
              <a:t>mumkin</a:t>
            </a:r>
            <a:r>
              <a:rPr lang="en-US" i="1" dirty="0"/>
              <a:t>. Ammo </a:t>
            </a:r>
            <a:r>
              <a:rPr lang="en-US" i="1" dirty="0" err="1"/>
              <a:t>atomlarning</a:t>
            </a:r>
            <a:r>
              <a:rPr lang="en-US" i="1" dirty="0"/>
              <a:t> </a:t>
            </a:r>
            <a:r>
              <a:rPr lang="en-US" i="1" dirty="0" err="1"/>
              <a:t>o'zi</a:t>
            </a:r>
            <a:r>
              <a:rPr lang="en-US" i="1" dirty="0"/>
              <a:t> ham </a:t>
            </a:r>
            <a:r>
              <a:rPr lang="en-US" i="1" dirty="0" err="1"/>
              <a:t>kichikroq</a:t>
            </a:r>
            <a:r>
              <a:rPr lang="en-US" i="1" dirty="0"/>
              <a:t> </a:t>
            </a:r>
            <a:r>
              <a:rPr lang="en-US" i="1" dirty="0" err="1"/>
              <a:t>zarrachalardan</a:t>
            </a:r>
            <a:r>
              <a:rPr lang="en-US" i="1" dirty="0"/>
              <a:t> - </a:t>
            </a:r>
            <a:r>
              <a:rPr lang="en-US" i="1" dirty="0" err="1"/>
              <a:t>protonlar</a:t>
            </a:r>
            <a:r>
              <a:rPr lang="en-US" i="1" dirty="0"/>
              <a:t>, </a:t>
            </a:r>
            <a:r>
              <a:rPr lang="en-US" i="1" dirty="0" err="1"/>
              <a:t>neytronlar</a:t>
            </a:r>
            <a:r>
              <a:rPr lang="en-US" i="1" dirty="0"/>
              <a:t> </a:t>
            </a:r>
            <a:r>
              <a:rPr lang="en-US" i="1" dirty="0" err="1"/>
              <a:t>va</a:t>
            </a:r>
            <a:r>
              <a:rPr lang="en-US" i="1" dirty="0"/>
              <a:t> </a:t>
            </a:r>
            <a:r>
              <a:rPr lang="en-US" i="1" dirty="0" err="1"/>
              <a:t>elektronlardan</a:t>
            </a:r>
            <a:r>
              <a:rPr lang="en-US" i="1" dirty="0"/>
              <a:t> </a:t>
            </a:r>
            <a:r>
              <a:rPr lang="en-US" i="1" dirty="0" err="1"/>
              <a:t>iborat</a:t>
            </a:r>
            <a:r>
              <a:rPr lang="en-US" i="1" dirty="0"/>
              <a:t>. </a:t>
            </a:r>
            <a:r>
              <a:rPr lang="en-US" i="1" dirty="0" err="1"/>
              <a:t>Protonlar</a:t>
            </a:r>
            <a:r>
              <a:rPr lang="en-US" i="1" dirty="0"/>
              <a:t> </a:t>
            </a:r>
            <a:r>
              <a:rPr lang="en-US" i="1" dirty="0" err="1"/>
              <a:t>va</a:t>
            </a:r>
            <a:r>
              <a:rPr lang="en-US" i="1" dirty="0"/>
              <a:t> </a:t>
            </a:r>
            <a:r>
              <a:rPr lang="en-US" i="1" dirty="0" err="1"/>
              <a:t>neytronlar</a:t>
            </a:r>
            <a:r>
              <a:rPr lang="en-US" i="1" dirty="0"/>
              <a:t> </a:t>
            </a:r>
            <a:r>
              <a:rPr lang="en-US" i="1" dirty="0" err="1"/>
              <a:t>atomning</a:t>
            </a:r>
            <a:r>
              <a:rPr lang="en-US" i="1" dirty="0"/>
              <a:t> </a:t>
            </a:r>
            <a:r>
              <a:rPr lang="en-US" i="1" dirty="0" err="1"/>
              <a:t>yadrosini</a:t>
            </a:r>
            <a:r>
              <a:rPr lang="en-US" i="1" dirty="0"/>
              <a:t> (</a:t>
            </a:r>
            <a:r>
              <a:rPr lang="en-US" i="1" dirty="0" err="1"/>
              <a:t>uning</a:t>
            </a:r>
            <a:r>
              <a:rPr lang="en-US" i="1" dirty="0"/>
              <a:t> </a:t>
            </a:r>
            <a:r>
              <a:rPr lang="en-US" i="1" dirty="0" err="1"/>
              <a:t>markazini</a:t>
            </a:r>
            <a:r>
              <a:rPr lang="en-US" i="1" dirty="0"/>
              <a:t>) </a:t>
            </a:r>
            <a:r>
              <a:rPr lang="en-US" i="1" dirty="0" err="1"/>
              <a:t>tashkil</a:t>
            </a:r>
            <a:r>
              <a:rPr lang="en-US" i="1" dirty="0"/>
              <a:t> </a:t>
            </a:r>
            <a:r>
              <a:rPr lang="en-US" i="1" dirty="0" err="1"/>
              <a:t>qiladi</a:t>
            </a:r>
            <a:r>
              <a:rPr lang="en-US" i="1" dirty="0"/>
              <a:t>.  </a:t>
            </a:r>
            <a:r>
              <a:rPr lang="en-US" i="1" dirty="0" err="1"/>
              <a:t>elektronlar</a:t>
            </a:r>
            <a:r>
              <a:rPr lang="en-US" i="1" dirty="0"/>
              <a:t> </a:t>
            </a:r>
            <a:r>
              <a:rPr lang="en-US" i="1" dirty="0" err="1"/>
              <a:t>esa</a:t>
            </a:r>
            <a:r>
              <a:rPr lang="en-US" i="1" dirty="0"/>
              <a:t> </a:t>
            </a:r>
            <a:r>
              <a:rPr lang="en-US" i="1" dirty="0" err="1"/>
              <a:t>yadro</a:t>
            </a:r>
            <a:r>
              <a:rPr lang="en-US" i="1" dirty="0"/>
              <a:t> </a:t>
            </a:r>
            <a:r>
              <a:rPr lang="en-US" i="1" dirty="0" err="1"/>
              <a:t>atrofida</a:t>
            </a:r>
            <a:r>
              <a:rPr lang="en-US" i="1" dirty="0"/>
              <a:t> </a:t>
            </a:r>
            <a:r>
              <a:rPr lang="en-US" i="1" dirty="0" err="1"/>
              <a:t>aylanadi</a:t>
            </a:r>
            <a:r>
              <a:rPr lang="en-US" i="1" dirty="0"/>
              <a:t>, Bu </a:t>
            </a:r>
            <a:r>
              <a:rPr lang="en-US" i="1" dirty="0" err="1"/>
              <a:t>xuddi</a:t>
            </a:r>
            <a:r>
              <a:rPr lang="en-US" i="1" dirty="0"/>
              <a:t> </a:t>
            </a:r>
            <a:r>
              <a:rPr lang="en-US" i="1" dirty="0" err="1"/>
              <a:t>quyosh</a:t>
            </a:r>
            <a:r>
              <a:rPr lang="en-US" i="1" dirty="0"/>
              <a:t> </a:t>
            </a:r>
            <a:r>
              <a:rPr lang="en-US" i="1" dirty="0" err="1"/>
              <a:t>atrofidagi</a:t>
            </a:r>
            <a:r>
              <a:rPr lang="en-US" i="1" dirty="0"/>
              <a:t> </a:t>
            </a:r>
            <a:r>
              <a:rPr lang="en-US" i="1" dirty="0" err="1"/>
              <a:t>sayyoralar</a:t>
            </a:r>
            <a:r>
              <a:rPr lang="en-US" i="1" dirty="0"/>
              <a:t> </a:t>
            </a:r>
            <a:r>
              <a:rPr lang="en-US" i="1" dirty="0" err="1"/>
              <a:t>kabi</a:t>
            </a:r>
            <a:r>
              <a:rPr lang="en-US" i="1" dirty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 descr="C:\Users\Elektrik\Desktop\Без названия (6)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48880"/>
            <a:ext cx="8352928" cy="42972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24673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</TotalTime>
  <Words>311</Words>
  <Application>Microsoft Office PowerPoint</Application>
  <PresentationFormat>Экран (4:3)</PresentationFormat>
  <Paragraphs>31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TOK NIMA?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Tok  yo'nalishi.</vt:lpstr>
      <vt:lpstr>Tokni o’lchash.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TOK NIMA?</dc:title>
  <dc:creator>Elektrik</dc:creator>
  <cp:lastModifiedBy>Elektrik</cp:lastModifiedBy>
  <cp:revision>7</cp:revision>
  <dcterms:created xsi:type="dcterms:W3CDTF">2023-07-21T10:48:36Z</dcterms:created>
  <dcterms:modified xsi:type="dcterms:W3CDTF">2023-07-21T10:57:30Z</dcterms:modified>
</cp:coreProperties>
</file>