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Tok</a:t>
            </a:r>
            <a:r>
              <a:rPr lang="en-US" dirty="0"/>
              <a:t>, </a:t>
            </a:r>
            <a:r>
              <a:rPr lang="en-US" dirty="0" err="1"/>
              <a:t>kuchlanish</a:t>
            </a:r>
            <a:r>
              <a:rPr lang="en-US" dirty="0"/>
              <a:t>, </a:t>
            </a:r>
            <a:r>
              <a:rPr lang="en-US" dirty="0" err="1"/>
              <a:t>quvvat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energiya</a:t>
            </a:r>
            <a:r>
              <a:rPr lang="en-US" dirty="0"/>
              <a:t> </a:t>
            </a:r>
            <a:r>
              <a:rPr lang="en-US" dirty="0" err="1"/>
              <a:t>miqdorini</a:t>
            </a:r>
            <a:r>
              <a:rPr lang="en-US" dirty="0"/>
              <a:t> </a:t>
            </a:r>
            <a:r>
              <a:rPr lang="en-US" dirty="0" err="1"/>
              <a:t>o`lchash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91402"/>
          </a:xfrm>
        </p:spPr>
        <p:txBody>
          <a:bodyPr/>
          <a:lstStyle/>
          <a:p>
            <a:pPr lvl="0" latinLnBrk="1"/>
            <a:r>
              <a:rPr lang="en-US" b="1" dirty="0" err="1"/>
              <a:t>To</a:t>
            </a:r>
            <a:r>
              <a:rPr lang="en-US" b="1" u="sng" dirty="0" err="1"/>
              <a:t>kni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kuchlanishni</a:t>
            </a:r>
            <a:r>
              <a:rPr lang="en-US" b="1" dirty="0"/>
              <a:t> </a:t>
            </a:r>
            <a:r>
              <a:rPr lang="en-US" b="1" dirty="0" err="1"/>
              <a:t>o‘Ichash</a:t>
            </a:r>
            <a:endParaRPr lang="ru-RU" dirty="0"/>
          </a:p>
          <a:p>
            <a:pPr lvl="0" latinLnBrk="1"/>
            <a:r>
              <a:rPr lang="en-US" b="1" dirty="0" err="1"/>
              <a:t>Kuchlanish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tok</a:t>
            </a:r>
            <a:r>
              <a:rPr lang="en-US" b="1" dirty="0"/>
              <a:t> </a:t>
            </a:r>
            <a:r>
              <a:rPr lang="en-US" b="1" dirty="0" err="1"/>
              <a:t>transformatorlari</a:t>
            </a:r>
            <a:endParaRPr lang="ru-RU" dirty="0"/>
          </a:p>
          <a:p>
            <a:pPr lvl="0" latinLnBrk="1"/>
            <a:r>
              <a:rPr lang="en-US" b="1" dirty="0" err="1"/>
              <a:t>Quvvat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energiyani</a:t>
            </a:r>
            <a:r>
              <a:rPr lang="en-US" b="1" dirty="0"/>
              <a:t> </a:t>
            </a:r>
            <a:r>
              <a:rPr lang="en-US" b="1" dirty="0" err="1"/>
              <a:t>o`lchash</a:t>
            </a:r>
            <a:r>
              <a:rPr lang="en-US" b="1" dirty="0"/>
              <a:t> </a:t>
            </a:r>
            <a:endParaRPr lang="ru-RU" dirty="0"/>
          </a:p>
          <a:p>
            <a:pPr lvl="0" latinLnBrk="1"/>
            <a:r>
              <a:rPr lang="en-US" b="1" dirty="0" err="1"/>
              <a:t>Qarshiliklarni</a:t>
            </a:r>
            <a:r>
              <a:rPr lang="en-US" b="1" dirty="0"/>
              <a:t> </a:t>
            </a:r>
            <a:r>
              <a:rPr lang="en-US" b="1" dirty="0" err="1"/>
              <a:t>o`lchash</a:t>
            </a:r>
            <a:endParaRPr lang="ru-RU" dirty="0"/>
          </a:p>
          <a:p>
            <a:pPr lvl="0" latinLnBrk="1"/>
            <a:r>
              <a:rPr lang="en-US" b="1" dirty="0" err="1"/>
              <a:t>Noelektr</a:t>
            </a:r>
            <a:r>
              <a:rPr lang="en-US" b="1" dirty="0"/>
              <a:t> </a:t>
            </a:r>
            <a:r>
              <a:rPr lang="en-US" b="1" dirty="0" err="1"/>
              <a:t>miqdorlami</a:t>
            </a:r>
            <a:r>
              <a:rPr lang="en-US" b="1" dirty="0"/>
              <a:t> </a:t>
            </a:r>
            <a:r>
              <a:rPr lang="en-US" b="1" dirty="0" err="1"/>
              <a:t>o‘lchash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Ommeter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qarshiliklarni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o`lchash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1313" r="1299" b="13848"/>
          <a:stretch>
            <a:fillRect/>
          </a:stretch>
        </p:blipFill>
        <p:spPr bwMode="auto">
          <a:xfrm>
            <a:off x="251520" y="1556792"/>
            <a:ext cx="84969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0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b="0" dirty="0" err="1">
                <a:effectLst/>
              </a:rPr>
              <a:t>Ko`priksimon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Tipidagi</a:t>
            </a:r>
            <a:r>
              <a:rPr lang="en-US" b="0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b="0" dirty="0" err="1">
                <a:effectLst/>
              </a:rPr>
              <a:t>o`zgarmas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tok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muvozanatidagi</a:t>
            </a:r>
            <a:r>
              <a:rPr lang="en-US" b="0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b="0" dirty="0" err="1">
                <a:effectLst/>
              </a:rPr>
              <a:t>qarshilikni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o`lchash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sxemasi</a:t>
            </a:r>
            <a:r>
              <a:rPr lang="en-US" b="0" dirty="0">
                <a:effectLst/>
              </a:rPr>
              <a:t>.   </a:t>
            </a:r>
            <a:endParaRPr lang="ru-RU" dirty="0">
              <a:effectLst/>
            </a:endParaRPr>
          </a:p>
        </p:txBody>
      </p:sp>
      <p:pic>
        <p:nvPicPr>
          <p:cNvPr id="4" name="Объект 3" descr="C:\Documents and Settings\dell\Рабочий стол\kitob Elektronika\elektrotexnika\88-89.jpg"/>
          <p:cNvPicPr>
            <a:picLocks noGrp="1"/>
          </p:cNvPicPr>
          <p:nvPr>
            <p:ph idx="1"/>
          </p:nvPr>
        </p:nvPicPr>
        <p:blipFill>
          <a:blip r:embed="rId2" cstate="print"/>
          <a:srcRect l="2686" t="49851" r="75837" b="18657"/>
          <a:stretch>
            <a:fillRect/>
          </a:stretch>
        </p:blipFill>
        <p:spPr bwMode="auto">
          <a:xfrm>
            <a:off x="467544" y="2132856"/>
            <a:ext cx="8424935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37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Ampermetr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voltmetr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qarshiligini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o`lchash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Объект 3" descr="C:\Documents and Settings\dell\Рабочий стол\kitob Elektronika\elektrotexnika\88-89.jpg"/>
          <p:cNvPicPr>
            <a:picLocks noGrp="1"/>
          </p:cNvPicPr>
          <p:nvPr>
            <p:ph idx="1"/>
          </p:nvPr>
        </p:nvPicPr>
        <p:blipFill>
          <a:blip r:embed="rId2"/>
          <a:srcRect l="53782" t="9254" r="4376" b="65224"/>
          <a:stretch>
            <a:fillRect/>
          </a:stretch>
        </p:blipFill>
        <p:spPr bwMode="auto">
          <a:xfrm>
            <a:off x="467544" y="2060848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79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0487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x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b="1" i="1"/>
                          <m:t>𝐔</m:t>
                        </m:r>
                      </m:num>
                      <m:den>
                        <m:r>
                          <a:rPr lang="ru-RU" b="1" i="1"/>
                          <m:t>𝐈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endParaRPr lang="ru-RU" b="1" dirty="0"/>
              </a:p>
              <a:p>
                <a:pPr latinLnBrk="1"/>
                <a:r>
                  <a:rPr lang="en-US" dirty="0" err="1"/>
                  <a:t>Voltmetming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</a:t>
                </a:r>
                <a:r>
                  <a:rPr lang="en-US" dirty="0" err="1"/>
                  <a:t>zondning</a:t>
                </a:r>
                <a:r>
                  <a:rPr lang="en-US" dirty="0"/>
                  <a:t> </a:t>
                </a:r>
                <a:r>
                  <a:rPr lang="en-US" dirty="0" err="1"/>
                  <a:t>qarshiligidan</a:t>
                </a:r>
                <a:r>
                  <a:rPr lang="en-US" dirty="0"/>
                  <a:t> </a:t>
                </a:r>
                <a:r>
                  <a:rPr lang="en-US" dirty="0" err="1"/>
                  <a:t>katta</a:t>
                </a:r>
                <a:r>
                  <a:rPr lang="en-US" dirty="0"/>
                  <a:t> </a:t>
                </a:r>
                <a:r>
                  <a:rPr lang="en-US" dirty="0" err="1"/>
                  <a:t>bo'lishi</a:t>
                </a:r>
                <a:r>
                  <a:rPr lang="en-US" dirty="0"/>
                  <a:t> </a:t>
                </a:r>
                <a:r>
                  <a:rPr lang="en-US" dirty="0" err="1"/>
                  <a:t>kerak</a:t>
                </a:r>
                <a:r>
                  <a:rPr lang="en-US" dirty="0"/>
                  <a:t>.</a:t>
                </a:r>
                <a:endParaRPr lang="ru-RU" dirty="0"/>
              </a:p>
              <a:p>
                <a:pPr latinLnBrk="1"/>
                <a:r>
                  <a:rPr lang="en-US" dirty="0" err="1"/>
                  <a:t>Noelektr</a:t>
                </a:r>
                <a:r>
                  <a:rPr lang="en-US" dirty="0"/>
                  <a:t> </a:t>
                </a:r>
                <a:r>
                  <a:rPr lang="en-US" dirty="0" err="1"/>
                  <a:t>miqdorlami</a:t>
                </a:r>
                <a:r>
                  <a:rPr lang="en-US" dirty="0"/>
                  <a:t> </a:t>
                </a:r>
                <a:r>
                  <a:rPr lang="en-US" dirty="0" err="1"/>
                  <a:t>o‘lchash</a:t>
                </a:r>
                <a:r>
                  <a:rPr lang="en-US" dirty="0"/>
                  <a:t> </a:t>
                </a:r>
                <a:r>
                  <a:rPr lang="en-US" dirty="0" err="1"/>
                  <a:t>texnikasining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sohasi</a:t>
                </a:r>
                <a:r>
                  <a:rPr lang="en-US" dirty="0" smtClean="0"/>
                  <a:t> </a:t>
                </a:r>
                <a:r>
                  <a:rPr lang="en-US" dirty="0" err="1"/>
                  <a:t>juda</a:t>
                </a:r>
                <a:r>
                  <a:rPr lang="en-US" dirty="0"/>
                  <a:t> </a:t>
                </a:r>
                <a:r>
                  <a:rPr lang="en-US" dirty="0" err="1"/>
                  <a:t>keng</a:t>
                </a:r>
                <a:r>
                  <a:rPr lang="en-US" dirty="0"/>
                  <a:t>, </a:t>
                </a:r>
                <a:r>
                  <a:rPr lang="en-US" dirty="0" err="1"/>
                  <a:t>chunki</a:t>
                </a:r>
                <a:r>
                  <a:rPr lang="en-US" dirty="0"/>
                  <a:t> </a:t>
                </a:r>
                <a:r>
                  <a:rPr lang="en-US" dirty="0" err="1"/>
                  <a:t>jamiyatning</a:t>
                </a:r>
                <a:r>
                  <a:rPr lang="en-US" dirty="0"/>
                  <a:t> </a:t>
                </a:r>
                <a:r>
                  <a:rPr lang="en-US" dirty="0" err="1" smtClean="0"/>
                  <a:t>hamma</a:t>
                </a:r>
                <a:r>
                  <a:rPr lang="en-US" dirty="0" smtClean="0"/>
                  <a:t>   </a:t>
                </a:r>
                <a:r>
                  <a:rPr lang="en-US" dirty="0" err="1"/>
                  <a:t>sohalarida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texnika</a:t>
                </a:r>
                <a:r>
                  <a:rPr lang="en-US" dirty="0"/>
                  <a:t> </a:t>
                </a:r>
                <a:r>
                  <a:rPr lang="en-US" dirty="0" err="1"/>
                  <a:t>ishlatiladi</a:t>
                </a:r>
                <a:r>
                  <a:rPr lang="en-US" dirty="0"/>
                  <a:t>.</a:t>
                </a:r>
                <a:endParaRPr lang="ru-RU" dirty="0"/>
              </a:p>
              <a:p>
                <a:pPr latinLnBrk="1"/>
                <a:r>
                  <a:rPr lang="en-US" dirty="0" err="1"/>
                  <a:t>Noelektr</a:t>
                </a:r>
                <a:r>
                  <a:rPr lang="en-US" dirty="0"/>
                  <a:t> </a:t>
                </a:r>
                <a:r>
                  <a:rPr lang="en-US" dirty="0" err="1"/>
                  <a:t>miqdorlami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metodlari</a:t>
                </a:r>
                <a:r>
                  <a:rPr lang="en-US" dirty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    </a:t>
                </a:r>
                <a:r>
                  <a:rPr lang="en-US" dirty="0" err="1"/>
                  <a:t>olchash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o‘lchovchi</a:t>
                </a:r>
                <a:r>
                  <a:rPr lang="en-US" dirty="0"/>
                  <a:t> </a:t>
                </a:r>
                <a:r>
                  <a:rPr lang="en-US" dirty="0" err="1" smtClean="0"/>
                  <a:t>to‘g‘rilagichlar</a:t>
                </a:r>
                <a:r>
                  <a:rPr lang="en-US" dirty="0" smtClean="0"/>
                  <a:t>            </a:t>
                </a:r>
                <a:r>
                  <a:rPr lang="en-US" dirty="0"/>
                  <a:t>(</a:t>
                </a:r>
                <a:r>
                  <a:rPr lang="en-US" dirty="0" err="1"/>
                  <a:t>datchiklar</a:t>
                </a:r>
                <a:r>
                  <a:rPr lang="en-US" dirty="0"/>
                  <a:t>) </a:t>
                </a:r>
                <a:r>
                  <a:rPr lang="en-US" dirty="0" err="1"/>
                  <a:t>ishlatiladi</a:t>
                </a:r>
                <a:r>
                  <a:rPr lang="en-US" dirty="0"/>
                  <a:t>. 0‘lchovchi </a:t>
                </a:r>
                <a:r>
                  <a:rPr lang="en-US" dirty="0" err="1" smtClean="0"/>
                  <a:t>to‘g‘rilagich</a:t>
                </a:r>
                <a:r>
                  <a:rPr lang="en-US" dirty="0" smtClean="0"/>
                  <a:t>- </a:t>
                </a:r>
                <a:r>
                  <a:rPr lang="en-US" dirty="0" err="1" smtClean="0"/>
                  <a:t>lar</a:t>
                </a:r>
                <a:r>
                  <a:rPr lang="en-US" dirty="0" smtClean="0"/>
                  <a:t> </a:t>
                </a:r>
                <a:r>
                  <a:rPr lang="en-US" dirty="0"/>
                  <a:t>generator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parametrlar</a:t>
                </a:r>
                <a:r>
                  <a:rPr lang="en-US" dirty="0"/>
                  <a:t> </a:t>
                </a:r>
                <a:r>
                  <a:rPr lang="en-US" dirty="0" err="1"/>
                  <a:t>bo‘ladi</a:t>
                </a:r>
                <a:r>
                  <a:rPr lang="en-US" dirty="0"/>
                  <a:t>. 0‘lchov </a:t>
                </a:r>
                <a:r>
                  <a:rPr lang="en-US" dirty="0" smtClean="0"/>
                  <a:t>   gene- </a:t>
                </a:r>
                <a:r>
                  <a:rPr lang="en-US" dirty="0" err="1"/>
                  <a:t>ratorlari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yurituvchi</a:t>
                </a:r>
                <a:r>
                  <a:rPr lang="en-US" dirty="0"/>
                  <a:t> </a:t>
                </a:r>
                <a:r>
                  <a:rPr lang="en-US" dirty="0" err="1"/>
                  <a:t>kuch</a:t>
                </a:r>
                <a:r>
                  <a:rPr lang="en-US" dirty="0"/>
                  <a:t> </a:t>
                </a:r>
                <a:r>
                  <a:rPr lang="en-US" dirty="0" err="1"/>
                  <a:t>hosil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n-US" dirty="0" err="1" smtClean="0"/>
                  <a:t>qiladi.Parametr</a:t>
                </a:r>
                <a:r>
                  <a:rPr lang="en-US" dirty="0" smtClean="0"/>
                  <a:t> </a:t>
                </a:r>
                <a:r>
                  <a:rPr lang="en-US" dirty="0" err="1"/>
                  <a:t>to‘g‘rilagichlar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turdagi</a:t>
                </a: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 err="1" smtClean="0"/>
                  <a:t>o‘lchovlarni</a:t>
                </a:r>
                <a:r>
                  <a:rPr lang="en-US" dirty="0" smtClean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zanjirida</a:t>
                </a:r>
                <a:r>
                  <a:rPr lang="en-US" dirty="0"/>
                  <a:t> </a:t>
                </a:r>
                <a:r>
                  <a:rPr lang="en-US" dirty="0" err="1"/>
                  <a:t>boshqa</a:t>
                </a:r>
                <a:r>
                  <a:rPr lang="en-US" dirty="0"/>
                  <a:t> </a:t>
                </a:r>
                <a:r>
                  <a:rPr lang="en-US" dirty="0" err="1"/>
                  <a:t>turdagi</a:t>
                </a:r>
                <a:r>
                  <a:rPr lang="en-US"/>
                  <a:t> </a:t>
                </a:r>
                <a:r>
                  <a:rPr lang="en-US" smtClean="0"/>
                  <a:t>     o‘lchovlarga</a:t>
                </a:r>
                <a:r>
                  <a:rPr lang="en-US" dirty="0" smtClean="0"/>
                  <a:t> </a:t>
                </a:r>
                <a:r>
                  <a:rPr lang="en-US" dirty="0" err="1"/>
                  <a:t>aylantiradi</a:t>
                </a:r>
                <a:r>
                  <a:rPr lang="en-US" dirty="0"/>
                  <a:t> (R, L, S</a:t>
                </a:r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048712"/>
              </a:xfrm>
              <a:blipFill rotWithShape="1">
                <a:blip r:embed="rId2"/>
                <a:stretch>
                  <a:fillRect r="-667" b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90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</p:spPr>
            <p:txBody>
              <a:bodyPr>
                <a:normAutofit fontScale="85000" lnSpcReduction="20000"/>
              </a:bodyPr>
              <a:lstStyle/>
              <a:p>
                <a:pPr latinLnBrk="1"/>
                <a:r>
                  <a:rPr lang="en-US" dirty="0"/>
                  <a:t>0‘lchov —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tajriba</a:t>
                </a:r>
                <a:r>
                  <a:rPr lang="en-US" dirty="0"/>
                  <a:t> </a:t>
                </a:r>
                <a:r>
                  <a:rPr lang="en-US" dirty="0" err="1"/>
                  <a:t>yo‘li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fizik</a:t>
                </a:r>
                <a:r>
                  <a:rPr lang="en-US" dirty="0"/>
                  <a:t> </a:t>
                </a:r>
                <a:r>
                  <a:rPr lang="en-US" dirty="0" err="1"/>
                  <a:t>miqdorlaming</a:t>
                </a:r>
                <a:r>
                  <a:rPr lang="en-US" dirty="0"/>
                  <a:t> </a:t>
                </a:r>
                <a:r>
                  <a:rPr lang="en-US" dirty="0" err="1"/>
                  <a:t>ko‘rsat</a:t>
                </a:r>
                <a:r>
                  <a:rPr lang="en-US" dirty="0"/>
                  <a:t>- </a:t>
                </a:r>
                <a:r>
                  <a:rPr lang="en-US" dirty="0" err="1"/>
                  <a:t>kichlarini</a:t>
                </a:r>
                <a:r>
                  <a:rPr lang="en-US" dirty="0"/>
                  <a:t> </a:t>
                </a:r>
                <a:r>
                  <a:rPr lang="en-US" dirty="0" err="1"/>
                  <a:t>aniqlash</a:t>
                </a:r>
                <a:r>
                  <a:rPr lang="en-US" dirty="0"/>
                  <a:t>.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apparatlari</a:t>
                </a:r>
                <a:r>
                  <a:rPr lang="en-US" dirty="0"/>
                  <a:t> </a:t>
                </a:r>
                <a:r>
                  <a:rPr lang="en-US" dirty="0" err="1"/>
                  <a:t>boshqarilganda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, </a:t>
                </a:r>
                <a:r>
                  <a:rPr lang="en-US" dirty="0" err="1"/>
                  <a:t>kuchlanish</a:t>
                </a:r>
                <a:r>
                  <a:rPr lang="en-US" dirty="0"/>
                  <a:t>, </a:t>
                </a:r>
                <a:r>
                  <a:rPr lang="en-US" dirty="0" err="1"/>
                  <a:t>qarshilik</a:t>
                </a:r>
                <a:r>
                  <a:rPr lang="en-US" dirty="0"/>
                  <a:t>, </a:t>
                </a:r>
                <a:r>
                  <a:rPr lang="en-US" dirty="0" err="1"/>
                  <a:t>quwat</a:t>
                </a:r>
                <a:r>
                  <a:rPr lang="en-US" dirty="0"/>
                  <a:t>, </a:t>
                </a:r>
                <a:r>
                  <a:rPr lang="en-US" dirty="0" err="1"/>
                  <a:t>chastota</a:t>
                </a:r>
                <a:r>
                  <a:rPr lang="en-US" dirty="0"/>
                  <a:t>,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energiyasini</a:t>
                </a:r>
                <a:r>
                  <a:rPr lang="en-US" dirty="0"/>
                  <a:t> </a:t>
                </a:r>
                <a:r>
                  <a:rPr lang="en-US" dirty="0" err="1"/>
                  <a:t>sarflash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boshqa</a:t>
                </a:r>
                <a:r>
                  <a:rPr lang="en-US" dirty="0"/>
                  <a:t> </a:t>
                </a:r>
                <a:r>
                  <a:rPr lang="en-US" dirty="0" err="1"/>
                  <a:t>ko‘rsatkichlar</a:t>
                </a:r>
                <a:r>
                  <a:rPr lang="en-US" dirty="0"/>
                  <a:t> </a:t>
                </a:r>
                <a:r>
                  <a:rPr lang="en-US" dirty="0" err="1"/>
                  <a:t>o‘lchanadi</a:t>
                </a:r>
                <a:r>
                  <a:rPr lang="en-US" dirty="0"/>
                  <a:t>. </a:t>
                </a:r>
                <a:r>
                  <a:rPr lang="en-US" dirty="0" err="1"/>
                  <a:t>Buning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har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 </a:t>
                </a:r>
                <a:r>
                  <a:rPr lang="en-US" dirty="0" err="1"/>
                  <a:t>oMchov</a:t>
                </a:r>
                <a:r>
                  <a:rPr lang="en-US" dirty="0"/>
                  <a:t> </a:t>
                </a:r>
                <a:r>
                  <a:rPr lang="en-US" dirty="0" err="1"/>
                  <a:t>asboblari</a:t>
                </a:r>
                <a:r>
                  <a:rPr lang="en-US" dirty="0"/>
                  <a:t> </a:t>
                </a:r>
                <a:r>
                  <a:rPr lang="en-US" dirty="0" err="1"/>
                  <a:t>ishlatiladi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en-US" dirty="0"/>
                  <a:t>0‘lchov </a:t>
                </a:r>
                <a:r>
                  <a:rPr lang="en-US" dirty="0" err="1"/>
                  <a:t>usullari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qurollari</a:t>
                </a:r>
                <a:r>
                  <a:rPr lang="en-US" dirty="0"/>
                  <a:t> </a:t>
                </a:r>
                <a:r>
                  <a:rPr lang="en-US" dirty="0" err="1"/>
                  <a:t>takomillashtirilmaganligi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xatolar</a:t>
                </a:r>
                <a:r>
                  <a:rPr lang="en-US" dirty="0"/>
                  <a:t> </a:t>
                </a:r>
                <a:r>
                  <a:rPr lang="en-US" dirty="0" err="1"/>
                  <a:t>bo'lishi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/>
                  <a:t>, </a:t>
                </a:r>
                <a:r>
                  <a:rPr lang="en-US" dirty="0" err="1"/>
                  <a:t>shuning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o‘lchov</a:t>
                </a:r>
                <a:r>
                  <a:rPr lang="en-US" dirty="0"/>
                  <a:t> </a:t>
                </a:r>
                <a:r>
                  <a:rPr lang="en-US" dirty="0" err="1"/>
                  <a:t>miqdorlari</a:t>
                </a:r>
                <a:r>
                  <a:rPr lang="en-US" dirty="0"/>
                  <a:t> </a:t>
                </a:r>
                <a:r>
                  <a:rPr lang="en-US" dirty="0" err="1"/>
                  <a:t>haqi</a:t>
                </a:r>
                <a:r>
                  <a:rPr lang="en-US" dirty="0"/>
                  <a:t>- </a:t>
                </a:r>
                <a:r>
                  <a:rPr lang="en-US" dirty="0" err="1"/>
                  <a:t>qiy</a:t>
                </a:r>
                <a:r>
                  <a:rPr lang="en-US" dirty="0"/>
                  <a:t> </a:t>
                </a:r>
                <a:r>
                  <a:rPr lang="en-US" dirty="0" err="1"/>
                  <a:t>ko‘rsatkichlardan</a:t>
                </a:r>
                <a:r>
                  <a:rPr lang="en-US" dirty="0"/>
                  <a:t> </a:t>
                </a:r>
                <a:r>
                  <a:rPr lang="en-US" dirty="0" err="1"/>
                  <a:t>farq</a:t>
                </a:r>
                <a:r>
                  <a:rPr lang="en-US" dirty="0"/>
                  <a:t> </a:t>
                </a:r>
                <a:r>
                  <a:rPr lang="en-US" dirty="0" err="1"/>
                  <a:t>qiladi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en-US" dirty="0" err="1"/>
                  <a:t>Ko‘rsatgan</a:t>
                </a:r>
                <a:r>
                  <a:rPr lang="en-US" dirty="0"/>
                  <a:t> </a:t>
                </a:r>
                <a:r>
                  <a:rPr lang="en-US" dirty="0" err="1"/>
                  <a:t>o‘lchov</a:t>
                </a:r>
                <a:r>
                  <a:rPr lang="en-US" dirty="0"/>
                  <a:t> </a:t>
                </a:r>
                <a:r>
                  <a:rPr lang="en-US" dirty="0" err="1"/>
                  <a:t>miqdorlar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haqiqiy</a:t>
                </a:r>
                <a:r>
                  <a:rPr lang="en-US" dirty="0"/>
                  <a:t> </a:t>
                </a:r>
                <a:r>
                  <a:rPr lang="en-US" dirty="0" err="1"/>
                  <a:t>miqdor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xato</a:t>
                </a:r>
                <a:r>
                  <a:rPr lang="en-US" dirty="0"/>
                  <a:t> </a:t>
                </a:r>
                <a:r>
                  <a:rPr lang="en-US" dirty="0" err="1"/>
                  <a:t>quyidagicha</a:t>
                </a:r>
                <a:r>
                  <a:rPr lang="en-US" dirty="0"/>
                  <a:t> </a:t>
                </a:r>
                <a:r>
                  <a:rPr lang="en-US" dirty="0" err="1"/>
                  <a:t>topiladi</a:t>
                </a:r>
                <a:r>
                  <a:rPr lang="en-US" dirty="0"/>
                  <a:t>:</a:t>
                </a:r>
                <a:endParaRPr lang="ru-RU" dirty="0"/>
              </a:p>
              <a:p>
                <a:r>
                  <a:rPr lang="en-US" b="1" i="1" dirty="0"/>
                  <a:t>ΔA = </a:t>
                </a:r>
                <a:r>
                  <a:rPr lang="en-US" b="1" i="1" dirty="0" err="1"/>
                  <a:t>A</a:t>
                </a:r>
                <a:r>
                  <a:rPr lang="en-US" b="1" i="1" baseline="-25000" dirty="0" err="1"/>
                  <a:t>o`l</a:t>
                </a:r>
                <a:r>
                  <a:rPr lang="en-US" b="1" i="1" dirty="0"/>
                  <a:t> – A. </a:t>
                </a:r>
                <a:endParaRPr lang="ru-RU" dirty="0"/>
              </a:p>
              <a:p>
                <a:r>
                  <a:rPr lang="en-US" dirty="0"/>
                  <a:t>0‘lchovlami </a:t>
                </a:r>
                <a:r>
                  <a:rPr lang="en-US" dirty="0" err="1"/>
                  <a:t>nisbiy</a:t>
                </a:r>
                <a:r>
                  <a:rPr lang="en-US" dirty="0"/>
                  <a:t> </a:t>
                </a:r>
                <a:r>
                  <a:rPr lang="en-US" dirty="0" err="1"/>
                  <a:t>xatoda</a:t>
                </a:r>
                <a:r>
                  <a:rPr lang="en-US" dirty="0"/>
                  <a:t> </a:t>
                </a:r>
                <a:r>
                  <a:rPr lang="en-US" dirty="0" err="1"/>
                  <a:t>baholash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/>
                  <a:t>: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/>
                      <m:t>𝛾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𝛥</m:t>
                        </m:r>
                        <m:r>
                          <a:rPr lang="en-US" i="1"/>
                          <m:t>𝐴</m:t>
                        </m:r>
                      </m:num>
                      <m:den>
                        <m:r>
                          <a:rPr lang="en-US" i="1"/>
                          <m:t>𝐴</m:t>
                        </m:r>
                      </m:den>
                    </m:f>
                    <m:r>
                      <a:rPr lang="en-US" i="1"/>
                      <m:t>•100 %</m:t>
                    </m:r>
                  </m:oMath>
                </a14:m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  <a:p>
                <a:pPr latinLnBrk="1"/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kuchlanishni</a:t>
                </a:r>
                <a:r>
                  <a:rPr lang="en-US" dirty="0"/>
                  <a:t> </a:t>
                </a:r>
                <a:r>
                  <a:rPr lang="en-US" dirty="0" err="1"/>
                  <a:t>o‘lchaydigan</a:t>
                </a:r>
                <a:r>
                  <a:rPr lang="en-US" dirty="0"/>
                  <a:t> </a:t>
                </a:r>
                <a:r>
                  <a:rPr lang="en-US" dirty="0" err="1"/>
                  <a:t>ampermetr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voltmetrlar</a:t>
                </a:r>
                <a:r>
                  <a:rPr lang="en-US" dirty="0"/>
                  <a:t> </a:t>
                </a:r>
                <a:r>
                  <a:rPr lang="en-US" dirty="0" err="1"/>
                  <a:t>mexanizmlarining</a:t>
                </a:r>
                <a:r>
                  <a:rPr lang="en-US" dirty="0"/>
                  <a:t> </a:t>
                </a:r>
                <a:r>
                  <a:rPr lang="en-US" dirty="0" err="1"/>
                  <a:t>tuzilishi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. </a:t>
                </a:r>
                <a:r>
                  <a:rPr lang="en-US" dirty="0" err="1"/>
                  <a:t>Ularning</a:t>
                </a:r>
                <a:r>
                  <a:rPr lang="en-US" dirty="0"/>
                  <a:t> </a:t>
                </a:r>
                <a:r>
                  <a:rPr lang="en-US" dirty="0" err="1"/>
                  <a:t>o`lchaydigan</a:t>
                </a:r>
                <a:r>
                  <a:rPr lang="en-US" dirty="0"/>
                  <a:t> </a:t>
                </a:r>
                <a:r>
                  <a:rPr lang="en-US" dirty="0" err="1"/>
                  <a:t>sxema</a:t>
                </a:r>
                <a:r>
                  <a:rPr lang="en-US" dirty="0"/>
                  <a:t> </a:t>
                </a:r>
                <a:r>
                  <a:rPr lang="en-US" dirty="0" err="1"/>
                  <a:t>parametrlari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har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 </a:t>
                </a:r>
                <a:r>
                  <a:rPr lang="en-US" dirty="0" err="1"/>
                  <a:t>bo‘lib</a:t>
                </a:r>
                <a:r>
                  <a:rPr lang="en-US" dirty="0"/>
                  <a:t>, </a:t>
                </a:r>
                <a:r>
                  <a:rPr lang="en-US" dirty="0" err="1"/>
                  <a:t>zanjirga</a:t>
                </a:r>
                <a:r>
                  <a:rPr lang="en-US" dirty="0"/>
                  <a:t> ham </a:t>
                </a:r>
                <a:r>
                  <a:rPr lang="en-US" dirty="0" err="1"/>
                  <a:t>har</a:t>
                </a:r>
                <a:r>
                  <a:rPr lang="en-US" dirty="0"/>
                  <a:t> </a:t>
                </a:r>
                <a:r>
                  <a:rPr lang="en-US" dirty="0" err="1"/>
                  <a:t>xil</a:t>
                </a:r>
                <a:r>
                  <a:rPr lang="en-US" dirty="0"/>
                  <a:t> </a:t>
                </a:r>
                <a:r>
                  <a:rPr lang="en-US" dirty="0" err="1"/>
                  <a:t>ulanadi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  <a:blipFill rotWithShape="1">
                <a:blip r:embed="rId2"/>
                <a:stretch>
                  <a:fillRect t="-1674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34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>
                <a:effectLst/>
              </a:rPr>
              <a:t>a</a:t>
            </a:r>
            <a:r>
              <a:rPr lang="en-US" sz="2800" dirty="0">
                <a:effectLst/>
              </a:rPr>
              <a:t>—</a:t>
            </a:r>
            <a:r>
              <a:rPr lang="en-US" sz="2800" dirty="0" err="1">
                <a:effectLst/>
              </a:rPr>
              <a:t>ampermetmi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zanjirga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to‘g‘ridan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to‘g‘ri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ulash</a:t>
            </a:r>
            <a:r>
              <a:rPr lang="en-US" sz="2800" dirty="0">
                <a:effectLst/>
              </a:rPr>
              <a:t>; </a:t>
            </a:r>
            <a:r>
              <a:rPr lang="en-US" sz="2800" i="1" dirty="0">
                <a:effectLst/>
              </a:rPr>
              <a:t>b</a:t>
            </a:r>
            <a:r>
              <a:rPr lang="en-US" sz="2800" dirty="0">
                <a:effectLst/>
              </a:rPr>
              <a:t>—</a:t>
            </a:r>
            <a:r>
              <a:rPr lang="en-US" sz="2800" dirty="0" err="1">
                <a:effectLst/>
              </a:rPr>
              <a:t>ampermetmi</a:t>
            </a:r>
            <a:r>
              <a:rPr lang="en-US" sz="2800" dirty="0">
                <a:effectLst/>
              </a:rPr>
              <a:t> shunt </a:t>
            </a:r>
            <a:r>
              <a:rPr lang="en-US" sz="2800" dirty="0" err="1">
                <a:effectLst/>
              </a:rPr>
              <a:t>bilan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birga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ulash</a:t>
            </a:r>
            <a:r>
              <a:rPr lang="en-US" sz="2800" dirty="0">
                <a:effectLst/>
              </a:rPr>
              <a:t>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44824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69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4709160"/>
              </a:xfrm>
            </p:spPr>
            <p:txBody>
              <a:bodyPr/>
              <a:lstStyle/>
              <a:p>
                <a:pPr latinLnBrk="1"/>
                <a:r>
                  <a:rPr lang="en-US" dirty="0" err="1"/>
                  <a:t>Voltmetr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zanjiriga</a:t>
                </a:r>
                <a:r>
                  <a:rPr lang="en-US" dirty="0"/>
                  <a:t> </a:t>
                </a:r>
                <a:r>
                  <a:rPr lang="en-US" dirty="0" err="1"/>
                  <a:t>tokopriyomnik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smtClean="0"/>
                  <a:t> parallel </a:t>
                </a:r>
                <a:r>
                  <a:rPr lang="en-US" dirty="0" err="1"/>
                  <a:t>ulanadi</a:t>
                </a:r>
                <a:r>
                  <a:rPr lang="en-US" dirty="0"/>
                  <a:t> </a:t>
                </a:r>
                <a:r>
                  <a:rPr lang="en-US" dirty="0" smtClean="0"/>
                  <a:t>. </a:t>
                </a:r>
                <a:r>
                  <a:rPr lang="en-US" dirty="0" err="1"/>
                  <a:t>Voltmetming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</a:t>
                </a:r>
                <a:r>
                  <a:rPr lang="en-US" dirty="0" err="1"/>
                  <a:t>juda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katta</a:t>
                </a:r>
                <a:r>
                  <a:rPr lang="en-US" dirty="0" smtClean="0"/>
                  <a:t> </a:t>
                </a:r>
                <a:r>
                  <a:rPr lang="en-US" dirty="0" err="1"/>
                  <a:t>bo‘ladi</a:t>
                </a:r>
                <a:r>
                  <a:rPr lang="en-US" dirty="0"/>
                  <a:t>. Om </a:t>
                </a:r>
                <a:r>
                  <a:rPr lang="en-US" dirty="0" err="1"/>
                  <a:t>qonuniga</a:t>
                </a:r>
                <a:r>
                  <a:rPr lang="en-US" dirty="0"/>
                  <a:t> </a:t>
                </a:r>
                <a:r>
                  <a:rPr lang="en-US" dirty="0" err="1"/>
                  <a:t>asosan</a:t>
                </a:r>
                <a:r>
                  <a:rPr lang="en-US" dirty="0"/>
                  <a:t> </a:t>
                </a:r>
                <a:r>
                  <a:rPr lang="en-US" dirty="0" err="1" smtClean="0"/>
                  <a:t>voltmetning</a:t>
                </a:r>
                <a:r>
                  <a:rPr lang="en-US" dirty="0" smtClean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kuchi</a:t>
                </a:r>
                <a:r>
                  <a:rPr lang="en-US" dirty="0"/>
                  <a:t>: </a:t>
                </a:r>
                <a:endParaRPr lang="ru-RU" dirty="0"/>
              </a:p>
              <a:p>
                <a:r>
                  <a:rPr lang="en-US" dirty="0"/>
                  <a:t>I</a:t>
                </a:r>
                <a:r>
                  <a:rPr lang="en-US" baseline="-25000" dirty="0"/>
                  <a:t>v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v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v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A</a:t>
                </a:r>
                <a:endParaRPr lang="ru-RU" dirty="0"/>
              </a:p>
              <a:p>
                <a:r>
                  <a:rPr lang="en-US" dirty="0" err="1"/>
                  <a:t>Shuning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ham </a:t>
                </a:r>
                <a:r>
                  <a:rPr lang="en-US" dirty="0" err="1"/>
                  <a:t>voltmetr</a:t>
                </a:r>
                <a:r>
                  <a:rPr lang="en-US" dirty="0"/>
                  <a:t> </a:t>
                </a:r>
                <a:r>
                  <a:rPr lang="en-US" dirty="0" err="1"/>
                  <a:t>qo‘zg‘aluvchan</a:t>
                </a:r>
                <a:r>
                  <a:rPr lang="en-US" dirty="0"/>
                  <a:t> </a:t>
                </a:r>
                <a:r>
                  <a:rPr lang="en-US" dirty="0" err="1"/>
                  <a:t>qismining</a:t>
                </a:r>
                <a:r>
                  <a:rPr lang="en-US" dirty="0"/>
                  <a:t> </a:t>
                </a:r>
                <a:r>
                  <a:rPr lang="en-US" dirty="0" err="1"/>
                  <a:t>burchak</a:t>
                </a:r>
                <a:r>
                  <a:rPr lang="en-US" dirty="0"/>
                  <a:t> </a:t>
                </a:r>
                <a:r>
                  <a:rPr lang="en-US" dirty="0" err="1"/>
                  <a:t>o‘zgarishi</a:t>
                </a:r>
                <a:r>
                  <a:rPr lang="en-US" dirty="0"/>
                  <a:t> </a:t>
                </a:r>
                <a:r>
                  <a:rPr lang="en-US" dirty="0" err="1"/>
                  <a:t>kuchlanishning</a:t>
                </a:r>
                <a:r>
                  <a:rPr lang="en-US" dirty="0"/>
                  <a:t> </a:t>
                </a:r>
                <a:r>
                  <a:rPr lang="en-US" dirty="0" err="1"/>
                  <a:t>miqdoriga</a:t>
                </a:r>
                <a:r>
                  <a:rPr lang="en-US" dirty="0"/>
                  <a:t> </a:t>
                </a:r>
                <a:r>
                  <a:rPr lang="en-US" dirty="0" err="1"/>
                  <a:t>bog‘liq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4709160"/>
              </a:xfrm>
              <a:blipFill rotWithShape="1">
                <a:blip r:embed="rId2"/>
                <a:stretch>
                  <a:fillRect t="-1295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0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Voltmetrni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56792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35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120720"/>
              </a:xfrm>
            </p:spPr>
            <p:txBody>
              <a:bodyPr>
                <a:normAutofit lnSpcReduction="10000"/>
              </a:bodyPr>
              <a:lstStyle/>
              <a:p>
                <a:pPr latinLnBrk="1"/>
                <a:r>
                  <a:rPr lang="en-US" dirty="0" err="1"/>
                  <a:t>Zanjirning</a:t>
                </a:r>
                <a:r>
                  <a:rPr lang="en-US" dirty="0"/>
                  <a:t> </a:t>
                </a:r>
                <a:r>
                  <a:rPr lang="en-US" dirty="0" err="1"/>
                  <a:t>ishlash</a:t>
                </a:r>
                <a:r>
                  <a:rPr lang="en-US" dirty="0"/>
                  <a:t> </a:t>
                </a:r>
                <a:r>
                  <a:rPr lang="en-US" dirty="0" err="1"/>
                  <a:t>rejimini</a:t>
                </a:r>
                <a:r>
                  <a:rPr lang="en-US" dirty="0"/>
                  <a:t> </a:t>
                </a:r>
                <a:r>
                  <a:rPr lang="en-US" dirty="0" err="1"/>
                  <a:t>buzmaslik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 err="1" smtClean="0"/>
                  <a:t>ortiqcha</a:t>
                </a:r>
                <a:r>
                  <a:rPr lang="en-US" dirty="0" smtClean="0"/>
                  <a:t> </a:t>
                </a:r>
                <a:r>
                  <a:rPr lang="en-US" dirty="0" err="1"/>
                  <a:t>energiya</a:t>
                </a:r>
                <a:r>
                  <a:rPr lang="en-US" dirty="0"/>
                  <a:t> </a:t>
                </a:r>
                <a:r>
                  <a:rPr lang="en-US" dirty="0" err="1"/>
                  <a:t>sarf</a:t>
                </a:r>
                <a:r>
                  <a:rPr lang="en-US" dirty="0"/>
                  <a:t> </a:t>
                </a:r>
                <a:r>
                  <a:rPr lang="en-US" dirty="0" err="1"/>
                  <a:t>bo‘lmasligi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smtClean="0"/>
                  <a:t>volt-  </a:t>
                </a:r>
                <a:r>
                  <a:rPr lang="en-US" dirty="0" err="1" smtClean="0"/>
                  <a:t>metrning</a:t>
                </a:r>
                <a:r>
                  <a:rPr lang="en-US" dirty="0" smtClean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</a:t>
                </a:r>
                <a:r>
                  <a:rPr lang="en-US" dirty="0" err="1"/>
                  <a:t>juda</a:t>
                </a:r>
                <a:r>
                  <a:rPr lang="en-US" dirty="0"/>
                  <a:t> </a:t>
                </a:r>
                <a:r>
                  <a:rPr lang="en-US" dirty="0" err="1"/>
                  <a:t>katta</a:t>
                </a:r>
                <a:r>
                  <a:rPr lang="en-US" dirty="0"/>
                  <a:t>, </a:t>
                </a:r>
                <a:r>
                  <a:rPr lang="en-US" dirty="0" err="1"/>
                  <a:t>voltmetming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oladigan</a:t>
                </a:r>
                <a:r>
                  <a:rPr lang="en-US" dirty="0" smtClean="0"/>
                  <a:t> </a:t>
                </a:r>
                <a:r>
                  <a:rPr lang="en-US" dirty="0" err="1"/>
                  <a:t>quwati</a:t>
                </a:r>
                <a:r>
                  <a:rPr lang="en-US" dirty="0"/>
                  <a:t> </a:t>
                </a:r>
                <a:r>
                  <a:rPr lang="en-US" dirty="0" err="1"/>
                  <a:t>kam</a:t>
                </a:r>
                <a:r>
                  <a:rPr lang="en-US" dirty="0"/>
                  <a:t> </a:t>
                </a:r>
                <a:r>
                  <a:rPr lang="en-US" dirty="0" err="1"/>
                  <a:t>bo‘lishi</a:t>
                </a:r>
                <a:r>
                  <a:rPr lang="en-US" dirty="0"/>
                  <a:t> </a:t>
                </a:r>
                <a:r>
                  <a:rPr lang="en-US" dirty="0" err="1"/>
                  <a:t>kerak</a:t>
                </a:r>
                <a:r>
                  <a:rPr lang="en-US" dirty="0"/>
                  <a:t>:</a:t>
                </a:r>
                <a:endParaRPr lang="ru-RU" dirty="0"/>
              </a:p>
              <a:p>
                <a:r>
                  <a:rPr lang="en-US" dirty="0"/>
                  <a:t>P</a:t>
                </a:r>
                <a:r>
                  <a:rPr lang="en-US" baseline="-25000" dirty="0"/>
                  <a:t>V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Sup>
                          <m:sSubSupPr>
                            <m:ctrlPr>
                              <a:rPr lang="ru-RU" i="1"/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zan</m:t>
                            </m:r>
                          </m:sub>
                          <m:sup>
                            <m:r>
                              <a:rPr lang="en-US"/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V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W.</a:t>
                </a:r>
                <a:endParaRPr lang="ru-RU" dirty="0"/>
              </a:p>
              <a:p>
                <a:pPr latinLnBrk="1"/>
                <a:r>
                  <a:rPr lang="en-US" dirty="0" err="1"/>
                  <a:t>Yuqori</a:t>
                </a:r>
                <a:r>
                  <a:rPr lang="en-US" dirty="0"/>
                  <a:t> </a:t>
                </a:r>
                <a:r>
                  <a:rPr lang="en-US" dirty="0" err="1"/>
                  <a:t>kuchlanishga</a:t>
                </a:r>
                <a:r>
                  <a:rPr lang="en-US" dirty="0"/>
                  <a:t> </a:t>
                </a:r>
                <a:r>
                  <a:rPr lang="en-US" dirty="0" err="1"/>
                  <a:t>ega</a:t>
                </a:r>
                <a:r>
                  <a:rPr lang="en-US" dirty="0"/>
                  <a:t> </a:t>
                </a:r>
                <a:r>
                  <a:rPr lang="en-US" dirty="0" err="1"/>
                  <a:t>boigan</a:t>
                </a:r>
                <a:r>
                  <a:rPr lang="en-US" dirty="0"/>
                  <a:t> </a:t>
                </a:r>
                <a:r>
                  <a:rPr lang="en-US" dirty="0" err="1"/>
                  <a:t>zanjirlarda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kuchlanish</a:t>
                </a:r>
                <a:r>
                  <a:rPr lang="en-US" dirty="0" smtClean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tokni</a:t>
                </a:r>
                <a:r>
                  <a:rPr lang="en-US" dirty="0"/>
                  <a:t> </a:t>
                </a:r>
                <a:r>
                  <a:rPr lang="en-US" dirty="0" err="1"/>
                  <a:t>o‘lchashda</a:t>
                </a:r>
                <a:r>
                  <a:rPr lang="en-US" dirty="0"/>
                  <a:t> </a:t>
                </a:r>
                <a:r>
                  <a:rPr lang="en-US" dirty="0" err="1"/>
                  <a:t>xavfsizlikni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n-US" dirty="0" err="1" smtClean="0"/>
                  <a:t>saqlash</a:t>
                </a:r>
                <a:r>
                  <a:rPr lang="en-US" dirty="0" smtClean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kuchlanish</a:t>
                </a:r>
                <a:r>
                  <a:rPr lang="en-US" dirty="0"/>
                  <a:t> </a:t>
                </a:r>
                <a:r>
                  <a:rPr lang="en-US" dirty="0" err="1" smtClean="0"/>
                  <a:t>transformatorlari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ishlatiladi</a:t>
                </a:r>
                <a:r>
                  <a:rPr lang="en-US" dirty="0" smtClean="0"/>
                  <a:t>. </a:t>
                </a:r>
                <a:r>
                  <a:rPr lang="en-US" dirty="0" err="1"/>
                  <a:t>Voltmetr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ampermetrlar</a:t>
                </a: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err="1" smtClean="0"/>
                  <a:t>kuch­lanish</a:t>
                </a:r>
                <a:r>
                  <a:rPr lang="en-US" dirty="0" smtClean="0"/>
                  <a:t> </a:t>
                </a:r>
                <a:r>
                  <a:rPr lang="en-US" dirty="0" err="1"/>
                  <a:t>transformatorlari</a:t>
                </a:r>
                <a:r>
                  <a:rPr lang="en-US" dirty="0"/>
                  <a:t> </a:t>
                </a:r>
                <a:r>
                  <a:rPr lang="en-US" dirty="0" err="1"/>
                  <a:t>chulg‘amlariga</a:t>
                </a: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ulanadi</a:t>
                </a:r>
                <a:r>
                  <a:rPr lang="en-US" dirty="0"/>
                  <a:t>. </a:t>
                </a:r>
                <a:r>
                  <a:rPr lang="en-US" dirty="0" err="1"/>
                  <a:t>Zanjirdagi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kuchini</a:t>
                </a:r>
                <a:r>
                  <a:rPr lang="en-US" dirty="0"/>
                  <a:t> </a:t>
                </a:r>
                <a:r>
                  <a:rPr lang="en-US" dirty="0" err="1"/>
                  <a:t>o‘lchash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transformatori</a:t>
                </a:r>
                <a:r>
                  <a:rPr lang="en-US" dirty="0"/>
                  <a:t> </a:t>
                </a:r>
                <a:r>
                  <a:rPr lang="en-US" dirty="0" err="1"/>
                  <a:t>zanjirga</a:t>
                </a:r>
                <a:r>
                  <a:rPr lang="en-US" dirty="0"/>
                  <a:t> </a:t>
                </a:r>
                <a:r>
                  <a:rPr lang="en-US" dirty="0" err="1"/>
                  <a:t>ketma-ket</a:t>
                </a:r>
                <a:r>
                  <a:rPr lang="en-US" dirty="0"/>
                  <a:t> </a:t>
                </a:r>
                <a:r>
                  <a:rPr lang="en-US" dirty="0" err="1"/>
                  <a:t>ulanadi</a:t>
                </a:r>
                <a:r>
                  <a:rPr lang="en-US" dirty="0"/>
                  <a:t>, </a:t>
                </a:r>
                <a:r>
                  <a:rPr lang="en-US" dirty="0" err="1"/>
                  <a:t>kuchlanish</a:t>
                </a:r>
                <a:r>
                  <a:rPr lang="en-US" dirty="0"/>
                  <a:t> </a:t>
                </a:r>
                <a:r>
                  <a:rPr lang="en-US" dirty="0" err="1"/>
                  <a:t>transformatori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zanjirga</a:t>
                </a:r>
                <a:r>
                  <a:rPr lang="en-US" dirty="0"/>
                  <a:t> parallel </a:t>
                </a:r>
                <a:r>
                  <a:rPr lang="en-US" dirty="0" err="1"/>
                  <a:t>ulanadi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120720"/>
              </a:xfrm>
              <a:blipFill rotWithShape="1">
                <a:blip r:embed="rId2"/>
                <a:stretch>
                  <a:fillRect t="-1693" r="-370" b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10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effectLst/>
              </a:rPr>
              <a:t>Kuchlanish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(a)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tok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(b)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kuch­lanish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transforma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torlarini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zanjirga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ulash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sxemasi</a:t>
            </a:r>
            <a:endParaRPr lang="ru-RU" sz="3200" dirty="0"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98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err="1">
                <a:effectLst/>
              </a:rPr>
              <a:t>Vattmetmi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bir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fazali</a:t>
            </a:r>
            <a:r>
              <a:rPr lang="en-US" sz="2800" b="0" dirty="0">
                <a:effectLst/>
              </a:rPr>
              <a:t> </a:t>
            </a:r>
            <a:r>
              <a:rPr lang="en-US" sz="2800" b="0" i="1" dirty="0">
                <a:effectLst/>
              </a:rPr>
              <a:t>(a)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hamda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uch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fazali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simmetrik</a:t>
            </a:r>
            <a:r>
              <a:rPr lang="en-US" sz="2800" b="0" dirty="0">
                <a:effectLst/>
              </a:rPr>
              <a:t> </a:t>
            </a:r>
            <a:r>
              <a:rPr lang="en-US" sz="2800" b="0" i="1" dirty="0">
                <a:effectLst/>
              </a:rPr>
              <a:t>(b)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va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simmetrik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bo‘lmagan</a:t>
            </a:r>
            <a:r>
              <a:rPr lang="en-US" sz="2800" b="0" dirty="0">
                <a:effectLst/>
              </a:rPr>
              <a:t> </a:t>
            </a:r>
            <a:r>
              <a:rPr lang="en-US" sz="2800" b="0" i="1" dirty="0">
                <a:effectLst/>
              </a:rPr>
              <a:t>(d)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zanjirlarga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ulash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sxemasi</a:t>
            </a:r>
            <a:r>
              <a:rPr lang="en-US" sz="2800" b="0" dirty="0" smtClean="0">
                <a:effectLst/>
              </a:rPr>
              <a:t>.</a:t>
            </a:r>
            <a:endParaRPr lang="ru-RU" sz="2800" dirty="0"/>
          </a:p>
        </p:txBody>
      </p:sp>
      <p:pic>
        <p:nvPicPr>
          <p:cNvPr id="4" name="Объект 3" descr="C:\Documents and Settings\dell\Рабочий стол\kitob Elektronika\elektrotexnika\86-87.jpg"/>
          <p:cNvPicPr>
            <a:picLocks noGrp="1"/>
          </p:cNvPicPr>
          <p:nvPr>
            <p:ph idx="1"/>
          </p:nvPr>
        </p:nvPicPr>
        <p:blipFill>
          <a:blip r:embed="rId2"/>
          <a:srcRect l="53897" t="28507" r="4725" b="58772"/>
          <a:stretch>
            <a:fillRect/>
          </a:stretch>
        </p:blipFill>
        <p:spPr bwMode="auto">
          <a:xfrm>
            <a:off x="251520" y="1772816"/>
            <a:ext cx="8568951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70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</a:rPr>
              <a:t>Ampermeter</a:t>
            </a:r>
            <a:r>
              <a:rPr lang="en-US" b="0" dirty="0">
                <a:effectLst/>
              </a:rPr>
              <a:t> – voltmeter </a:t>
            </a:r>
            <a:r>
              <a:rPr lang="en-US" b="0" dirty="0" err="1">
                <a:effectLst/>
              </a:rPr>
              <a:t>metodi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bilan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qarshilikni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o`lchash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sxemasi</a:t>
            </a:r>
            <a:r>
              <a:rPr lang="en-US" b="0" dirty="0">
                <a:effectLst/>
              </a:rPr>
              <a:t>  </a:t>
            </a:r>
            <a:endParaRPr lang="ru-RU" dirty="0"/>
          </a:p>
        </p:txBody>
      </p:sp>
      <p:pic>
        <p:nvPicPr>
          <p:cNvPr id="4" name="Объект 3" descr="C:\Documents and Settings\dell\Рабочий стол\kitob Elektronika\elektrotexnika\86-87.jpg"/>
          <p:cNvPicPr>
            <a:picLocks noGrp="1"/>
          </p:cNvPicPr>
          <p:nvPr>
            <p:ph idx="1"/>
          </p:nvPr>
        </p:nvPicPr>
        <p:blipFill>
          <a:blip r:embed="rId2"/>
          <a:srcRect l="53530" t="72836" r="12258" b="11623"/>
          <a:stretch>
            <a:fillRect/>
          </a:stretch>
        </p:blipFill>
        <p:spPr bwMode="auto">
          <a:xfrm>
            <a:off x="323528" y="1700808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677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405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Tok, kuchlanish, quvvat va energiya miqdorini o`lchash</vt:lpstr>
      <vt:lpstr>Презентация PowerPoint</vt:lpstr>
      <vt:lpstr>a—ampermetmi zanjirga to‘g‘ridan to‘g‘ri ulash; b—ampermetmi shunt bilan birga ulash. </vt:lpstr>
      <vt:lpstr>Презентация PowerPoint</vt:lpstr>
      <vt:lpstr>Voltmetrni ulash sxemasi.</vt:lpstr>
      <vt:lpstr>Презентация PowerPoint</vt:lpstr>
      <vt:lpstr>Kuchlanish (a) va tok (b) kuch­lanish transforma torlarini zanjirga ulash sxemasi</vt:lpstr>
      <vt:lpstr>Vattmetmi bir fazali (a) hamda uch fazali simmetrik (b) va simmetrik bo‘lmagan (d) zanjirlarga ulash sxemasi.</vt:lpstr>
      <vt:lpstr>Ampermeter – voltmeter metodi bilan qarshilikni o`lchash sxemasi  </vt:lpstr>
      <vt:lpstr>Ommeter bilan qarshiliklarni o`lchash sxemasi</vt:lpstr>
      <vt:lpstr>Ko`priksimon Tipidagi  o`zgarmas tok muvozanatidagi  qarshilikni o`lchash sxemasi.   </vt:lpstr>
      <vt:lpstr>Ampermetr va voltmetr yordamida yerga ulanish qarshiligini o`lchash sxemasi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Tok, kuchlanish, quvvat va energiya miqdorini o`lchash</dc:title>
  <dc:creator>Elektrik</dc:creator>
  <cp:lastModifiedBy>Elektrik</cp:lastModifiedBy>
  <cp:revision>4</cp:revision>
  <dcterms:created xsi:type="dcterms:W3CDTF">2023-07-24T03:38:21Z</dcterms:created>
  <dcterms:modified xsi:type="dcterms:W3CDTF">2023-07-24T03:49:05Z</dcterms:modified>
</cp:coreProperties>
</file>