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-96" y="-8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24.07.2023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24.07.2023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24.07.2023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24.07.2023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24.07.2023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24.07.2023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24.07.2023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24.07.2023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188640"/>
            <a:ext cx="8229600" cy="1427584"/>
          </a:xfrm>
        </p:spPr>
        <p:txBody>
          <a:bodyPr>
            <a:normAutofit fontScale="90000"/>
          </a:bodyPr>
          <a:lstStyle/>
          <a:p>
            <a:r>
              <a:rPr lang="en-US" dirty="0" err="1"/>
              <a:t>Tiristorli</a:t>
            </a:r>
            <a:r>
              <a:rPr lang="en-US" dirty="0"/>
              <a:t> </a:t>
            </a:r>
            <a:r>
              <a:rPr lang="en-US" dirty="0" err="1"/>
              <a:t>chastota</a:t>
            </a:r>
            <a:r>
              <a:rPr lang="en-US" dirty="0"/>
              <a:t> </a:t>
            </a:r>
            <a:r>
              <a:rPr lang="en-US" dirty="0" err="1"/>
              <a:t>o‘zgartkichlar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9512" y="1844824"/>
            <a:ext cx="8784976" cy="4824536"/>
          </a:xfrm>
        </p:spPr>
        <p:txBody>
          <a:bodyPr>
            <a:normAutofit fontScale="85000" lnSpcReduction="20000"/>
          </a:bodyPr>
          <a:lstStyle/>
          <a:p>
            <a:r>
              <a:rPr lang="en-US" dirty="0" err="1"/>
              <a:t>Tiristorli</a:t>
            </a:r>
            <a:r>
              <a:rPr lang="en-US" dirty="0"/>
              <a:t> </a:t>
            </a:r>
            <a:r>
              <a:rPr lang="en-US" dirty="0" err="1"/>
              <a:t>bevosita</a:t>
            </a:r>
            <a:r>
              <a:rPr lang="en-US" dirty="0"/>
              <a:t> </a:t>
            </a:r>
            <a:r>
              <a:rPr lang="en-US" dirty="0" err="1"/>
              <a:t>chastota</a:t>
            </a:r>
            <a:r>
              <a:rPr lang="en-US" dirty="0"/>
              <a:t> </a:t>
            </a:r>
            <a:r>
              <a:rPr lang="en-US" dirty="0" err="1"/>
              <a:t>o‘zgartkichlarda</a:t>
            </a:r>
            <a:r>
              <a:rPr lang="en-US" dirty="0"/>
              <a:t> </a:t>
            </a:r>
            <a:r>
              <a:rPr lang="en-US" dirty="0" err="1"/>
              <a:t>tarmoqdan</a:t>
            </a:r>
            <a:r>
              <a:rPr lang="en-US" dirty="0"/>
              <a:t> </a:t>
            </a:r>
            <a:r>
              <a:rPr lang="en-US" dirty="0" err="1"/>
              <a:t>kelayotgan</a:t>
            </a:r>
            <a:r>
              <a:rPr lang="en-US" dirty="0"/>
              <a:t> </a:t>
            </a:r>
            <a:r>
              <a:rPr lang="en-US" dirty="0" err="1"/>
              <a:t>o‘zgarmas</a:t>
            </a:r>
            <a:r>
              <a:rPr lang="en-US" dirty="0"/>
              <a:t> </a:t>
            </a:r>
            <a:r>
              <a:rPr lang="en-US" dirty="0" err="1"/>
              <a:t>chastotali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kuchlanishning</a:t>
            </a:r>
            <a:r>
              <a:rPr lang="en-US" dirty="0"/>
              <a:t> </a:t>
            </a:r>
            <a:r>
              <a:rPr lang="en-US" dirty="0" err="1"/>
              <a:t>haqiqiy</a:t>
            </a:r>
            <a:r>
              <a:rPr lang="en-US" dirty="0"/>
              <a:t> </a:t>
            </a:r>
            <a:r>
              <a:rPr lang="en-US" dirty="0" err="1"/>
              <a:t>qiymati</a:t>
            </a:r>
            <a:r>
              <a:rPr lang="en-US" dirty="0"/>
              <a:t> </a:t>
            </a:r>
            <a:r>
              <a:rPr lang="en-US" dirty="0" err="1"/>
              <a:t>o‘zgarmas</a:t>
            </a:r>
            <a:r>
              <a:rPr lang="en-US" dirty="0"/>
              <a:t> </a:t>
            </a:r>
            <a:r>
              <a:rPr lang="en-US" dirty="0" err="1"/>
              <a:t>bo‘lgan</a:t>
            </a:r>
            <a:r>
              <a:rPr lang="en-US" dirty="0"/>
              <a:t> </a:t>
            </a:r>
            <a:r>
              <a:rPr lang="en-US" dirty="0" err="1"/>
              <a:t>o‘zgaruvchan</a:t>
            </a:r>
            <a:r>
              <a:rPr lang="en-US" dirty="0"/>
              <a:t>  </a:t>
            </a:r>
            <a:r>
              <a:rPr lang="en-US" dirty="0" err="1"/>
              <a:t>tok</a:t>
            </a:r>
            <a:r>
              <a:rPr lang="en-US" dirty="0"/>
              <a:t> </a:t>
            </a:r>
            <a:r>
              <a:rPr lang="en-US" dirty="0" err="1"/>
              <a:t>kuchlanishi</a:t>
            </a:r>
            <a:r>
              <a:rPr lang="en-US" dirty="0"/>
              <a:t>  </a:t>
            </a:r>
            <a:r>
              <a:rPr lang="en-US" dirty="0" err="1"/>
              <a:t>bevosita</a:t>
            </a:r>
            <a:r>
              <a:rPr lang="en-US" dirty="0"/>
              <a:t> </a:t>
            </a:r>
            <a:r>
              <a:rPr lang="en-US" dirty="0" err="1"/>
              <a:t>oraliq</a:t>
            </a:r>
            <a:r>
              <a:rPr lang="en-US" dirty="0"/>
              <a:t> </a:t>
            </a:r>
            <a:r>
              <a:rPr lang="en-US" dirty="0" err="1"/>
              <a:t>o‘zgartkichlarsiz</a:t>
            </a:r>
            <a:r>
              <a:rPr lang="en-US" dirty="0"/>
              <a:t> </a:t>
            </a:r>
            <a:r>
              <a:rPr lang="en-US" dirty="0" err="1"/>
              <a:t>chastota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kuchlanishining</a:t>
            </a:r>
            <a:r>
              <a:rPr lang="en-US" dirty="0"/>
              <a:t> </a:t>
            </a:r>
            <a:r>
              <a:rPr lang="en-US" dirty="0" err="1"/>
              <a:t>haqiqiy</a:t>
            </a:r>
            <a:r>
              <a:rPr lang="en-US" dirty="0"/>
              <a:t> </a:t>
            </a:r>
            <a:r>
              <a:rPr lang="en-US" dirty="0" err="1"/>
              <a:t>qiymati</a:t>
            </a:r>
            <a:r>
              <a:rPr lang="en-US" dirty="0"/>
              <a:t> </a:t>
            </a:r>
            <a:r>
              <a:rPr lang="en-US" dirty="0" err="1"/>
              <a:t>rostlanuvchan</a:t>
            </a:r>
            <a:r>
              <a:rPr lang="en-US" dirty="0"/>
              <a:t> </a:t>
            </a:r>
            <a:r>
              <a:rPr lang="en-US" dirty="0" err="1"/>
              <a:t>o‘zgaruvchan</a:t>
            </a:r>
            <a:r>
              <a:rPr lang="en-US" dirty="0"/>
              <a:t> </a:t>
            </a:r>
            <a:r>
              <a:rPr lang="en-US" dirty="0" err="1"/>
              <a:t>tok</a:t>
            </a:r>
            <a:r>
              <a:rPr lang="en-US" dirty="0"/>
              <a:t> </a:t>
            </a:r>
            <a:r>
              <a:rPr lang="en-US" dirty="0" err="1"/>
              <a:t>kuchlanishiga</a:t>
            </a:r>
            <a:r>
              <a:rPr lang="en-US" dirty="0"/>
              <a:t> </a:t>
            </a:r>
            <a:r>
              <a:rPr lang="en-US" dirty="0" err="1"/>
              <a:t>o‘zgartiriladi</a:t>
            </a:r>
            <a:r>
              <a:rPr lang="en-US" dirty="0"/>
              <a:t>. </a:t>
            </a:r>
            <a:endParaRPr lang="ru-RU" dirty="0"/>
          </a:p>
          <a:p>
            <a:r>
              <a:rPr lang="en-US" dirty="0" err="1"/>
              <a:t>Bevosita</a:t>
            </a:r>
            <a:r>
              <a:rPr lang="en-US" dirty="0"/>
              <a:t> </a:t>
            </a:r>
            <a:r>
              <a:rPr lang="en-US" dirty="0" err="1"/>
              <a:t>TChO‘ning</a:t>
            </a:r>
            <a:r>
              <a:rPr lang="en-US" dirty="0"/>
              <a:t> </a:t>
            </a:r>
            <a:r>
              <a:rPr lang="en-US" dirty="0" err="1"/>
              <a:t>ishlash</a:t>
            </a:r>
            <a:r>
              <a:rPr lang="en-US" dirty="0"/>
              <a:t> </a:t>
            </a:r>
            <a:r>
              <a:rPr lang="en-US" dirty="0" err="1"/>
              <a:t>prinsipini</a:t>
            </a:r>
            <a:r>
              <a:rPr lang="en-US" dirty="0"/>
              <a:t> </a:t>
            </a:r>
            <a:r>
              <a:rPr lang="en-US" dirty="0" err="1"/>
              <a:t>shu</a:t>
            </a:r>
            <a:r>
              <a:rPr lang="en-US" dirty="0"/>
              <a:t> </a:t>
            </a:r>
            <a:r>
              <a:rPr lang="en-US" dirty="0" err="1"/>
              <a:t>o‘zgartkichning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fazali</a:t>
            </a:r>
            <a:r>
              <a:rPr lang="en-US" dirty="0"/>
              <a:t> </a:t>
            </a:r>
            <a:r>
              <a:rPr lang="en-US" dirty="0" err="1"/>
              <a:t>sxemasi</a:t>
            </a:r>
            <a:r>
              <a:rPr lang="en-US" dirty="0"/>
              <a:t> </a:t>
            </a:r>
            <a:r>
              <a:rPr lang="en-US" dirty="0" err="1"/>
              <a:t>asosida</a:t>
            </a:r>
            <a:r>
              <a:rPr lang="en-US" dirty="0"/>
              <a:t> </a:t>
            </a:r>
            <a:r>
              <a:rPr lang="en-US" dirty="0" err="1"/>
              <a:t>ko‘rib</a:t>
            </a:r>
            <a:r>
              <a:rPr lang="en-US" dirty="0"/>
              <a:t> </a:t>
            </a:r>
            <a:r>
              <a:rPr lang="en-US" dirty="0" err="1"/>
              <a:t>chiqamiz</a:t>
            </a:r>
            <a:r>
              <a:rPr lang="en-US" dirty="0"/>
              <a:t> </a:t>
            </a:r>
            <a:r>
              <a:rPr lang="en-US" dirty="0" smtClean="0"/>
              <a:t>.Bu </a:t>
            </a:r>
            <a:r>
              <a:rPr lang="en-US" dirty="0" err="1"/>
              <a:t>sxema</a:t>
            </a:r>
            <a:r>
              <a:rPr lang="en-US" dirty="0"/>
              <a:t> </a:t>
            </a:r>
            <a:r>
              <a:rPr lang="en-US" dirty="0" err="1"/>
              <a:t>o‘zgarmas</a:t>
            </a:r>
            <a:r>
              <a:rPr lang="en-US" dirty="0"/>
              <a:t> </a:t>
            </a:r>
            <a:r>
              <a:rPr lang="en-US" dirty="0" err="1"/>
              <a:t>tok</a:t>
            </a:r>
            <a:r>
              <a:rPr lang="en-US" dirty="0"/>
              <a:t> </a:t>
            </a:r>
            <a:r>
              <a:rPr lang="en-US" dirty="0" err="1"/>
              <a:t>tiristorli</a:t>
            </a:r>
            <a:r>
              <a:rPr lang="en-US" dirty="0"/>
              <a:t> </a:t>
            </a:r>
            <a:r>
              <a:rPr lang="en-US" dirty="0" err="1"/>
              <a:t>o‘zgartkichning</a:t>
            </a:r>
            <a:r>
              <a:rPr lang="en-US" dirty="0"/>
              <a:t> </a:t>
            </a:r>
            <a:r>
              <a:rPr lang="en-US" dirty="0" err="1"/>
              <a:t>reversiv</a:t>
            </a:r>
            <a:r>
              <a:rPr lang="en-US" dirty="0"/>
              <a:t> </a:t>
            </a:r>
            <a:r>
              <a:rPr lang="en-US" dirty="0" err="1"/>
              <a:t>nol</a:t>
            </a:r>
            <a:r>
              <a:rPr lang="en-US" dirty="0"/>
              <a:t> </a:t>
            </a:r>
            <a:r>
              <a:rPr lang="en-US" dirty="0" err="1"/>
              <a:t>sxemasidan</a:t>
            </a:r>
            <a:r>
              <a:rPr lang="en-US" dirty="0"/>
              <a:t> </a:t>
            </a:r>
            <a:r>
              <a:rPr lang="en-US" dirty="0" err="1"/>
              <a:t>iboratdir</a:t>
            </a:r>
            <a:r>
              <a:rPr lang="en-US" dirty="0"/>
              <a:t>. Agar chap </a:t>
            </a:r>
            <a:r>
              <a:rPr lang="en-US" dirty="0" err="1"/>
              <a:t>guruh</a:t>
            </a:r>
            <a:r>
              <a:rPr lang="en-US" dirty="0"/>
              <a:t> </a:t>
            </a:r>
            <a:r>
              <a:rPr lang="en-US" dirty="0" err="1"/>
              <a:t>tiristorlariga</a:t>
            </a:r>
            <a:r>
              <a:rPr lang="en-US" dirty="0"/>
              <a:t> </a:t>
            </a:r>
            <a:r>
              <a:rPr lang="en-US" dirty="0" err="1"/>
              <a:t>ochilishi</a:t>
            </a:r>
            <a:r>
              <a:rPr lang="en-US" dirty="0"/>
              <a:t> </a:t>
            </a:r>
            <a:r>
              <a:rPr lang="en-US" dirty="0" err="1"/>
              <a:t>uchun</a:t>
            </a:r>
            <a:r>
              <a:rPr lang="en-US" dirty="0"/>
              <a:t> signal </a:t>
            </a:r>
            <a:r>
              <a:rPr lang="en-US" dirty="0" err="1"/>
              <a:t>berganimizda</a:t>
            </a:r>
            <a:r>
              <a:rPr lang="en-US" dirty="0"/>
              <a:t>, </a:t>
            </a:r>
            <a:r>
              <a:rPr lang="en-US" dirty="0" err="1"/>
              <a:t>yuklanish</a:t>
            </a:r>
            <a:r>
              <a:rPr lang="en-US" dirty="0"/>
              <a:t> </a:t>
            </a:r>
            <a:r>
              <a:rPr lang="en-US" i="1" dirty="0" err="1"/>
              <a:t>Z</a:t>
            </a:r>
            <a:r>
              <a:rPr lang="en-US" i="1" baseline="-25000" dirty="0" err="1"/>
              <a:t>yuk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kuchlanish</a:t>
            </a:r>
            <a:r>
              <a:rPr lang="en-US" dirty="0"/>
              <a:t>  </a:t>
            </a:r>
            <a:r>
              <a:rPr lang="en-US" dirty="0" err="1"/>
              <a:t>nol</a:t>
            </a:r>
            <a:r>
              <a:rPr lang="en-US" dirty="0"/>
              <a:t> </a:t>
            </a:r>
            <a:r>
              <a:rPr lang="en-US" dirty="0" err="1"/>
              <a:t>nuqtaga</a:t>
            </a:r>
            <a:r>
              <a:rPr lang="en-US" dirty="0"/>
              <a:t> </a:t>
            </a:r>
            <a:r>
              <a:rPr lang="en-US" dirty="0" err="1"/>
              <a:t>nisbatan</a:t>
            </a:r>
            <a:r>
              <a:rPr lang="en-US" dirty="0"/>
              <a:t> </a:t>
            </a:r>
            <a:r>
              <a:rPr lang="en-US" dirty="0" err="1"/>
              <a:t>musbat</a:t>
            </a:r>
            <a:r>
              <a:rPr lang="en-US" dirty="0"/>
              <a:t> </a:t>
            </a:r>
            <a:r>
              <a:rPr lang="en-US" dirty="0" err="1"/>
              <a:t>ishorali</a:t>
            </a:r>
            <a:r>
              <a:rPr lang="en-US" dirty="0"/>
              <a:t> </a:t>
            </a:r>
            <a:r>
              <a:rPr lang="en-US" dirty="0" err="1"/>
              <a:t>bo‘ladi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uning</a:t>
            </a:r>
            <a:r>
              <a:rPr lang="en-US" dirty="0"/>
              <a:t> </a:t>
            </a:r>
            <a:r>
              <a:rPr lang="en-US" dirty="0" err="1"/>
              <a:t>o‘rtacha</a:t>
            </a:r>
            <a:r>
              <a:rPr lang="en-US" dirty="0"/>
              <a:t> </a:t>
            </a:r>
            <a:r>
              <a:rPr lang="en-US" dirty="0" err="1"/>
              <a:t>qiymati</a:t>
            </a:r>
            <a:r>
              <a:rPr lang="en-US" dirty="0"/>
              <a:t> </a:t>
            </a:r>
            <a:r>
              <a:rPr lang="en-US" i="1" dirty="0"/>
              <a:t>U</a:t>
            </a:r>
            <a:r>
              <a:rPr lang="ru-RU" i="1" baseline="-25000" dirty="0" err="1"/>
              <a:t>юк</a:t>
            </a:r>
            <a:r>
              <a:rPr lang="ru-RU" i="1" baseline="-25000" dirty="0"/>
              <a:t> </a:t>
            </a:r>
            <a:r>
              <a:rPr lang="en-US" dirty="0"/>
              <a:t>-</a:t>
            </a:r>
            <a:r>
              <a:rPr lang="en-US" i="1" dirty="0"/>
              <a:t>U</a:t>
            </a:r>
            <a:r>
              <a:rPr lang="ru-RU" i="1" baseline="-25000" dirty="0" err="1"/>
              <a:t>юк</a:t>
            </a:r>
            <a:r>
              <a:rPr lang="en-US" baseline="-25000" dirty="0"/>
              <a:t>0 </a:t>
            </a:r>
            <a:r>
              <a:rPr lang="en-US" dirty="0" err="1"/>
              <a:t>cos</a:t>
            </a:r>
            <a:r>
              <a:rPr lang="ru-RU" dirty="0"/>
              <a:t></a:t>
            </a:r>
            <a:r>
              <a:rPr lang="en-US" dirty="0"/>
              <a:t> </a:t>
            </a:r>
            <a:r>
              <a:rPr lang="en-US" dirty="0" err="1"/>
              <a:t>bo‘lib</a:t>
            </a:r>
            <a:r>
              <a:rPr lang="en-US" dirty="0"/>
              <a:t>, </a:t>
            </a:r>
            <a:r>
              <a:rPr lang="en-US" dirty="0" err="1"/>
              <a:t>bu</a:t>
            </a:r>
            <a:r>
              <a:rPr lang="en-US" dirty="0"/>
              <a:t> </a:t>
            </a:r>
            <a:r>
              <a:rPr lang="en-US" dirty="0" err="1"/>
              <a:t>yerda</a:t>
            </a:r>
            <a:r>
              <a:rPr lang="en-US" dirty="0"/>
              <a:t> </a:t>
            </a:r>
            <a:r>
              <a:rPr lang="ru-RU" dirty="0"/>
              <a:t></a:t>
            </a:r>
            <a:r>
              <a:rPr lang="en-US" dirty="0" err="1"/>
              <a:t>tiristorlarning</a:t>
            </a:r>
            <a:r>
              <a:rPr lang="en-US" dirty="0"/>
              <a:t> </a:t>
            </a:r>
            <a:r>
              <a:rPr lang="en-US" dirty="0" err="1"/>
              <a:t>boshqarish</a:t>
            </a:r>
            <a:r>
              <a:rPr lang="en-US" dirty="0"/>
              <a:t> </a:t>
            </a:r>
            <a:r>
              <a:rPr lang="en-US" dirty="0" err="1"/>
              <a:t>burchagi</a:t>
            </a:r>
            <a:r>
              <a:rPr lang="en-US" dirty="0"/>
              <a:t>; </a:t>
            </a:r>
            <a:r>
              <a:rPr lang="en-US" i="1" dirty="0"/>
              <a:t>U</a:t>
            </a:r>
            <a:r>
              <a:rPr lang="ru-RU" i="1" baseline="-25000" dirty="0" err="1"/>
              <a:t>юк</a:t>
            </a:r>
            <a:r>
              <a:rPr lang="en-US" baseline="-25000" dirty="0"/>
              <a:t>0 </a:t>
            </a:r>
            <a:r>
              <a:rPr lang="ru-RU" dirty="0"/>
              <a:t> </a:t>
            </a:r>
            <a:r>
              <a:rPr lang="en-US" dirty="0" err="1"/>
              <a:t>boshqarish</a:t>
            </a:r>
            <a:r>
              <a:rPr lang="en-US" dirty="0"/>
              <a:t> </a:t>
            </a:r>
            <a:r>
              <a:rPr lang="en-US" dirty="0" err="1"/>
              <a:t>burchagi</a:t>
            </a:r>
            <a:endParaRPr lang="ru-RU" dirty="0"/>
          </a:p>
          <a:p>
            <a:r>
              <a:rPr lang="en-US" dirty="0"/>
              <a:t>0 </a:t>
            </a:r>
            <a:r>
              <a:rPr lang="en-US" dirty="0" err="1"/>
              <a:t>bo‘lgandagi</a:t>
            </a:r>
            <a:r>
              <a:rPr lang="en-US" dirty="0"/>
              <a:t> </a:t>
            </a:r>
            <a:r>
              <a:rPr lang="en-US" dirty="0" err="1"/>
              <a:t>yuklanish</a:t>
            </a:r>
            <a:r>
              <a:rPr lang="en-US" dirty="0"/>
              <a:t> </a:t>
            </a:r>
            <a:r>
              <a:rPr lang="en-US" i="1" dirty="0" err="1"/>
              <a:t>Z</a:t>
            </a:r>
            <a:r>
              <a:rPr lang="en-US" i="1" baseline="-25000" dirty="0" err="1"/>
              <a:t>yuk</a:t>
            </a:r>
            <a:r>
              <a:rPr lang="en-US" baseline="-25000" dirty="0"/>
              <a:t> </a:t>
            </a:r>
            <a:r>
              <a:rPr lang="en-US" dirty="0" err="1"/>
              <a:t>dagi</a:t>
            </a:r>
            <a:r>
              <a:rPr lang="en-US" dirty="0"/>
              <a:t> </a:t>
            </a:r>
            <a:r>
              <a:rPr lang="en-US" dirty="0" err="1"/>
              <a:t>kuchlanish</a:t>
            </a:r>
            <a:r>
              <a:rPr lang="en-US" dirty="0"/>
              <a:t>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748955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>
                <a:effectLst/>
              </a:rPr>
              <a:t>Elektromexanik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chastota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o‘zgartkichning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blok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sxemasi</a:t>
            </a:r>
            <a:r>
              <a:rPr lang="en-US" dirty="0">
                <a:effectLst/>
              </a:rPr>
              <a:t> </a:t>
            </a:r>
            <a:endParaRPr lang="ru-RU" dirty="0"/>
          </a:p>
        </p:txBody>
      </p:sp>
      <p:grpSp>
        <p:nvGrpSpPr>
          <p:cNvPr id="4" name="Group 122905"/>
          <p:cNvGrpSpPr/>
          <p:nvPr/>
        </p:nvGrpSpPr>
        <p:grpSpPr>
          <a:xfrm>
            <a:off x="683568" y="2166622"/>
            <a:ext cx="8064896" cy="4286714"/>
            <a:chOff x="0" y="0"/>
            <a:chExt cx="3940408" cy="2590058"/>
          </a:xfrm>
        </p:grpSpPr>
        <p:sp>
          <p:nvSpPr>
            <p:cNvPr id="5" name="Rectangle 10109"/>
            <p:cNvSpPr/>
            <p:nvPr/>
          </p:nvSpPr>
          <p:spPr>
            <a:xfrm>
              <a:off x="3881120" y="2327534"/>
              <a:ext cx="59288" cy="262524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0980" indent="-190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1400">
                  <a:solidFill>
                    <a:srgbClr val="000000"/>
                  </a:solidFill>
                  <a:effectLst/>
                  <a:latin typeface="Times New Roman"/>
                  <a:ea typeface="Times New Roman"/>
                </a:rPr>
                <a:t> </a:t>
              </a:r>
            </a:p>
          </p:txBody>
        </p:sp>
        <p:sp>
          <p:nvSpPr>
            <p:cNvPr id="6" name="Shape 10164"/>
            <p:cNvSpPr/>
            <p:nvPr/>
          </p:nvSpPr>
          <p:spPr>
            <a:xfrm>
              <a:off x="133096" y="803911"/>
              <a:ext cx="250825" cy="250825"/>
            </a:xfrm>
            <a:custGeom>
              <a:avLst/>
              <a:gdLst/>
              <a:ahLst/>
              <a:cxnLst/>
              <a:rect l="0" t="0" r="0" b="0"/>
              <a:pathLst>
                <a:path w="250825" h="250825">
                  <a:moveTo>
                    <a:pt x="125349" y="0"/>
                  </a:moveTo>
                  <a:cubicBezTo>
                    <a:pt x="56134" y="0"/>
                    <a:pt x="0" y="56133"/>
                    <a:pt x="0" y="125349"/>
                  </a:cubicBezTo>
                  <a:cubicBezTo>
                    <a:pt x="0" y="194690"/>
                    <a:pt x="56134" y="250825"/>
                    <a:pt x="125349" y="250825"/>
                  </a:cubicBezTo>
                  <a:cubicBezTo>
                    <a:pt x="194691" y="250825"/>
                    <a:pt x="250825" y="194690"/>
                    <a:pt x="250825" y="125349"/>
                  </a:cubicBezTo>
                  <a:cubicBezTo>
                    <a:pt x="250825" y="56133"/>
                    <a:pt x="194691" y="0"/>
                    <a:pt x="125349" y="0"/>
                  </a:cubicBezTo>
                  <a:close/>
                </a:path>
              </a:pathLst>
            </a:custGeom>
            <a:ln w="15875" cap="rnd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7" name="Shape 10165"/>
            <p:cNvSpPr/>
            <p:nvPr/>
          </p:nvSpPr>
          <p:spPr>
            <a:xfrm>
              <a:off x="71501" y="741680"/>
              <a:ext cx="370205" cy="370839"/>
            </a:xfrm>
            <a:custGeom>
              <a:avLst/>
              <a:gdLst/>
              <a:ahLst/>
              <a:cxnLst/>
              <a:rect l="0" t="0" r="0" b="0"/>
              <a:pathLst>
                <a:path w="370205" h="370839">
                  <a:moveTo>
                    <a:pt x="185166" y="0"/>
                  </a:moveTo>
                  <a:cubicBezTo>
                    <a:pt x="82931" y="0"/>
                    <a:pt x="0" y="83058"/>
                    <a:pt x="0" y="185420"/>
                  </a:cubicBezTo>
                  <a:cubicBezTo>
                    <a:pt x="0" y="287782"/>
                    <a:pt x="82931" y="370839"/>
                    <a:pt x="185166" y="370839"/>
                  </a:cubicBezTo>
                  <a:cubicBezTo>
                    <a:pt x="287274" y="370839"/>
                    <a:pt x="370205" y="287782"/>
                    <a:pt x="370205" y="185420"/>
                  </a:cubicBezTo>
                  <a:cubicBezTo>
                    <a:pt x="370205" y="83058"/>
                    <a:pt x="287274" y="0"/>
                    <a:pt x="185166" y="0"/>
                  </a:cubicBezTo>
                  <a:close/>
                </a:path>
              </a:pathLst>
            </a:custGeom>
            <a:ln w="15875" cap="rnd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8" name="Shape 10166"/>
            <p:cNvSpPr/>
            <p:nvPr/>
          </p:nvSpPr>
          <p:spPr>
            <a:xfrm>
              <a:off x="256286" y="934720"/>
              <a:ext cx="548640" cy="636"/>
            </a:xfrm>
            <a:custGeom>
              <a:avLst/>
              <a:gdLst/>
              <a:ahLst/>
              <a:cxnLst/>
              <a:rect l="0" t="0" r="0" b="0"/>
              <a:pathLst>
                <a:path w="548640" h="636">
                  <a:moveTo>
                    <a:pt x="0" y="0"/>
                  </a:moveTo>
                  <a:lnTo>
                    <a:pt x="548640" y="636"/>
                  </a:lnTo>
                </a:path>
              </a:pathLst>
            </a:custGeom>
            <a:ln w="15875" cap="flat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9" name="Shape 10167"/>
            <p:cNvSpPr/>
            <p:nvPr/>
          </p:nvSpPr>
          <p:spPr>
            <a:xfrm>
              <a:off x="804291" y="741680"/>
              <a:ext cx="370205" cy="370839"/>
            </a:xfrm>
            <a:custGeom>
              <a:avLst/>
              <a:gdLst/>
              <a:ahLst/>
              <a:cxnLst/>
              <a:rect l="0" t="0" r="0" b="0"/>
              <a:pathLst>
                <a:path w="370205" h="370839">
                  <a:moveTo>
                    <a:pt x="185039" y="0"/>
                  </a:moveTo>
                  <a:cubicBezTo>
                    <a:pt x="82931" y="0"/>
                    <a:pt x="0" y="83058"/>
                    <a:pt x="0" y="185420"/>
                  </a:cubicBezTo>
                  <a:cubicBezTo>
                    <a:pt x="0" y="287782"/>
                    <a:pt x="82931" y="370839"/>
                    <a:pt x="185039" y="370839"/>
                  </a:cubicBezTo>
                  <a:cubicBezTo>
                    <a:pt x="287274" y="370839"/>
                    <a:pt x="370205" y="287782"/>
                    <a:pt x="370205" y="185420"/>
                  </a:cubicBezTo>
                  <a:cubicBezTo>
                    <a:pt x="370205" y="83058"/>
                    <a:pt x="287274" y="0"/>
                    <a:pt x="185039" y="0"/>
                  </a:cubicBezTo>
                  <a:close/>
                </a:path>
              </a:pathLst>
            </a:custGeom>
            <a:ln w="15875" cap="rnd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10" name="Shape 10168"/>
            <p:cNvSpPr/>
            <p:nvPr/>
          </p:nvSpPr>
          <p:spPr>
            <a:xfrm>
              <a:off x="1845691" y="757555"/>
              <a:ext cx="370205" cy="370839"/>
            </a:xfrm>
            <a:custGeom>
              <a:avLst/>
              <a:gdLst/>
              <a:ahLst/>
              <a:cxnLst/>
              <a:rect l="0" t="0" r="0" b="0"/>
              <a:pathLst>
                <a:path w="370205" h="370839">
                  <a:moveTo>
                    <a:pt x="185039" y="0"/>
                  </a:moveTo>
                  <a:cubicBezTo>
                    <a:pt x="82931" y="0"/>
                    <a:pt x="0" y="83058"/>
                    <a:pt x="0" y="185420"/>
                  </a:cubicBezTo>
                  <a:cubicBezTo>
                    <a:pt x="0" y="287782"/>
                    <a:pt x="82931" y="370839"/>
                    <a:pt x="185039" y="370839"/>
                  </a:cubicBezTo>
                  <a:cubicBezTo>
                    <a:pt x="287274" y="370839"/>
                    <a:pt x="370205" y="287782"/>
                    <a:pt x="370205" y="185420"/>
                  </a:cubicBezTo>
                  <a:cubicBezTo>
                    <a:pt x="370205" y="83058"/>
                    <a:pt x="287274" y="0"/>
                    <a:pt x="185039" y="0"/>
                  </a:cubicBezTo>
                  <a:close/>
                </a:path>
              </a:pathLst>
            </a:custGeom>
            <a:ln w="15875" cap="rnd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11" name="Shape 10169"/>
            <p:cNvSpPr/>
            <p:nvPr/>
          </p:nvSpPr>
          <p:spPr>
            <a:xfrm>
              <a:off x="2732786" y="757555"/>
              <a:ext cx="370205" cy="370839"/>
            </a:xfrm>
            <a:custGeom>
              <a:avLst/>
              <a:gdLst/>
              <a:ahLst/>
              <a:cxnLst/>
              <a:rect l="0" t="0" r="0" b="0"/>
              <a:pathLst>
                <a:path w="370205" h="370839">
                  <a:moveTo>
                    <a:pt x="185039" y="0"/>
                  </a:moveTo>
                  <a:cubicBezTo>
                    <a:pt x="82804" y="0"/>
                    <a:pt x="0" y="83058"/>
                    <a:pt x="0" y="185420"/>
                  </a:cubicBezTo>
                  <a:cubicBezTo>
                    <a:pt x="0" y="287782"/>
                    <a:pt x="82804" y="370839"/>
                    <a:pt x="185039" y="370839"/>
                  </a:cubicBezTo>
                  <a:cubicBezTo>
                    <a:pt x="287274" y="370839"/>
                    <a:pt x="370205" y="287782"/>
                    <a:pt x="370205" y="185420"/>
                  </a:cubicBezTo>
                  <a:cubicBezTo>
                    <a:pt x="370205" y="83058"/>
                    <a:pt x="287274" y="0"/>
                    <a:pt x="185039" y="0"/>
                  </a:cubicBezTo>
                  <a:close/>
                </a:path>
              </a:pathLst>
            </a:custGeom>
            <a:ln w="15875" cap="rnd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12" name="Shape 10170"/>
            <p:cNvSpPr/>
            <p:nvPr/>
          </p:nvSpPr>
          <p:spPr>
            <a:xfrm>
              <a:off x="2208276" y="934720"/>
              <a:ext cx="702310" cy="636"/>
            </a:xfrm>
            <a:custGeom>
              <a:avLst/>
              <a:gdLst/>
              <a:ahLst/>
              <a:cxnLst/>
              <a:rect l="0" t="0" r="0" b="0"/>
              <a:pathLst>
                <a:path w="702310" h="636">
                  <a:moveTo>
                    <a:pt x="0" y="0"/>
                  </a:moveTo>
                  <a:lnTo>
                    <a:pt x="702310" y="636"/>
                  </a:lnTo>
                </a:path>
              </a:pathLst>
            </a:custGeom>
            <a:ln w="15875" cap="flat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13" name="Shape 10171"/>
            <p:cNvSpPr/>
            <p:nvPr/>
          </p:nvSpPr>
          <p:spPr>
            <a:xfrm>
              <a:off x="2794381" y="811530"/>
              <a:ext cx="251460" cy="250825"/>
            </a:xfrm>
            <a:custGeom>
              <a:avLst/>
              <a:gdLst/>
              <a:ahLst/>
              <a:cxnLst/>
              <a:rect l="0" t="0" r="0" b="0"/>
              <a:pathLst>
                <a:path w="251460" h="250825">
                  <a:moveTo>
                    <a:pt x="125730" y="0"/>
                  </a:moveTo>
                  <a:cubicBezTo>
                    <a:pt x="56261" y="0"/>
                    <a:pt x="0" y="56134"/>
                    <a:pt x="0" y="125476"/>
                  </a:cubicBezTo>
                  <a:cubicBezTo>
                    <a:pt x="0" y="194690"/>
                    <a:pt x="56261" y="250825"/>
                    <a:pt x="125730" y="250825"/>
                  </a:cubicBezTo>
                  <a:cubicBezTo>
                    <a:pt x="195199" y="250825"/>
                    <a:pt x="251460" y="194690"/>
                    <a:pt x="251460" y="125476"/>
                  </a:cubicBezTo>
                  <a:cubicBezTo>
                    <a:pt x="251460" y="56134"/>
                    <a:pt x="195199" y="0"/>
                    <a:pt x="125730" y="0"/>
                  </a:cubicBezTo>
                  <a:close/>
                </a:path>
              </a:pathLst>
            </a:custGeom>
            <a:ln w="15875" cap="rnd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14" name="Shape 130346"/>
            <p:cNvSpPr/>
            <p:nvPr/>
          </p:nvSpPr>
          <p:spPr>
            <a:xfrm>
              <a:off x="1992376" y="703580"/>
              <a:ext cx="99060" cy="46355"/>
            </a:xfrm>
            <a:custGeom>
              <a:avLst/>
              <a:gdLst/>
              <a:ahLst/>
              <a:cxnLst/>
              <a:rect l="0" t="0" r="0" b="0"/>
              <a:pathLst>
                <a:path w="99060" h="46355">
                  <a:moveTo>
                    <a:pt x="0" y="0"/>
                  </a:moveTo>
                  <a:lnTo>
                    <a:pt x="99060" y="0"/>
                  </a:lnTo>
                  <a:lnTo>
                    <a:pt x="99060" y="46355"/>
                  </a:lnTo>
                  <a:lnTo>
                    <a:pt x="0" y="46355"/>
                  </a:lnTo>
                  <a:lnTo>
                    <a:pt x="0" y="0"/>
                  </a:lnTo>
                </a:path>
              </a:pathLst>
            </a:custGeom>
            <a:ln w="0" cap="rnd">
              <a:round/>
            </a:ln>
          </p:spPr>
          <p:style>
            <a:lnRef idx="0">
              <a:srgbClr val="000000"/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15" name="Shape 10173"/>
            <p:cNvSpPr/>
            <p:nvPr/>
          </p:nvSpPr>
          <p:spPr>
            <a:xfrm>
              <a:off x="1992376" y="703580"/>
              <a:ext cx="99060" cy="46355"/>
            </a:xfrm>
            <a:custGeom>
              <a:avLst/>
              <a:gdLst/>
              <a:ahLst/>
              <a:cxnLst/>
              <a:rect l="0" t="0" r="0" b="0"/>
              <a:pathLst>
                <a:path w="99060" h="46355">
                  <a:moveTo>
                    <a:pt x="0" y="46355"/>
                  </a:moveTo>
                  <a:lnTo>
                    <a:pt x="99060" y="46355"/>
                  </a:lnTo>
                  <a:lnTo>
                    <a:pt x="99060" y="0"/>
                  </a:lnTo>
                  <a:lnTo>
                    <a:pt x="0" y="0"/>
                  </a:lnTo>
                  <a:close/>
                </a:path>
              </a:pathLst>
            </a:custGeom>
            <a:ln w="15875" cap="rnd">
              <a:miter lim="101600"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16" name="Shape 130347"/>
            <p:cNvSpPr/>
            <p:nvPr/>
          </p:nvSpPr>
          <p:spPr>
            <a:xfrm>
              <a:off x="1992376" y="1120140"/>
              <a:ext cx="99060" cy="46355"/>
            </a:xfrm>
            <a:custGeom>
              <a:avLst/>
              <a:gdLst/>
              <a:ahLst/>
              <a:cxnLst/>
              <a:rect l="0" t="0" r="0" b="0"/>
              <a:pathLst>
                <a:path w="99060" h="46355">
                  <a:moveTo>
                    <a:pt x="0" y="0"/>
                  </a:moveTo>
                  <a:lnTo>
                    <a:pt x="99060" y="0"/>
                  </a:lnTo>
                  <a:lnTo>
                    <a:pt x="99060" y="46355"/>
                  </a:lnTo>
                  <a:lnTo>
                    <a:pt x="0" y="46355"/>
                  </a:lnTo>
                  <a:lnTo>
                    <a:pt x="0" y="0"/>
                  </a:lnTo>
                </a:path>
              </a:pathLst>
            </a:custGeom>
            <a:ln w="0" cap="rnd">
              <a:miter lim="101600"/>
            </a:ln>
          </p:spPr>
          <p:style>
            <a:lnRef idx="0">
              <a:srgbClr val="000000"/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17" name="Shape 10175"/>
            <p:cNvSpPr/>
            <p:nvPr/>
          </p:nvSpPr>
          <p:spPr>
            <a:xfrm>
              <a:off x="1992376" y="1120140"/>
              <a:ext cx="99060" cy="46355"/>
            </a:xfrm>
            <a:custGeom>
              <a:avLst/>
              <a:gdLst/>
              <a:ahLst/>
              <a:cxnLst/>
              <a:rect l="0" t="0" r="0" b="0"/>
              <a:pathLst>
                <a:path w="99060" h="46355">
                  <a:moveTo>
                    <a:pt x="0" y="46355"/>
                  </a:moveTo>
                  <a:lnTo>
                    <a:pt x="99060" y="46355"/>
                  </a:lnTo>
                  <a:lnTo>
                    <a:pt x="99060" y="0"/>
                  </a:lnTo>
                  <a:lnTo>
                    <a:pt x="0" y="0"/>
                  </a:lnTo>
                  <a:close/>
                </a:path>
              </a:pathLst>
            </a:custGeom>
            <a:ln w="15875" cap="rnd">
              <a:miter lim="101600"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18" name="Shape 130348"/>
            <p:cNvSpPr/>
            <p:nvPr/>
          </p:nvSpPr>
          <p:spPr>
            <a:xfrm>
              <a:off x="943356" y="695961"/>
              <a:ext cx="99060" cy="46355"/>
            </a:xfrm>
            <a:custGeom>
              <a:avLst/>
              <a:gdLst/>
              <a:ahLst/>
              <a:cxnLst/>
              <a:rect l="0" t="0" r="0" b="0"/>
              <a:pathLst>
                <a:path w="99060" h="46355">
                  <a:moveTo>
                    <a:pt x="0" y="0"/>
                  </a:moveTo>
                  <a:lnTo>
                    <a:pt x="99060" y="0"/>
                  </a:lnTo>
                  <a:lnTo>
                    <a:pt x="99060" y="46355"/>
                  </a:lnTo>
                  <a:lnTo>
                    <a:pt x="0" y="46355"/>
                  </a:lnTo>
                  <a:lnTo>
                    <a:pt x="0" y="0"/>
                  </a:lnTo>
                </a:path>
              </a:pathLst>
            </a:custGeom>
            <a:ln w="0" cap="rnd">
              <a:miter lim="101600"/>
            </a:ln>
          </p:spPr>
          <p:style>
            <a:lnRef idx="0">
              <a:srgbClr val="000000"/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19" name="Shape 10177"/>
            <p:cNvSpPr/>
            <p:nvPr/>
          </p:nvSpPr>
          <p:spPr>
            <a:xfrm>
              <a:off x="943356" y="695961"/>
              <a:ext cx="99060" cy="46355"/>
            </a:xfrm>
            <a:custGeom>
              <a:avLst/>
              <a:gdLst/>
              <a:ahLst/>
              <a:cxnLst/>
              <a:rect l="0" t="0" r="0" b="0"/>
              <a:pathLst>
                <a:path w="99060" h="46355">
                  <a:moveTo>
                    <a:pt x="0" y="46355"/>
                  </a:moveTo>
                  <a:lnTo>
                    <a:pt x="99060" y="46355"/>
                  </a:lnTo>
                  <a:lnTo>
                    <a:pt x="99060" y="0"/>
                  </a:lnTo>
                  <a:lnTo>
                    <a:pt x="0" y="0"/>
                  </a:lnTo>
                  <a:close/>
                </a:path>
              </a:pathLst>
            </a:custGeom>
            <a:ln w="15875" cap="rnd">
              <a:miter lim="101600"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20" name="Shape 130349"/>
            <p:cNvSpPr/>
            <p:nvPr/>
          </p:nvSpPr>
          <p:spPr>
            <a:xfrm>
              <a:off x="943356" y="1104264"/>
              <a:ext cx="99060" cy="46991"/>
            </a:xfrm>
            <a:custGeom>
              <a:avLst/>
              <a:gdLst/>
              <a:ahLst/>
              <a:cxnLst/>
              <a:rect l="0" t="0" r="0" b="0"/>
              <a:pathLst>
                <a:path w="99060" h="46991">
                  <a:moveTo>
                    <a:pt x="0" y="0"/>
                  </a:moveTo>
                  <a:lnTo>
                    <a:pt x="99060" y="0"/>
                  </a:lnTo>
                  <a:lnTo>
                    <a:pt x="99060" y="46991"/>
                  </a:lnTo>
                  <a:lnTo>
                    <a:pt x="0" y="46991"/>
                  </a:lnTo>
                  <a:lnTo>
                    <a:pt x="0" y="0"/>
                  </a:lnTo>
                </a:path>
              </a:pathLst>
            </a:custGeom>
            <a:ln w="0" cap="rnd">
              <a:miter lim="101600"/>
            </a:ln>
          </p:spPr>
          <p:style>
            <a:lnRef idx="0">
              <a:srgbClr val="000000"/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21" name="Shape 10179"/>
            <p:cNvSpPr/>
            <p:nvPr/>
          </p:nvSpPr>
          <p:spPr>
            <a:xfrm>
              <a:off x="943356" y="1104264"/>
              <a:ext cx="99060" cy="46991"/>
            </a:xfrm>
            <a:custGeom>
              <a:avLst/>
              <a:gdLst/>
              <a:ahLst/>
              <a:cxnLst/>
              <a:rect l="0" t="0" r="0" b="0"/>
              <a:pathLst>
                <a:path w="99060" h="46991">
                  <a:moveTo>
                    <a:pt x="0" y="46991"/>
                  </a:moveTo>
                  <a:lnTo>
                    <a:pt x="99060" y="46991"/>
                  </a:lnTo>
                  <a:lnTo>
                    <a:pt x="99060" y="0"/>
                  </a:lnTo>
                  <a:lnTo>
                    <a:pt x="0" y="0"/>
                  </a:lnTo>
                  <a:close/>
                </a:path>
              </a:pathLst>
            </a:custGeom>
            <a:ln w="15875" cap="rnd">
              <a:miter lim="101600"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22" name="Shape 10180"/>
            <p:cNvSpPr/>
            <p:nvPr/>
          </p:nvSpPr>
          <p:spPr>
            <a:xfrm>
              <a:off x="992886" y="467361"/>
              <a:ext cx="1049020" cy="228600"/>
            </a:xfrm>
            <a:custGeom>
              <a:avLst/>
              <a:gdLst/>
              <a:ahLst/>
              <a:cxnLst/>
              <a:rect l="0" t="0" r="0" b="0"/>
              <a:pathLst>
                <a:path w="1049020" h="228600">
                  <a:moveTo>
                    <a:pt x="0" y="220980"/>
                  </a:moveTo>
                  <a:lnTo>
                    <a:pt x="0" y="0"/>
                  </a:lnTo>
                  <a:lnTo>
                    <a:pt x="1049020" y="0"/>
                  </a:lnTo>
                  <a:lnTo>
                    <a:pt x="1049020" y="228600"/>
                  </a:lnTo>
                </a:path>
              </a:pathLst>
            </a:custGeom>
            <a:ln w="15875" cap="flat">
              <a:miter lim="101600"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23" name="Shape 10181"/>
            <p:cNvSpPr/>
            <p:nvPr/>
          </p:nvSpPr>
          <p:spPr>
            <a:xfrm>
              <a:off x="992886" y="1158875"/>
              <a:ext cx="1049020" cy="235586"/>
            </a:xfrm>
            <a:custGeom>
              <a:avLst/>
              <a:gdLst/>
              <a:ahLst/>
              <a:cxnLst/>
              <a:rect l="0" t="0" r="0" b="0"/>
              <a:pathLst>
                <a:path w="1049020" h="235586">
                  <a:moveTo>
                    <a:pt x="0" y="0"/>
                  </a:moveTo>
                  <a:lnTo>
                    <a:pt x="0" y="235586"/>
                  </a:lnTo>
                  <a:lnTo>
                    <a:pt x="1049020" y="235586"/>
                  </a:lnTo>
                  <a:lnTo>
                    <a:pt x="1049020" y="15240"/>
                  </a:lnTo>
                </a:path>
              </a:pathLst>
            </a:custGeom>
            <a:ln w="15875" cap="flat">
              <a:miter lim="101600"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24" name="Shape 10182"/>
            <p:cNvSpPr/>
            <p:nvPr/>
          </p:nvSpPr>
          <p:spPr>
            <a:xfrm>
              <a:off x="456946" y="194310"/>
              <a:ext cx="635" cy="539750"/>
            </a:xfrm>
            <a:custGeom>
              <a:avLst/>
              <a:gdLst/>
              <a:ahLst/>
              <a:cxnLst/>
              <a:rect l="0" t="0" r="0" b="0"/>
              <a:pathLst>
                <a:path w="635" h="539750">
                  <a:moveTo>
                    <a:pt x="0" y="0"/>
                  </a:moveTo>
                  <a:lnTo>
                    <a:pt x="635" y="539750"/>
                  </a:lnTo>
                </a:path>
              </a:pathLst>
            </a:custGeom>
            <a:ln w="15875" cap="flat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25" name="Shape 10183"/>
            <p:cNvSpPr/>
            <p:nvPr/>
          </p:nvSpPr>
          <p:spPr>
            <a:xfrm>
              <a:off x="264541" y="194310"/>
              <a:ext cx="0" cy="547370"/>
            </a:xfrm>
            <a:custGeom>
              <a:avLst/>
              <a:gdLst/>
              <a:ahLst/>
              <a:cxnLst/>
              <a:rect l="0" t="0" r="0" b="0"/>
              <a:pathLst>
                <a:path h="547370">
                  <a:moveTo>
                    <a:pt x="0" y="0"/>
                  </a:moveTo>
                  <a:lnTo>
                    <a:pt x="0" y="547370"/>
                  </a:lnTo>
                </a:path>
              </a:pathLst>
            </a:custGeom>
            <a:ln w="15875" cap="flat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26" name="Shape 10184"/>
            <p:cNvSpPr/>
            <p:nvPr/>
          </p:nvSpPr>
          <p:spPr>
            <a:xfrm>
              <a:off x="48006" y="209550"/>
              <a:ext cx="635" cy="532130"/>
            </a:xfrm>
            <a:custGeom>
              <a:avLst/>
              <a:gdLst/>
              <a:ahLst/>
              <a:cxnLst/>
              <a:rect l="0" t="0" r="0" b="0"/>
              <a:pathLst>
                <a:path w="635" h="532130">
                  <a:moveTo>
                    <a:pt x="0" y="0"/>
                  </a:moveTo>
                  <a:lnTo>
                    <a:pt x="635" y="532130"/>
                  </a:lnTo>
                </a:path>
              </a:pathLst>
            </a:custGeom>
            <a:ln w="15875" cap="flat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27" name="Shape 10185"/>
            <p:cNvSpPr/>
            <p:nvPr/>
          </p:nvSpPr>
          <p:spPr>
            <a:xfrm>
              <a:off x="48006" y="741680"/>
              <a:ext cx="62230" cy="69850"/>
            </a:xfrm>
            <a:custGeom>
              <a:avLst/>
              <a:gdLst/>
              <a:ahLst/>
              <a:cxnLst/>
              <a:rect l="0" t="0" r="0" b="0"/>
              <a:pathLst>
                <a:path w="62230" h="69850">
                  <a:moveTo>
                    <a:pt x="0" y="0"/>
                  </a:moveTo>
                  <a:lnTo>
                    <a:pt x="62230" y="69850"/>
                  </a:lnTo>
                </a:path>
              </a:pathLst>
            </a:custGeom>
            <a:ln w="15875" cap="flat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28" name="Shape 10186"/>
            <p:cNvSpPr/>
            <p:nvPr/>
          </p:nvSpPr>
          <p:spPr>
            <a:xfrm>
              <a:off x="387731" y="726440"/>
              <a:ext cx="61595" cy="69215"/>
            </a:xfrm>
            <a:custGeom>
              <a:avLst/>
              <a:gdLst/>
              <a:ahLst/>
              <a:cxnLst/>
              <a:rect l="0" t="0" r="0" b="0"/>
              <a:pathLst>
                <a:path w="61595" h="69215">
                  <a:moveTo>
                    <a:pt x="61595" y="0"/>
                  </a:moveTo>
                  <a:lnTo>
                    <a:pt x="0" y="69215"/>
                  </a:lnTo>
                </a:path>
              </a:pathLst>
            </a:custGeom>
            <a:ln w="15875" cap="flat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29" name="Shape 10187"/>
            <p:cNvSpPr/>
            <p:nvPr/>
          </p:nvSpPr>
          <p:spPr>
            <a:xfrm>
              <a:off x="218186" y="132715"/>
              <a:ext cx="75565" cy="75565"/>
            </a:xfrm>
            <a:custGeom>
              <a:avLst/>
              <a:gdLst/>
              <a:ahLst/>
              <a:cxnLst/>
              <a:rect l="0" t="0" r="0" b="0"/>
              <a:pathLst>
                <a:path w="75565" h="75565">
                  <a:moveTo>
                    <a:pt x="37846" y="0"/>
                  </a:moveTo>
                  <a:cubicBezTo>
                    <a:pt x="58674" y="0"/>
                    <a:pt x="75565" y="16891"/>
                    <a:pt x="75565" y="37846"/>
                  </a:cubicBezTo>
                  <a:cubicBezTo>
                    <a:pt x="75565" y="58674"/>
                    <a:pt x="58674" y="75565"/>
                    <a:pt x="37846" y="75565"/>
                  </a:cubicBezTo>
                  <a:cubicBezTo>
                    <a:pt x="16891" y="75565"/>
                    <a:pt x="0" y="58674"/>
                    <a:pt x="0" y="37846"/>
                  </a:cubicBezTo>
                  <a:cubicBezTo>
                    <a:pt x="0" y="16891"/>
                    <a:pt x="16891" y="0"/>
                    <a:pt x="37846" y="0"/>
                  </a:cubicBezTo>
                  <a:close/>
                </a:path>
              </a:pathLst>
            </a:custGeom>
            <a:ln w="0" cap="flat">
              <a:round/>
            </a:ln>
          </p:spPr>
          <p:style>
            <a:lnRef idx="0">
              <a:srgbClr val="000000"/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30" name="Shape 10188"/>
            <p:cNvSpPr/>
            <p:nvPr/>
          </p:nvSpPr>
          <p:spPr>
            <a:xfrm>
              <a:off x="218186" y="132715"/>
              <a:ext cx="75565" cy="75565"/>
            </a:xfrm>
            <a:custGeom>
              <a:avLst/>
              <a:gdLst/>
              <a:ahLst/>
              <a:cxnLst/>
              <a:rect l="0" t="0" r="0" b="0"/>
              <a:pathLst>
                <a:path w="75565" h="75565">
                  <a:moveTo>
                    <a:pt x="37846" y="0"/>
                  </a:moveTo>
                  <a:cubicBezTo>
                    <a:pt x="16891" y="0"/>
                    <a:pt x="0" y="16891"/>
                    <a:pt x="0" y="37846"/>
                  </a:cubicBezTo>
                  <a:cubicBezTo>
                    <a:pt x="0" y="58674"/>
                    <a:pt x="16891" y="75565"/>
                    <a:pt x="37846" y="75565"/>
                  </a:cubicBezTo>
                  <a:cubicBezTo>
                    <a:pt x="58674" y="75565"/>
                    <a:pt x="75565" y="58674"/>
                    <a:pt x="75565" y="37846"/>
                  </a:cubicBezTo>
                  <a:cubicBezTo>
                    <a:pt x="75565" y="16891"/>
                    <a:pt x="58674" y="0"/>
                    <a:pt x="37846" y="0"/>
                  </a:cubicBezTo>
                  <a:close/>
                </a:path>
              </a:pathLst>
            </a:custGeom>
            <a:ln w="15875" cap="rnd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31" name="Shape 10190"/>
            <p:cNvSpPr/>
            <p:nvPr/>
          </p:nvSpPr>
          <p:spPr>
            <a:xfrm>
              <a:off x="418846" y="116840"/>
              <a:ext cx="75565" cy="75565"/>
            </a:xfrm>
            <a:custGeom>
              <a:avLst/>
              <a:gdLst/>
              <a:ahLst/>
              <a:cxnLst/>
              <a:rect l="0" t="0" r="0" b="0"/>
              <a:pathLst>
                <a:path w="75565" h="75565">
                  <a:moveTo>
                    <a:pt x="37719" y="0"/>
                  </a:moveTo>
                  <a:cubicBezTo>
                    <a:pt x="16891" y="0"/>
                    <a:pt x="0" y="16891"/>
                    <a:pt x="0" y="37846"/>
                  </a:cubicBezTo>
                  <a:cubicBezTo>
                    <a:pt x="0" y="58674"/>
                    <a:pt x="16891" y="75565"/>
                    <a:pt x="37719" y="75565"/>
                  </a:cubicBezTo>
                  <a:cubicBezTo>
                    <a:pt x="58674" y="75565"/>
                    <a:pt x="75565" y="58674"/>
                    <a:pt x="75565" y="37846"/>
                  </a:cubicBezTo>
                  <a:cubicBezTo>
                    <a:pt x="75565" y="16891"/>
                    <a:pt x="58674" y="0"/>
                    <a:pt x="37719" y="0"/>
                  </a:cubicBezTo>
                  <a:close/>
                </a:path>
              </a:pathLst>
            </a:custGeom>
            <a:ln w="15875" cap="rnd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32" name="Shape 10192"/>
            <p:cNvSpPr/>
            <p:nvPr/>
          </p:nvSpPr>
          <p:spPr>
            <a:xfrm>
              <a:off x="9906" y="132715"/>
              <a:ext cx="75565" cy="75565"/>
            </a:xfrm>
            <a:custGeom>
              <a:avLst/>
              <a:gdLst/>
              <a:ahLst/>
              <a:cxnLst/>
              <a:rect l="0" t="0" r="0" b="0"/>
              <a:pathLst>
                <a:path w="75565" h="75565">
                  <a:moveTo>
                    <a:pt x="37719" y="0"/>
                  </a:moveTo>
                  <a:cubicBezTo>
                    <a:pt x="16891" y="0"/>
                    <a:pt x="0" y="16891"/>
                    <a:pt x="0" y="37846"/>
                  </a:cubicBezTo>
                  <a:cubicBezTo>
                    <a:pt x="0" y="58674"/>
                    <a:pt x="16891" y="75565"/>
                    <a:pt x="37719" y="75565"/>
                  </a:cubicBezTo>
                  <a:cubicBezTo>
                    <a:pt x="58674" y="75565"/>
                    <a:pt x="75565" y="58674"/>
                    <a:pt x="75565" y="37846"/>
                  </a:cubicBezTo>
                  <a:cubicBezTo>
                    <a:pt x="75565" y="16891"/>
                    <a:pt x="58674" y="0"/>
                    <a:pt x="37719" y="0"/>
                  </a:cubicBezTo>
                  <a:close/>
                </a:path>
              </a:pathLst>
            </a:custGeom>
            <a:ln w="15875" cap="rnd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33" name="Shape 10193"/>
            <p:cNvSpPr/>
            <p:nvPr/>
          </p:nvSpPr>
          <p:spPr>
            <a:xfrm>
              <a:off x="735711" y="1437386"/>
              <a:ext cx="152019" cy="80899"/>
            </a:xfrm>
            <a:custGeom>
              <a:avLst/>
              <a:gdLst/>
              <a:ahLst/>
              <a:cxnLst/>
              <a:rect l="0" t="0" r="0" b="0"/>
              <a:pathLst>
                <a:path w="152019" h="80899">
                  <a:moveTo>
                    <a:pt x="127" y="80010"/>
                  </a:moveTo>
                  <a:cubicBezTo>
                    <a:pt x="0" y="77724"/>
                    <a:pt x="127" y="75311"/>
                    <a:pt x="254" y="72899"/>
                  </a:cubicBezTo>
                  <a:cubicBezTo>
                    <a:pt x="2413" y="31624"/>
                    <a:pt x="37719" y="0"/>
                    <a:pt x="78994" y="2159"/>
                  </a:cubicBezTo>
                  <a:cubicBezTo>
                    <a:pt x="120396" y="4445"/>
                    <a:pt x="152019" y="39624"/>
                    <a:pt x="149860" y="80899"/>
                  </a:cubicBezTo>
                </a:path>
              </a:pathLst>
            </a:custGeom>
            <a:ln w="15875" cap="flat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34" name="Shape 10194"/>
            <p:cNvSpPr/>
            <p:nvPr/>
          </p:nvSpPr>
          <p:spPr>
            <a:xfrm>
              <a:off x="887476" y="1437386"/>
              <a:ext cx="152019" cy="80899"/>
            </a:xfrm>
            <a:custGeom>
              <a:avLst/>
              <a:gdLst/>
              <a:ahLst/>
              <a:cxnLst/>
              <a:rect l="0" t="0" r="0" b="0"/>
              <a:pathLst>
                <a:path w="152019" h="80899">
                  <a:moveTo>
                    <a:pt x="127" y="80010"/>
                  </a:moveTo>
                  <a:cubicBezTo>
                    <a:pt x="0" y="77724"/>
                    <a:pt x="127" y="75311"/>
                    <a:pt x="254" y="72899"/>
                  </a:cubicBezTo>
                  <a:cubicBezTo>
                    <a:pt x="2413" y="31624"/>
                    <a:pt x="37719" y="0"/>
                    <a:pt x="78994" y="2159"/>
                  </a:cubicBezTo>
                  <a:cubicBezTo>
                    <a:pt x="120396" y="4445"/>
                    <a:pt x="152019" y="39624"/>
                    <a:pt x="149860" y="80899"/>
                  </a:cubicBezTo>
                </a:path>
              </a:pathLst>
            </a:custGeom>
            <a:ln w="15875" cap="flat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35" name="Shape 10195"/>
            <p:cNvSpPr/>
            <p:nvPr/>
          </p:nvSpPr>
          <p:spPr>
            <a:xfrm>
              <a:off x="1052576" y="1437386"/>
              <a:ext cx="152019" cy="80899"/>
            </a:xfrm>
            <a:custGeom>
              <a:avLst/>
              <a:gdLst/>
              <a:ahLst/>
              <a:cxnLst/>
              <a:rect l="0" t="0" r="0" b="0"/>
              <a:pathLst>
                <a:path w="152019" h="80899">
                  <a:moveTo>
                    <a:pt x="127" y="80010"/>
                  </a:moveTo>
                  <a:cubicBezTo>
                    <a:pt x="0" y="77724"/>
                    <a:pt x="127" y="75311"/>
                    <a:pt x="254" y="72899"/>
                  </a:cubicBezTo>
                  <a:cubicBezTo>
                    <a:pt x="2413" y="31624"/>
                    <a:pt x="37719" y="0"/>
                    <a:pt x="78994" y="2159"/>
                  </a:cubicBezTo>
                  <a:cubicBezTo>
                    <a:pt x="120396" y="4445"/>
                    <a:pt x="152019" y="39624"/>
                    <a:pt x="149860" y="80899"/>
                  </a:cubicBezTo>
                </a:path>
              </a:pathLst>
            </a:custGeom>
            <a:ln w="15875" cap="flat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36" name="Shape 10196"/>
            <p:cNvSpPr/>
            <p:nvPr/>
          </p:nvSpPr>
          <p:spPr>
            <a:xfrm>
              <a:off x="1800606" y="1437386"/>
              <a:ext cx="152019" cy="80899"/>
            </a:xfrm>
            <a:custGeom>
              <a:avLst/>
              <a:gdLst/>
              <a:ahLst/>
              <a:cxnLst/>
              <a:rect l="0" t="0" r="0" b="0"/>
              <a:pathLst>
                <a:path w="152019" h="80899">
                  <a:moveTo>
                    <a:pt x="127" y="80010"/>
                  </a:moveTo>
                  <a:cubicBezTo>
                    <a:pt x="0" y="77724"/>
                    <a:pt x="127" y="75311"/>
                    <a:pt x="254" y="72899"/>
                  </a:cubicBezTo>
                  <a:cubicBezTo>
                    <a:pt x="2413" y="31624"/>
                    <a:pt x="37719" y="0"/>
                    <a:pt x="78994" y="2159"/>
                  </a:cubicBezTo>
                  <a:cubicBezTo>
                    <a:pt x="120396" y="4445"/>
                    <a:pt x="152019" y="39624"/>
                    <a:pt x="149860" y="80899"/>
                  </a:cubicBezTo>
                </a:path>
              </a:pathLst>
            </a:custGeom>
            <a:ln w="15875" cap="flat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37" name="Shape 10197"/>
            <p:cNvSpPr/>
            <p:nvPr/>
          </p:nvSpPr>
          <p:spPr>
            <a:xfrm>
              <a:off x="1952371" y="1437386"/>
              <a:ext cx="152019" cy="80899"/>
            </a:xfrm>
            <a:custGeom>
              <a:avLst/>
              <a:gdLst/>
              <a:ahLst/>
              <a:cxnLst/>
              <a:rect l="0" t="0" r="0" b="0"/>
              <a:pathLst>
                <a:path w="152019" h="80899">
                  <a:moveTo>
                    <a:pt x="127" y="80010"/>
                  </a:moveTo>
                  <a:cubicBezTo>
                    <a:pt x="0" y="77724"/>
                    <a:pt x="127" y="75311"/>
                    <a:pt x="254" y="72899"/>
                  </a:cubicBezTo>
                  <a:cubicBezTo>
                    <a:pt x="2413" y="31624"/>
                    <a:pt x="37719" y="0"/>
                    <a:pt x="78994" y="2159"/>
                  </a:cubicBezTo>
                  <a:cubicBezTo>
                    <a:pt x="120396" y="4445"/>
                    <a:pt x="152019" y="39624"/>
                    <a:pt x="149860" y="80899"/>
                  </a:cubicBezTo>
                </a:path>
              </a:pathLst>
            </a:custGeom>
            <a:ln w="15875" cap="flat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38" name="Shape 10198"/>
            <p:cNvSpPr/>
            <p:nvPr/>
          </p:nvSpPr>
          <p:spPr>
            <a:xfrm>
              <a:off x="2117471" y="1437386"/>
              <a:ext cx="152019" cy="80899"/>
            </a:xfrm>
            <a:custGeom>
              <a:avLst/>
              <a:gdLst/>
              <a:ahLst/>
              <a:cxnLst/>
              <a:rect l="0" t="0" r="0" b="0"/>
              <a:pathLst>
                <a:path w="152019" h="80899">
                  <a:moveTo>
                    <a:pt x="127" y="80010"/>
                  </a:moveTo>
                  <a:cubicBezTo>
                    <a:pt x="0" y="77724"/>
                    <a:pt x="127" y="75311"/>
                    <a:pt x="254" y="72899"/>
                  </a:cubicBezTo>
                  <a:cubicBezTo>
                    <a:pt x="2413" y="31624"/>
                    <a:pt x="37719" y="0"/>
                    <a:pt x="78994" y="2159"/>
                  </a:cubicBezTo>
                  <a:cubicBezTo>
                    <a:pt x="120396" y="4445"/>
                    <a:pt x="152019" y="39624"/>
                    <a:pt x="149860" y="80899"/>
                  </a:cubicBezTo>
                </a:path>
              </a:pathLst>
            </a:custGeom>
            <a:ln w="15875" cap="flat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39" name="Shape 10200"/>
            <p:cNvSpPr/>
            <p:nvPr/>
          </p:nvSpPr>
          <p:spPr>
            <a:xfrm>
              <a:off x="1660271" y="1713865"/>
              <a:ext cx="102235" cy="237490"/>
            </a:xfrm>
            <a:custGeom>
              <a:avLst/>
              <a:gdLst/>
              <a:ahLst/>
              <a:cxnLst/>
              <a:rect l="0" t="0" r="0" b="0"/>
              <a:pathLst>
                <a:path w="102235" h="237490">
                  <a:moveTo>
                    <a:pt x="0" y="237490"/>
                  </a:moveTo>
                  <a:lnTo>
                    <a:pt x="102235" y="237490"/>
                  </a:lnTo>
                  <a:lnTo>
                    <a:pt x="102235" y="0"/>
                  </a:lnTo>
                  <a:lnTo>
                    <a:pt x="0" y="0"/>
                  </a:lnTo>
                  <a:close/>
                </a:path>
              </a:pathLst>
            </a:custGeom>
            <a:ln w="15875" cap="rnd">
              <a:miter lim="101600"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40" name="Shape 10202"/>
            <p:cNvSpPr/>
            <p:nvPr/>
          </p:nvSpPr>
          <p:spPr>
            <a:xfrm>
              <a:off x="588391" y="2200275"/>
              <a:ext cx="75565" cy="75565"/>
            </a:xfrm>
            <a:custGeom>
              <a:avLst/>
              <a:gdLst/>
              <a:ahLst/>
              <a:cxnLst/>
              <a:rect l="0" t="0" r="0" b="0"/>
              <a:pathLst>
                <a:path w="75565" h="75565">
                  <a:moveTo>
                    <a:pt x="37846" y="0"/>
                  </a:moveTo>
                  <a:cubicBezTo>
                    <a:pt x="16891" y="0"/>
                    <a:pt x="0" y="16891"/>
                    <a:pt x="0" y="37846"/>
                  </a:cubicBezTo>
                  <a:cubicBezTo>
                    <a:pt x="0" y="58674"/>
                    <a:pt x="16891" y="75565"/>
                    <a:pt x="37846" y="75565"/>
                  </a:cubicBezTo>
                  <a:cubicBezTo>
                    <a:pt x="58674" y="75565"/>
                    <a:pt x="75565" y="58674"/>
                    <a:pt x="75565" y="37846"/>
                  </a:cubicBezTo>
                  <a:cubicBezTo>
                    <a:pt x="75565" y="16891"/>
                    <a:pt x="58674" y="0"/>
                    <a:pt x="37846" y="0"/>
                  </a:cubicBezTo>
                  <a:close/>
                </a:path>
              </a:pathLst>
            </a:custGeom>
            <a:ln w="15875" cap="rnd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41" name="Shape 10204"/>
            <p:cNvSpPr/>
            <p:nvPr/>
          </p:nvSpPr>
          <p:spPr>
            <a:xfrm>
              <a:off x="1243711" y="2200275"/>
              <a:ext cx="75565" cy="75565"/>
            </a:xfrm>
            <a:custGeom>
              <a:avLst/>
              <a:gdLst/>
              <a:ahLst/>
              <a:cxnLst/>
              <a:rect l="0" t="0" r="0" b="0"/>
              <a:pathLst>
                <a:path w="75565" h="75565">
                  <a:moveTo>
                    <a:pt x="37846" y="0"/>
                  </a:moveTo>
                  <a:cubicBezTo>
                    <a:pt x="16891" y="0"/>
                    <a:pt x="0" y="16891"/>
                    <a:pt x="0" y="37846"/>
                  </a:cubicBezTo>
                  <a:cubicBezTo>
                    <a:pt x="0" y="58674"/>
                    <a:pt x="16891" y="75565"/>
                    <a:pt x="37846" y="75565"/>
                  </a:cubicBezTo>
                  <a:cubicBezTo>
                    <a:pt x="58674" y="75565"/>
                    <a:pt x="75565" y="58674"/>
                    <a:pt x="75565" y="37846"/>
                  </a:cubicBezTo>
                  <a:cubicBezTo>
                    <a:pt x="75565" y="16891"/>
                    <a:pt x="58674" y="0"/>
                    <a:pt x="37846" y="0"/>
                  </a:cubicBezTo>
                  <a:close/>
                </a:path>
              </a:pathLst>
            </a:custGeom>
            <a:ln w="15875" cap="rnd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42" name="Shape 10206"/>
            <p:cNvSpPr/>
            <p:nvPr/>
          </p:nvSpPr>
          <p:spPr>
            <a:xfrm>
              <a:off x="1668526" y="2200275"/>
              <a:ext cx="75565" cy="75565"/>
            </a:xfrm>
            <a:custGeom>
              <a:avLst/>
              <a:gdLst/>
              <a:ahLst/>
              <a:cxnLst/>
              <a:rect l="0" t="0" r="0" b="0"/>
              <a:pathLst>
                <a:path w="75565" h="75565">
                  <a:moveTo>
                    <a:pt x="37846" y="0"/>
                  </a:moveTo>
                  <a:cubicBezTo>
                    <a:pt x="16891" y="0"/>
                    <a:pt x="0" y="16891"/>
                    <a:pt x="0" y="37846"/>
                  </a:cubicBezTo>
                  <a:cubicBezTo>
                    <a:pt x="0" y="58674"/>
                    <a:pt x="16891" y="75565"/>
                    <a:pt x="37846" y="75565"/>
                  </a:cubicBezTo>
                  <a:cubicBezTo>
                    <a:pt x="58674" y="75565"/>
                    <a:pt x="75565" y="58674"/>
                    <a:pt x="75565" y="37846"/>
                  </a:cubicBezTo>
                  <a:cubicBezTo>
                    <a:pt x="75565" y="16891"/>
                    <a:pt x="58674" y="0"/>
                    <a:pt x="37846" y="0"/>
                  </a:cubicBezTo>
                  <a:close/>
                </a:path>
              </a:pathLst>
            </a:custGeom>
            <a:ln w="15875" cap="rnd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43" name="Shape 10208"/>
            <p:cNvSpPr/>
            <p:nvPr/>
          </p:nvSpPr>
          <p:spPr>
            <a:xfrm>
              <a:off x="2308606" y="2192655"/>
              <a:ext cx="75565" cy="75564"/>
            </a:xfrm>
            <a:custGeom>
              <a:avLst/>
              <a:gdLst/>
              <a:ahLst/>
              <a:cxnLst/>
              <a:rect l="0" t="0" r="0" b="0"/>
              <a:pathLst>
                <a:path w="75565" h="75564">
                  <a:moveTo>
                    <a:pt x="37719" y="0"/>
                  </a:moveTo>
                  <a:cubicBezTo>
                    <a:pt x="16891" y="0"/>
                    <a:pt x="0" y="16890"/>
                    <a:pt x="0" y="37719"/>
                  </a:cubicBezTo>
                  <a:cubicBezTo>
                    <a:pt x="0" y="58674"/>
                    <a:pt x="16891" y="75564"/>
                    <a:pt x="37719" y="75564"/>
                  </a:cubicBezTo>
                  <a:cubicBezTo>
                    <a:pt x="58674" y="75564"/>
                    <a:pt x="75565" y="58674"/>
                    <a:pt x="75565" y="37719"/>
                  </a:cubicBezTo>
                  <a:cubicBezTo>
                    <a:pt x="75565" y="16890"/>
                    <a:pt x="58674" y="0"/>
                    <a:pt x="37719" y="0"/>
                  </a:cubicBezTo>
                  <a:close/>
                </a:path>
              </a:pathLst>
            </a:custGeom>
            <a:ln w="15875" cap="rnd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44" name="Shape 10209"/>
            <p:cNvSpPr/>
            <p:nvPr/>
          </p:nvSpPr>
          <p:spPr>
            <a:xfrm>
              <a:off x="1210056" y="1518920"/>
              <a:ext cx="71755" cy="673736"/>
            </a:xfrm>
            <a:custGeom>
              <a:avLst/>
              <a:gdLst/>
              <a:ahLst/>
              <a:cxnLst/>
              <a:rect l="0" t="0" r="0" b="0"/>
              <a:pathLst>
                <a:path w="71755" h="673736">
                  <a:moveTo>
                    <a:pt x="0" y="0"/>
                  </a:moveTo>
                  <a:lnTo>
                    <a:pt x="71755" y="0"/>
                  </a:lnTo>
                  <a:lnTo>
                    <a:pt x="71755" y="673736"/>
                  </a:lnTo>
                </a:path>
              </a:pathLst>
            </a:custGeom>
            <a:ln w="15875" cap="flat">
              <a:miter lim="101600"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45" name="Shape 10210"/>
            <p:cNvSpPr/>
            <p:nvPr/>
          </p:nvSpPr>
          <p:spPr>
            <a:xfrm>
              <a:off x="1711706" y="1516380"/>
              <a:ext cx="81280" cy="189864"/>
            </a:xfrm>
            <a:custGeom>
              <a:avLst/>
              <a:gdLst/>
              <a:ahLst/>
              <a:cxnLst/>
              <a:rect l="0" t="0" r="0" b="0"/>
              <a:pathLst>
                <a:path w="81280" h="189864">
                  <a:moveTo>
                    <a:pt x="81280" y="0"/>
                  </a:moveTo>
                  <a:lnTo>
                    <a:pt x="0" y="0"/>
                  </a:lnTo>
                  <a:lnTo>
                    <a:pt x="0" y="189864"/>
                  </a:lnTo>
                </a:path>
              </a:pathLst>
            </a:custGeom>
            <a:ln w="15875" cap="flat">
              <a:miter lim="101600"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46" name="Shape 10211"/>
            <p:cNvSpPr/>
            <p:nvPr/>
          </p:nvSpPr>
          <p:spPr>
            <a:xfrm>
              <a:off x="627126" y="1945640"/>
              <a:ext cx="0" cy="254635"/>
            </a:xfrm>
            <a:custGeom>
              <a:avLst/>
              <a:gdLst/>
              <a:ahLst/>
              <a:cxnLst/>
              <a:rect l="0" t="0" r="0" b="0"/>
              <a:pathLst>
                <a:path h="254635">
                  <a:moveTo>
                    <a:pt x="0" y="0"/>
                  </a:moveTo>
                  <a:lnTo>
                    <a:pt x="0" y="254635"/>
                  </a:lnTo>
                </a:path>
              </a:pathLst>
            </a:custGeom>
            <a:ln w="15875" cap="flat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47" name="Shape 10212"/>
            <p:cNvSpPr/>
            <p:nvPr/>
          </p:nvSpPr>
          <p:spPr>
            <a:xfrm>
              <a:off x="1706626" y="1960880"/>
              <a:ext cx="635" cy="239395"/>
            </a:xfrm>
            <a:custGeom>
              <a:avLst/>
              <a:gdLst/>
              <a:ahLst/>
              <a:cxnLst/>
              <a:rect l="0" t="0" r="0" b="0"/>
              <a:pathLst>
                <a:path w="635" h="239395">
                  <a:moveTo>
                    <a:pt x="0" y="0"/>
                  </a:moveTo>
                  <a:lnTo>
                    <a:pt x="635" y="239395"/>
                  </a:lnTo>
                </a:path>
              </a:pathLst>
            </a:custGeom>
            <a:ln w="15875" cap="flat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48" name="Shape 10213"/>
            <p:cNvSpPr/>
            <p:nvPr/>
          </p:nvSpPr>
          <p:spPr>
            <a:xfrm>
              <a:off x="2274951" y="1518920"/>
              <a:ext cx="71755" cy="666115"/>
            </a:xfrm>
            <a:custGeom>
              <a:avLst/>
              <a:gdLst/>
              <a:ahLst/>
              <a:cxnLst/>
              <a:rect l="0" t="0" r="0" b="0"/>
              <a:pathLst>
                <a:path w="71755" h="666115">
                  <a:moveTo>
                    <a:pt x="0" y="0"/>
                  </a:moveTo>
                  <a:lnTo>
                    <a:pt x="71755" y="0"/>
                  </a:lnTo>
                  <a:lnTo>
                    <a:pt x="71755" y="666115"/>
                  </a:lnTo>
                </a:path>
              </a:pathLst>
            </a:custGeom>
            <a:ln w="15875" cap="flat">
              <a:miter lim="101600"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49" name="Shape 10215"/>
            <p:cNvSpPr/>
            <p:nvPr/>
          </p:nvSpPr>
          <p:spPr>
            <a:xfrm>
              <a:off x="573151" y="1706245"/>
              <a:ext cx="101600" cy="236855"/>
            </a:xfrm>
            <a:custGeom>
              <a:avLst/>
              <a:gdLst/>
              <a:ahLst/>
              <a:cxnLst/>
              <a:rect l="0" t="0" r="0" b="0"/>
              <a:pathLst>
                <a:path w="101600" h="236855">
                  <a:moveTo>
                    <a:pt x="0" y="236855"/>
                  </a:moveTo>
                  <a:lnTo>
                    <a:pt x="101600" y="236855"/>
                  </a:lnTo>
                  <a:lnTo>
                    <a:pt x="101600" y="0"/>
                  </a:lnTo>
                  <a:lnTo>
                    <a:pt x="0" y="0"/>
                  </a:lnTo>
                  <a:close/>
                </a:path>
              </a:pathLst>
            </a:custGeom>
            <a:ln w="15875" cap="rnd">
              <a:miter lim="101600"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50" name="Shape 10216"/>
            <p:cNvSpPr/>
            <p:nvPr/>
          </p:nvSpPr>
          <p:spPr>
            <a:xfrm>
              <a:off x="492252" y="1750695"/>
              <a:ext cx="296799" cy="147574"/>
            </a:xfrm>
            <a:custGeom>
              <a:avLst/>
              <a:gdLst/>
              <a:ahLst/>
              <a:cxnLst/>
              <a:rect l="0" t="0" r="0" b="0"/>
              <a:pathLst>
                <a:path w="296799" h="147574">
                  <a:moveTo>
                    <a:pt x="211582" y="0"/>
                  </a:moveTo>
                  <a:lnTo>
                    <a:pt x="296799" y="1905"/>
                  </a:lnTo>
                  <a:lnTo>
                    <a:pt x="244094" y="68835"/>
                  </a:lnTo>
                  <a:lnTo>
                    <a:pt x="231235" y="41609"/>
                  </a:lnTo>
                  <a:lnTo>
                    <a:pt x="6858" y="147574"/>
                  </a:lnTo>
                  <a:lnTo>
                    <a:pt x="0" y="133097"/>
                  </a:lnTo>
                  <a:lnTo>
                    <a:pt x="224462" y="27269"/>
                  </a:lnTo>
                  <a:lnTo>
                    <a:pt x="211582" y="0"/>
                  </a:lnTo>
                  <a:close/>
                </a:path>
              </a:pathLst>
            </a:custGeom>
            <a:ln w="0" cap="rnd">
              <a:miter lim="101600"/>
            </a:ln>
          </p:spPr>
          <p:style>
            <a:lnRef idx="0">
              <a:srgbClr val="000000"/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51" name="Shape 10217"/>
            <p:cNvSpPr/>
            <p:nvPr/>
          </p:nvSpPr>
          <p:spPr>
            <a:xfrm>
              <a:off x="1594612" y="1760220"/>
              <a:ext cx="235839" cy="145924"/>
            </a:xfrm>
            <a:custGeom>
              <a:avLst/>
              <a:gdLst/>
              <a:ahLst/>
              <a:cxnLst/>
              <a:rect l="0" t="0" r="0" b="0"/>
              <a:pathLst>
                <a:path w="235839" h="145924">
                  <a:moveTo>
                    <a:pt x="235839" y="0"/>
                  </a:moveTo>
                  <a:lnTo>
                    <a:pt x="190119" y="71882"/>
                  </a:lnTo>
                  <a:lnTo>
                    <a:pt x="174589" y="46000"/>
                  </a:lnTo>
                  <a:lnTo>
                    <a:pt x="8128" y="145924"/>
                  </a:lnTo>
                  <a:lnTo>
                    <a:pt x="0" y="132207"/>
                  </a:lnTo>
                  <a:lnTo>
                    <a:pt x="166439" y="32416"/>
                  </a:lnTo>
                  <a:lnTo>
                    <a:pt x="150876" y="6477"/>
                  </a:lnTo>
                  <a:lnTo>
                    <a:pt x="235839" y="0"/>
                  </a:lnTo>
                  <a:close/>
                </a:path>
              </a:pathLst>
            </a:custGeom>
            <a:ln w="0" cap="rnd">
              <a:miter lim="101600"/>
            </a:ln>
          </p:spPr>
          <p:style>
            <a:lnRef idx="0">
              <a:srgbClr val="000000"/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52" name="Shape 10219"/>
            <p:cNvSpPr/>
            <p:nvPr/>
          </p:nvSpPr>
          <p:spPr>
            <a:xfrm>
              <a:off x="2748661" y="1713865"/>
              <a:ext cx="101600" cy="237490"/>
            </a:xfrm>
            <a:custGeom>
              <a:avLst/>
              <a:gdLst/>
              <a:ahLst/>
              <a:cxnLst/>
              <a:rect l="0" t="0" r="0" b="0"/>
              <a:pathLst>
                <a:path w="101600" h="237490">
                  <a:moveTo>
                    <a:pt x="0" y="237490"/>
                  </a:moveTo>
                  <a:lnTo>
                    <a:pt x="101600" y="237490"/>
                  </a:lnTo>
                  <a:lnTo>
                    <a:pt x="101600" y="0"/>
                  </a:lnTo>
                  <a:lnTo>
                    <a:pt x="0" y="0"/>
                  </a:lnTo>
                  <a:close/>
                </a:path>
              </a:pathLst>
            </a:custGeom>
            <a:ln w="15875" cap="rnd">
              <a:miter lim="101600"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53" name="Shape 10220"/>
            <p:cNvSpPr/>
            <p:nvPr/>
          </p:nvSpPr>
          <p:spPr>
            <a:xfrm>
              <a:off x="2667762" y="1758442"/>
              <a:ext cx="296799" cy="147955"/>
            </a:xfrm>
            <a:custGeom>
              <a:avLst/>
              <a:gdLst/>
              <a:ahLst/>
              <a:cxnLst/>
              <a:rect l="0" t="0" r="0" b="0"/>
              <a:pathLst>
                <a:path w="296799" h="147955">
                  <a:moveTo>
                    <a:pt x="211582" y="0"/>
                  </a:moveTo>
                  <a:lnTo>
                    <a:pt x="296799" y="1777"/>
                  </a:lnTo>
                  <a:lnTo>
                    <a:pt x="244221" y="68834"/>
                  </a:lnTo>
                  <a:lnTo>
                    <a:pt x="231327" y="41640"/>
                  </a:lnTo>
                  <a:lnTo>
                    <a:pt x="6858" y="147955"/>
                  </a:lnTo>
                  <a:lnTo>
                    <a:pt x="0" y="133731"/>
                  </a:lnTo>
                  <a:lnTo>
                    <a:pt x="224515" y="27274"/>
                  </a:lnTo>
                  <a:lnTo>
                    <a:pt x="211582" y="0"/>
                  </a:lnTo>
                  <a:close/>
                </a:path>
              </a:pathLst>
            </a:custGeom>
            <a:ln w="0" cap="rnd">
              <a:miter lim="101600"/>
            </a:ln>
          </p:spPr>
          <p:style>
            <a:lnRef idx="0">
              <a:srgbClr val="000000"/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54" name="Shape 10221"/>
            <p:cNvSpPr/>
            <p:nvPr/>
          </p:nvSpPr>
          <p:spPr>
            <a:xfrm>
              <a:off x="2786761" y="1058545"/>
              <a:ext cx="85090" cy="99695"/>
            </a:xfrm>
            <a:custGeom>
              <a:avLst/>
              <a:gdLst/>
              <a:ahLst/>
              <a:cxnLst/>
              <a:rect l="0" t="0" r="0" b="0"/>
              <a:pathLst>
                <a:path w="85090" h="99695">
                  <a:moveTo>
                    <a:pt x="85090" y="0"/>
                  </a:moveTo>
                  <a:lnTo>
                    <a:pt x="0" y="99695"/>
                  </a:lnTo>
                </a:path>
              </a:pathLst>
            </a:custGeom>
            <a:ln w="15875" cap="flat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55" name="Shape 10222"/>
            <p:cNvSpPr/>
            <p:nvPr/>
          </p:nvSpPr>
          <p:spPr>
            <a:xfrm>
              <a:off x="2995041" y="1050290"/>
              <a:ext cx="77470" cy="100330"/>
            </a:xfrm>
            <a:custGeom>
              <a:avLst/>
              <a:gdLst/>
              <a:ahLst/>
              <a:cxnLst/>
              <a:rect l="0" t="0" r="0" b="0"/>
              <a:pathLst>
                <a:path w="77470" h="100330">
                  <a:moveTo>
                    <a:pt x="0" y="0"/>
                  </a:moveTo>
                  <a:lnTo>
                    <a:pt x="77470" y="100330"/>
                  </a:lnTo>
                </a:path>
              </a:pathLst>
            </a:custGeom>
            <a:ln w="15875" cap="flat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56" name="Shape 10224"/>
            <p:cNvSpPr/>
            <p:nvPr/>
          </p:nvSpPr>
          <p:spPr>
            <a:xfrm>
              <a:off x="2771521" y="2192655"/>
              <a:ext cx="75565" cy="75564"/>
            </a:xfrm>
            <a:custGeom>
              <a:avLst/>
              <a:gdLst/>
              <a:ahLst/>
              <a:cxnLst/>
              <a:rect l="0" t="0" r="0" b="0"/>
              <a:pathLst>
                <a:path w="75565" h="75564">
                  <a:moveTo>
                    <a:pt x="37846" y="0"/>
                  </a:moveTo>
                  <a:cubicBezTo>
                    <a:pt x="16891" y="0"/>
                    <a:pt x="0" y="16890"/>
                    <a:pt x="0" y="37719"/>
                  </a:cubicBezTo>
                  <a:cubicBezTo>
                    <a:pt x="0" y="58674"/>
                    <a:pt x="16891" y="75564"/>
                    <a:pt x="37846" y="75564"/>
                  </a:cubicBezTo>
                  <a:cubicBezTo>
                    <a:pt x="58674" y="75564"/>
                    <a:pt x="75565" y="58674"/>
                    <a:pt x="75565" y="37719"/>
                  </a:cubicBezTo>
                  <a:cubicBezTo>
                    <a:pt x="75565" y="16890"/>
                    <a:pt x="58674" y="0"/>
                    <a:pt x="37846" y="0"/>
                  </a:cubicBezTo>
                  <a:close/>
                </a:path>
              </a:pathLst>
            </a:custGeom>
            <a:ln w="15875" cap="rnd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57" name="Shape 10226"/>
            <p:cNvSpPr/>
            <p:nvPr/>
          </p:nvSpPr>
          <p:spPr>
            <a:xfrm>
              <a:off x="3026156" y="2176780"/>
              <a:ext cx="75565" cy="75564"/>
            </a:xfrm>
            <a:custGeom>
              <a:avLst/>
              <a:gdLst/>
              <a:ahLst/>
              <a:cxnLst/>
              <a:rect l="0" t="0" r="0" b="0"/>
              <a:pathLst>
                <a:path w="75565" h="75564">
                  <a:moveTo>
                    <a:pt x="37719" y="0"/>
                  </a:moveTo>
                  <a:cubicBezTo>
                    <a:pt x="16891" y="0"/>
                    <a:pt x="0" y="16890"/>
                    <a:pt x="0" y="37719"/>
                  </a:cubicBezTo>
                  <a:cubicBezTo>
                    <a:pt x="0" y="58674"/>
                    <a:pt x="16891" y="75564"/>
                    <a:pt x="37719" y="75564"/>
                  </a:cubicBezTo>
                  <a:cubicBezTo>
                    <a:pt x="58674" y="75564"/>
                    <a:pt x="75565" y="58674"/>
                    <a:pt x="75565" y="37719"/>
                  </a:cubicBezTo>
                  <a:cubicBezTo>
                    <a:pt x="75565" y="16890"/>
                    <a:pt x="58674" y="0"/>
                    <a:pt x="37719" y="0"/>
                  </a:cubicBezTo>
                  <a:close/>
                </a:path>
              </a:pathLst>
            </a:custGeom>
            <a:ln w="15875" cap="rnd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58" name="Shape 10227"/>
            <p:cNvSpPr/>
            <p:nvPr/>
          </p:nvSpPr>
          <p:spPr>
            <a:xfrm>
              <a:off x="2794381" y="1158240"/>
              <a:ext cx="0" cy="555625"/>
            </a:xfrm>
            <a:custGeom>
              <a:avLst/>
              <a:gdLst/>
              <a:ahLst/>
              <a:cxnLst/>
              <a:rect l="0" t="0" r="0" b="0"/>
              <a:pathLst>
                <a:path h="555625">
                  <a:moveTo>
                    <a:pt x="0" y="0"/>
                  </a:moveTo>
                  <a:lnTo>
                    <a:pt x="0" y="555625"/>
                  </a:lnTo>
                </a:path>
              </a:pathLst>
            </a:custGeom>
            <a:ln w="15875" cap="flat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59" name="Shape 10228"/>
            <p:cNvSpPr/>
            <p:nvPr/>
          </p:nvSpPr>
          <p:spPr>
            <a:xfrm>
              <a:off x="3064256" y="1143000"/>
              <a:ext cx="0" cy="1026160"/>
            </a:xfrm>
            <a:custGeom>
              <a:avLst/>
              <a:gdLst/>
              <a:ahLst/>
              <a:cxnLst/>
              <a:rect l="0" t="0" r="0" b="0"/>
              <a:pathLst>
                <a:path h="1026160">
                  <a:moveTo>
                    <a:pt x="0" y="0"/>
                  </a:moveTo>
                  <a:lnTo>
                    <a:pt x="0" y="1026160"/>
                  </a:lnTo>
                </a:path>
              </a:pathLst>
            </a:custGeom>
            <a:ln w="15875" cap="flat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60" name="Shape 10229"/>
            <p:cNvSpPr/>
            <p:nvPr/>
          </p:nvSpPr>
          <p:spPr>
            <a:xfrm>
              <a:off x="2802001" y="1945640"/>
              <a:ext cx="0" cy="247015"/>
            </a:xfrm>
            <a:custGeom>
              <a:avLst/>
              <a:gdLst/>
              <a:ahLst/>
              <a:cxnLst/>
              <a:rect l="0" t="0" r="0" b="0"/>
              <a:pathLst>
                <a:path h="247015">
                  <a:moveTo>
                    <a:pt x="0" y="0"/>
                  </a:moveTo>
                  <a:lnTo>
                    <a:pt x="0" y="247015"/>
                  </a:lnTo>
                </a:path>
              </a:pathLst>
            </a:custGeom>
            <a:ln w="15875" cap="flat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61" name="Shape 10230"/>
            <p:cNvSpPr/>
            <p:nvPr/>
          </p:nvSpPr>
          <p:spPr>
            <a:xfrm>
              <a:off x="623951" y="1516380"/>
              <a:ext cx="104140" cy="182245"/>
            </a:xfrm>
            <a:custGeom>
              <a:avLst/>
              <a:gdLst/>
              <a:ahLst/>
              <a:cxnLst/>
              <a:rect l="0" t="0" r="0" b="0"/>
              <a:pathLst>
                <a:path w="104140" h="182245">
                  <a:moveTo>
                    <a:pt x="104140" y="0"/>
                  </a:moveTo>
                  <a:lnTo>
                    <a:pt x="0" y="0"/>
                  </a:lnTo>
                  <a:lnTo>
                    <a:pt x="0" y="182245"/>
                  </a:lnTo>
                </a:path>
              </a:pathLst>
            </a:custGeom>
            <a:ln w="15875" cap="flat">
              <a:miter lim="101600"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62" name="Shape 10231"/>
            <p:cNvSpPr/>
            <p:nvPr/>
          </p:nvSpPr>
          <p:spPr>
            <a:xfrm>
              <a:off x="3110611" y="209550"/>
              <a:ext cx="635" cy="540386"/>
            </a:xfrm>
            <a:custGeom>
              <a:avLst/>
              <a:gdLst/>
              <a:ahLst/>
              <a:cxnLst/>
              <a:rect l="0" t="0" r="0" b="0"/>
              <a:pathLst>
                <a:path w="635" h="540386">
                  <a:moveTo>
                    <a:pt x="0" y="0"/>
                  </a:moveTo>
                  <a:lnTo>
                    <a:pt x="635" y="540386"/>
                  </a:lnTo>
                </a:path>
              </a:pathLst>
            </a:custGeom>
            <a:ln w="15875" cap="flat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63" name="Shape 10232"/>
            <p:cNvSpPr/>
            <p:nvPr/>
          </p:nvSpPr>
          <p:spPr>
            <a:xfrm>
              <a:off x="2918206" y="209550"/>
              <a:ext cx="0" cy="548005"/>
            </a:xfrm>
            <a:custGeom>
              <a:avLst/>
              <a:gdLst/>
              <a:ahLst/>
              <a:cxnLst/>
              <a:rect l="0" t="0" r="0" b="0"/>
              <a:pathLst>
                <a:path h="548005">
                  <a:moveTo>
                    <a:pt x="0" y="0"/>
                  </a:moveTo>
                  <a:lnTo>
                    <a:pt x="0" y="548005"/>
                  </a:lnTo>
                </a:path>
              </a:pathLst>
            </a:custGeom>
            <a:ln w="15875" cap="flat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64" name="Shape 10233"/>
            <p:cNvSpPr/>
            <p:nvPr/>
          </p:nvSpPr>
          <p:spPr>
            <a:xfrm>
              <a:off x="2702306" y="224790"/>
              <a:ext cx="0" cy="532765"/>
            </a:xfrm>
            <a:custGeom>
              <a:avLst/>
              <a:gdLst/>
              <a:ahLst/>
              <a:cxnLst/>
              <a:rect l="0" t="0" r="0" b="0"/>
              <a:pathLst>
                <a:path h="532765">
                  <a:moveTo>
                    <a:pt x="0" y="0"/>
                  </a:moveTo>
                  <a:lnTo>
                    <a:pt x="0" y="532765"/>
                  </a:lnTo>
                </a:path>
              </a:pathLst>
            </a:custGeom>
            <a:ln w="15875" cap="flat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65" name="Shape 10234"/>
            <p:cNvSpPr/>
            <p:nvPr/>
          </p:nvSpPr>
          <p:spPr>
            <a:xfrm>
              <a:off x="2702306" y="757555"/>
              <a:ext cx="61595" cy="69214"/>
            </a:xfrm>
            <a:custGeom>
              <a:avLst/>
              <a:gdLst/>
              <a:ahLst/>
              <a:cxnLst/>
              <a:rect l="0" t="0" r="0" b="0"/>
              <a:pathLst>
                <a:path w="61595" h="69214">
                  <a:moveTo>
                    <a:pt x="0" y="0"/>
                  </a:moveTo>
                  <a:lnTo>
                    <a:pt x="61595" y="69214"/>
                  </a:lnTo>
                </a:path>
              </a:pathLst>
            </a:custGeom>
            <a:ln w="15875" cap="flat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66" name="Shape 10235"/>
            <p:cNvSpPr/>
            <p:nvPr/>
          </p:nvSpPr>
          <p:spPr>
            <a:xfrm>
              <a:off x="3041396" y="741680"/>
              <a:ext cx="61595" cy="69850"/>
            </a:xfrm>
            <a:custGeom>
              <a:avLst/>
              <a:gdLst/>
              <a:ahLst/>
              <a:cxnLst/>
              <a:rect l="0" t="0" r="0" b="0"/>
              <a:pathLst>
                <a:path w="61595" h="69850">
                  <a:moveTo>
                    <a:pt x="61595" y="0"/>
                  </a:moveTo>
                  <a:lnTo>
                    <a:pt x="0" y="69850"/>
                  </a:lnTo>
                </a:path>
              </a:pathLst>
            </a:custGeom>
            <a:ln w="15875" cap="flat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67" name="Shape 10236"/>
            <p:cNvSpPr/>
            <p:nvPr/>
          </p:nvSpPr>
          <p:spPr>
            <a:xfrm>
              <a:off x="2871851" y="147955"/>
              <a:ext cx="75565" cy="75565"/>
            </a:xfrm>
            <a:custGeom>
              <a:avLst/>
              <a:gdLst/>
              <a:ahLst/>
              <a:cxnLst/>
              <a:rect l="0" t="0" r="0" b="0"/>
              <a:pathLst>
                <a:path w="75565" h="75565">
                  <a:moveTo>
                    <a:pt x="37846" y="0"/>
                  </a:moveTo>
                  <a:cubicBezTo>
                    <a:pt x="58674" y="0"/>
                    <a:pt x="75565" y="16891"/>
                    <a:pt x="75565" y="37846"/>
                  </a:cubicBezTo>
                  <a:cubicBezTo>
                    <a:pt x="75565" y="58674"/>
                    <a:pt x="58674" y="75565"/>
                    <a:pt x="37846" y="75565"/>
                  </a:cubicBezTo>
                  <a:cubicBezTo>
                    <a:pt x="16891" y="75565"/>
                    <a:pt x="0" y="58674"/>
                    <a:pt x="0" y="37846"/>
                  </a:cubicBezTo>
                  <a:cubicBezTo>
                    <a:pt x="0" y="16891"/>
                    <a:pt x="16891" y="0"/>
                    <a:pt x="37846" y="0"/>
                  </a:cubicBezTo>
                  <a:close/>
                </a:path>
              </a:pathLst>
            </a:custGeom>
            <a:ln w="0" cap="flat">
              <a:round/>
            </a:ln>
          </p:spPr>
          <p:style>
            <a:lnRef idx="0">
              <a:srgbClr val="000000"/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68" name="Shape 10237"/>
            <p:cNvSpPr/>
            <p:nvPr/>
          </p:nvSpPr>
          <p:spPr>
            <a:xfrm>
              <a:off x="2871851" y="147955"/>
              <a:ext cx="75565" cy="75565"/>
            </a:xfrm>
            <a:custGeom>
              <a:avLst/>
              <a:gdLst/>
              <a:ahLst/>
              <a:cxnLst/>
              <a:rect l="0" t="0" r="0" b="0"/>
              <a:pathLst>
                <a:path w="75565" h="75565">
                  <a:moveTo>
                    <a:pt x="37846" y="0"/>
                  </a:moveTo>
                  <a:cubicBezTo>
                    <a:pt x="16891" y="0"/>
                    <a:pt x="0" y="16891"/>
                    <a:pt x="0" y="37846"/>
                  </a:cubicBezTo>
                  <a:cubicBezTo>
                    <a:pt x="0" y="58674"/>
                    <a:pt x="16891" y="75565"/>
                    <a:pt x="37846" y="75565"/>
                  </a:cubicBezTo>
                  <a:cubicBezTo>
                    <a:pt x="58674" y="75565"/>
                    <a:pt x="75565" y="58674"/>
                    <a:pt x="75565" y="37846"/>
                  </a:cubicBezTo>
                  <a:cubicBezTo>
                    <a:pt x="75565" y="16891"/>
                    <a:pt x="58674" y="0"/>
                    <a:pt x="37846" y="0"/>
                  </a:cubicBezTo>
                  <a:close/>
                </a:path>
              </a:pathLst>
            </a:custGeom>
            <a:ln w="15875" cap="rnd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69" name="Shape 10239"/>
            <p:cNvSpPr/>
            <p:nvPr/>
          </p:nvSpPr>
          <p:spPr>
            <a:xfrm>
              <a:off x="3072511" y="132715"/>
              <a:ext cx="75565" cy="75565"/>
            </a:xfrm>
            <a:custGeom>
              <a:avLst/>
              <a:gdLst/>
              <a:ahLst/>
              <a:cxnLst/>
              <a:rect l="0" t="0" r="0" b="0"/>
              <a:pathLst>
                <a:path w="75565" h="75565">
                  <a:moveTo>
                    <a:pt x="37719" y="0"/>
                  </a:moveTo>
                  <a:cubicBezTo>
                    <a:pt x="16891" y="0"/>
                    <a:pt x="0" y="16891"/>
                    <a:pt x="0" y="37846"/>
                  </a:cubicBezTo>
                  <a:cubicBezTo>
                    <a:pt x="0" y="58674"/>
                    <a:pt x="16891" y="75565"/>
                    <a:pt x="37719" y="75565"/>
                  </a:cubicBezTo>
                  <a:cubicBezTo>
                    <a:pt x="58674" y="75565"/>
                    <a:pt x="75565" y="58674"/>
                    <a:pt x="75565" y="37846"/>
                  </a:cubicBezTo>
                  <a:cubicBezTo>
                    <a:pt x="75565" y="16891"/>
                    <a:pt x="58674" y="0"/>
                    <a:pt x="37719" y="0"/>
                  </a:cubicBezTo>
                  <a:close/>
                </a:path>
              </a:pathLst>
            </a:custGeom>
            <a:ln w="15875" cap="rnd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70" name="Shape 10241"/>
            <p:cNvSpPr/>
            <p:nvPr/>
          </p:nvSpPr>
          <p:spPr>
            <a:xfrm>
              <a:off x="2663571" y="147955"/>
              <a:ext cx="75565" cy="75565"/>
            </a:xfrm>
            <a:custGeom>
              <a:avLst/>
              <a:gdLst/>
              <a:ahLst/>
              <a:cxnLst/>
              <a:rect l="0" t="0" r="0" b="0"/>
              <a:pathLst>
                <a:path w="75565" h="75565">
                  <a:moveTo>
                    <a:pt x="37846" y="0"/>
                  </a:moveTo>
                  <a:cubicBezTo>
                    <a:pt x="16891" y="0"/>
                    <a:pt x="0" y="16891"/>
                    <a:pt x="0" y="37846"/>
                  </a:cubicBezTo>
                  <a:cubicBezTo>
                    <a:pt x="0" y="58674"/>
                    <a:pt x="16891" y="75565"/>
                    <a:pt x="37846" y="75565"/>
                  </a:cubicBezTo>
                  <a:cubicBezTo>
                    <a:pt x="58674" y="75565"/>
                    <a:pt x="75565" y="58674"/>
                    <a:pt x="75565" y="37846"/>
                  </a:cubicBezTo>
                  <a:cubicBezTo>
                    <a:pt x="75565" y="16891"/>
                    <a:pt x="58674" y="0"/>
                    <a:pt x="37846" y="0"/>
                  </a:cubicBezTo>
                  <a:close/>
                </a:path>
              </a:pathLst>
            </a:custGeom>
            <a:ln w="15875" cap="rnd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71" name="Rectangle 10242"/>
            <p:cNvSpPr/>
            <p:nvPr/>
          </p:nvSpPr>
          <p:spPr>
            <a:xfrm>
              <a:off x="0" y="0"/>
              <a:ext cx="566423" cy="154840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0980" indent="-190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900" b="1">
                  <a:solidFill>
                    <a:srgbClr val="000000"/>
                  </a:solidFill>
                  <a:effectLst/>
                  <a:latin typeface="Calibri"/>
                  <a:ea typeface="Calibri"/>
                </a:rPr>
                <a:t>А     В    С</a:t>
              </a:r>
              <a:endParaRPr lang="ru-RU" sz="1400">
                <a:solidFill>
                  <a:srgbClr val="000000"/>
                </a:solidFill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72" name="Rectangle 10243"/>
            <p:cNvSpPr/>
            <p:nvPr/>
          </p:nvSpPr>
          <p:spPr>
            <a:xfrm>
              <a:off x="426720" y="0"/>
              <a:ext cx="34356" cy="154840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0980" indent="-190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900" b="1">
                  <a:solidFill>
                    <a:srgbClr val="000000"/>
                  </a:solidFill>
                  <a:effectLst/>
                  <a:latin typeface="Calibri"/>
                  <a:ea typeface="Calibri"/>
                </a:rPr>
                <a:t> </a:t>
              </a:r>
              <a:endParaRPr lang="ru-RU" sz="1400">
                <a:solidFill>
                  <a:srgbClr val="000000"/>
                </a:solidFill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73" name="Rectangle 10244"/>
            <p:cNvSpPr/>
            <p:nvPr/>
          </p:nvSpPr>
          <p:spPr>
            <a:xfrm>
              <a:off x="161544" y="879348"/>
              <a:ext cx="92123" cy="154840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0980" indent="-190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900" b="1">
                  <a:solidFill>
                    <a:srgbClr val="000000"/>
                  </a:solidFill>
                  <a:effectLst/>
                  <a:latin typeface="Calibri"/>
                  <a:ea typeface="Calibri"/>
                </a:rPr>
                <a:t>А</a:t>
              </a:r>
              <a:endParaRPr lang="ru-RU" sz="1400">
                <a:solidFill>
                  <a:srgbClr val="000000"/>
                </a:solidFill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74" name="Rectangle 10245"/>
            <p:cNvSpPr/>
            <p:nvPr/>
          </p:nvSpPr>
          <p:spPr>
            <a:xfrm>
              <a:off x="230124" y="879348"/>
              <a:ext cx="34356" cy="154840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0980" indent="-190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900" b="1">
                  <a:solidFill>
                    <a:srgbClr val="000000"/>
                  </a:solidFill>
                  <a:effectLst/>
                  <a:latin typeface="Calibri"/>
                  <a:ea typeface="Calibri"/>
                </a:rPr>
                <a:t> </a:t>
              </a:r>
              <a:endParaRPr lang="ru-RU" sz="1400">
                <a:solidFill>
                  <a:srgbClr val="000000"/>
                </a:solidFill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75" name="Rectangle 10246"/>
            <p:cNvSpPr/>
            <p:nvPr/>
          </p:nvSpPr>
          <p:spPr>
            <a:xfrm>
              <a:off x="940689" y="874776"/>
              <a:ext cx="102001" cy="163098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0980" indent="-190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950" b="1">
                  <a:solidFill>
                    <a:srgbClr val="000000"/>
                  </a:solidFill>
                  <a:effectLst/>
                  <a:latin typeface="Calibri"/>
                  <a:ea typeface="Calibri"/>
                </a:rPr>
                <a:t>G</a:t>
              </a:r>
              <a:endParaRPr lang="ru-RU" sz="1400">
                <a:solidFill>
                  <a:srgbClr val="000000"/>
                </a:solidFill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76" name="Rectangle 10247"/>
            <p:cNvSpPr/>
            <p:nvPr/>
          </p:nvSpPr>
          <p:spPr>
            <a:xfrm>
              <a:off x="1016889" y="874776"/>
              <a:ext cx="36189" cy="163098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0980" indent="-190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950" b="1">
                  <a:solidFill>
                    <a:srgbClr val="000000"/>
                  </a:solidFill>
                  <a:effectLst/>
                  <a:latin typeface="Calibri"/>
                  <a:ea typeface="Calibri"/>
                </a:rPr>
                <a:t> </a:t>
              </a:r>
              <a:endParaRPr lang="ru-RU" sz="1400">
                <a:solidFill>
                  <a:srgbClr val="000000"/>
                </a:solidFill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77" name="Rectangle 10248"/>
            <p:cNvSpPr/>
            <p:nvPr/>
          </p:nvSpPr>
          <p:spPr>
            <a:xfrm>
              <a:off x="1966341" y="897637"/>
              <a:ext cx="139951" cy="163098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0980" indent="-190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950" b="1">
                  <a:solidFill>
                    <a:srgbClr val="000000"/>
                  </a:solidFill>
                  <a:effectLst/>
                  <a:latin typeface="Calibri"/>
                  <a:ea typeface="Calibri"/>
                </a:rPr>
                <a:t>М</a:t>
              </a:r>
              <a:endParaRPr lang="ru-RU" sz="1400">
                <a:solidFill>
                  <a:srgbClr val="000000"/>
                </a:solidFill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78" name="Rectangle 10249"/>
            <p:cNvSpPr/>
            <p:nvPr/>
          </p:nvSpPr>
          <p:spPr>
            <a:xfrm>
              <a:off x="2071497" y="897637"/>
              <a:ext cx="36189" cy="163098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0980" indent="-190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950" b="1">
                  <a:solidFill>
                    <a:srgbClr val="000000"/>
                  </a:solidFill>
                  <a:effectLst/>
                  <a:latin typeface="Calibri"/>
                  <a:ea typeface="Calibri"/>
                </a:rPr>
                <a:t> </a:t>
              </a:r>
              <a:endParaRPr lang="ru-RU" sz="1400">
                <a:solidFill>
                  <a:srgbClr val="000000"/>
                </a:solidFill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79" name="Rectangle 10251"/>
            <p:cNvSpPr/>
            <p:nvPr/>
          </p:nvSpPr>
          <p:spPr>
            <a:xfrm>
              <a:off x="3170555" y="905256"/>
              <a:ext cx="176997" cy="163098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0980" indent="-190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950" b="1">
                  <a:solidFill>
                    <a:srgbClr val="000000"/>
                  </a:solidFill>
                  <a:effectLst/>
                  <a:latin typeface="Calibri"/>
                  <a:ea typeface="Calibri"/>
                </a:rPr>
                <a:t>SG</a:t>
              </a:r>
              <a:endParaRPr lang="ru-RU" sz="1400">
                <a:solidFill>
                  <a:srgbClr val="000000"/>
                </a:solidFill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80" name="Rectangle 10252"/>
            <p:cNvSpPr/>
            <p:nvPr/>
          </p:nvSpPr>
          <p:spPr>
            <a:xfrm>
              <a:off x="3304667" y="905256"/>
              <a:ext cx="36189" cy="163098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0980" indent="-190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950" b="1">
                  <a:solidFill>
                    <a:srgbClr val="000000"/>
                  </a:solidFill>
                  <a:effectLst/>
                  <a:latin typeface="Calibri"/>
                  <a:ea typeface="Calibri"/>
                </a:rPr>
                <a:t> </a:t>
              </a:r>
              <a:endParaRPr lang="ru-RU" sz="1400">
                <a:solidFill>
                  <a:srgbClr val="000000"/>
                </a:solidFill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81" name="Rectangle 10254"/>
            <p:cNvSpPr/>
            <p:nvPr/>
          </p:nvSpPr>
          <p:spPr>
            <a:xfrm>
              <a:off x="817245" y="1600200"/>
              <a:ext cx="396954" cy="163098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0980" indent="-190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950" b="1">
                  <a:solidFill>
                    <a:srgbClr val="000000"/>
                  </a:solidFill>
                  <a:effectLst/>
                  <a:latin typeface="Calibri"/>
                  <a:ea typeface="Calibri"/>
                </a:rPr>
                <a:t>GQCH</a:t>
              </a:r>
              <a:endParaRPr lang="ru-RU" sz="1400">
                <a:solidFill>
                  <a:srgbClr val="000000"/>
                </a:solidFill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82" name="Rectangle 10255"/>
            <p:cNvSpPr/>
            <p:nvPr/>
          </p:nvSpPr>
          <p:spPr>
            <a:xfrm>
              <a:off x="1117473" y="1600200"/>
              <a:ext cx="36189" cy="163098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0980" indent="-190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950" b="1">
                  <a:solidFill>
                    <a:srgbClr val="000000"/>
                  </a:solidFill>
                  <a:effectLst/>
                  <a:latin typeface="Calibri"/>
                  <a:ea typeface="Calibri"/>
                </a:rPr>
                <a:t> </a:t>
              </a:r>
              <a:endParaRPr lang="ru-RU" sz="1400">
                <a:solidFill>
                  <a:srgbClr val="000000"/>
                </a:solidFill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83" name="Rectangle 10257"/>
            <p:cNvSpPr/>
            <p:nvPr/>
          </p:nvSpPr>
          <p:spPr>
            <a:xfrm>
              <a:off x="1859661" y="1584960"/>
              <a:ext cx="435064" cy="163099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0980" indent="-190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950" b="1">
                  <a:solidFill>
                    <a:srgbClr val="000000"/>
                  </a:solidFill>
                  <a:effectLst/>
                  <a:latin typeface="Calibri"/>
                  <a:ea typeface="Calibri"/>
                </a:rPr>
                <a:t>MQCH</a:t>
              </a:r>
              <a:endParaRPr lang="ru-RU" sz="1400">
                <a:solidFill>
                  <a:srgbClr val="000000"/>
                </a:solidFill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84" name="Rectangle 10258"/>
            <p:cNvSpPr/>
            <p:nvPr/>
          </p:nvSpPr>
          <p:spPr>
            <a:xfrm>
              <a:off x="2187575" y="1584960"/>
              <a:ext cx="36189" cy="163099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0980" indent="-190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950" b="1">
                  <a:solidFill>
                    <a:srgbClr val="000000"/>
                  </a:solidFill>
                  <a:effectLst/>
                  <a:latin typeface="Calibri"/>
                  <a:ea typeface="Calibri"/>
                </a:rPr>
                <a:t> </a:t>
              </a:r>
              <a:endParaRPr lang="ru-RU" sz="1400">
                <a:solidFill>
                  <a:srgbClr val="000000"/>
                </a:solidFill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85" name="Rectangle 10260"/>
            <p:cNvSpPr/>
            <p:nvPr/>
          </p:nvSpPr>
          <p:spPr>
            <a:xfrm>
              <a:off x="2646299" y="15240"/>
              <a:ext cx="566423" cy="154840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0980" indent="-190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900" b="1">
                  <a:solidFill>
                    <a:srgbClr val="000000"/>
                  </a:solidFill>
                  <a:effectLst/>
                  <a:latin typeface="Calibri"/>
                  <a:ea typeface="Calibri"/>
                </a:rPr>
                <a:t>А     В    С</a:t>
              </a:r>
              <a:endParaRPr lang="ru-RU" sz="1400">
                <a:solidFill>
                  <a:srgbClr val="000000"/>
                </a:solidFill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86" name="Rectangle 10261"/>
            <p:cNvSpPr/>
            <p:nvPr/>
          </p:nvSpPr>
          <p:spPr>
            <a:xfrm>
              <a:off x="3073019" y="15240"/>
              <a:ext cx="34356" cy="154840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0980" indent="-190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900" b="1">
                  <a:solidFill>
                    <a:srgbClr val="000000"/>
                  </a:solidFill>
                  <a:effectLst/>
                  <a:latin typeface="Calibri"/>
                  <a:ea typeface="Calibri"/>
                </a:rPr>
                <a:t> </a:t>
              </a:r>
              <a:endParaRPr lang="ru-RU" sz="1400">
                <a:solidFill>
                  <a:srgbClr val="000000"/>
                </a:solidFill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87" name="Rectangle 122900"/>
            <p:cNvSpPr/>
            <p:nvPr/>
          </p:nvSpPr>
          <p:spPr>
            <a:xfrm>
              <a:off x="619087" y="2290953"/>
              <a:ext cx="757055" cy="154840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0980" indent="-190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900" b="1">
                  <a:solidFill>
                    <a:srgbClr val="000000"/>
                  </a:solidFill>
                  <a:effectLst/>
                  <a:latin typeface="Calibri"/>
                  <a:ea typeface="Calibri"/>
                </a:rPr>
                <a:t>                      </a:t>
              </a:r>
              <a:endParaRPr lang="ru-RU" sz="1400">
                <a:solidFill>
                  <a:srgbClr val="000000"/>
                </a:solidFill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88" name="Rectangle 122899"/>
            <p:cNvSpPr/>
            <p:nvPr/>
          </p:nvSpPr>
          <p:spPr>
            <a:xfrm>
              <a:off x="562737" y="2290953"/>
              <a:ext cx="75705" cy="154840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0980" indent="-190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900" b="1">
                  <a:solidFill>
                    <a:srgbClr val="000000"/>
                  </a:solidFill>
                  <a:effectLst/>
                  <a:latin typeface="Calibri"/>
                  <a:ea typeface="Calibri"/>
                </a:rPr>
                <a:t>+</a:t>
              </a:r>
              <a:endParaRPr lang="ru-RU" sz="1400">
                <a:solidFill>
                  <a:srgbClr val="000000"/>
                </a:solidFill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89" name="Rectangle 10264"/>
            <p:cNvSpPr/>
            <p:nvPr/>
          </p:nvSpPr>
          <p:spPr>
            <a:xfrm>
              <a:off x="1189101" y="2290953"/>
              <a:ext cx="46518" cy="154840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0980" indent="-190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900" b="1">
                  <a:solidFill>
                    <a:srgbClr val="000000"/>
                  </a:solidFill>
                  <a:effectLst/>
                  <a:latin typeface="Calibri"/>
                  <a:ea typeface="Calibri"/>
                </a:rPr>
                <a:t>-</a:t>
              </a:r>
              <a:endParaRPr lang="ru-RU" sz="1400">
                <a:solidFill>
                  <a:srgbClr val="000000"/>
                </a:solidFill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90" name="Rectangle 10265"/>
            <p:cNvSpPr/>
            <p:nvPr/>
          </p:nvSpPr>
          <p:spPr>
            <a:xfrm>
              <a:off x="1222629" y="2290953"/>
              <a:ext cx="34356" cy="154840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0980" indent="-190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900" b="1">
                  <a:solidFill>
                    <a:srgbClr val="000000"/>
                  </a:solidFill>
                  <a:effectLst/>
                  <a:latin typeface="Calibri"/>
                  <a:ea typeface="Calibri"/>
                </a:rPr>
                <a:t> </a:t>
              </a:r>
              <a:endParaRPr lang="ru-RU" sz="1400">
                <a:solidFill>
                  <a:srgbClr val="000000"/>
                </a:solidFill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91" name="Rectangle 122901"/>
            <p:cNvSpPr/>
            <p:nvPr/>
          </p:nvSpPr>
          <p:spPr>
            <a:xfrm>
              <a:off x="1650873" y="2290953"/>
              <a:ext cx="75705" cy="154840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0980" indent="-190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900" b="1">
                  <a:solidFill>
                    <a:srgbClr val="000000"/>
                  </a:solidFill>
                  <a:effectLst/>
                  <a:latin typeface="Calibri"/>
                  <a:ea typeface="Calibri"/>
                </a:rPr>
                <a:t>+</a:t>
              </a:r>
              <a:endParaRPr lang="ru-RU" sz="1400">
                <a:solidFill>
                  <a:srgbClr val="000000"/>
                </a:solidFill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92" name="Rectangle 122902"/>
            <p:cNvSpPr/>
            <p:nvPr/>
          </p:nvSpPr>
          <p:spPr>
            <a:xfrm>
              <a:off x="1707223" y="2290953"/>
              <a:ext cx="550613" cy="154840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0980" indent="-190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900" b="1">
                  <a:solidFill>
                    <a:srgbClr val="000000"/>
                  </a:solidFill>
                  <a:effectLst/>
                  <a:latin typeface="Calibri"/>
                  <a:ea typeface="Calibri"/>
                </a:rPr>
                <a:t>                </a:t>
              </a:r>
              <a:endParaRPr lang="ru-RU" sz="1400">
                <a:solidFill>
                  <a:srgbClr val="000000"/>
                </a:solidFill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93" name="Rectangle 10267"/>
            <p:cNvSpPr/>
            <p:nvPr/>
          </p:nvSpPr>
          <p:spPr>
            <a:xfrm>
              <a:off x="2121789" y="2290953"/>
              <a:ext cx="206645" cy="154840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0980" indent="-190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900" b="1">
                  <a:solidFill>
                    <a:srgbClr val="000000"/>
                  </a:solidFill>
                  <a:effectLst/>
                  <a:latin typeface="Calibri"/>
                  <a:ea typeface="Calibri"/>
                </a:rPr>
                <a:t>      </a:t>
              </a:r>
              <a:endParaRPr lang="ru-RU" sz="1400">
                <a:solidFill>
                  <a:srgbClr val="000000"/>
                </a:solidFill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94" name="Rectangle 10268"/>
            <p:cNvSpPr/>
            <p:nvPr/>
          </p:nvSpPr>
          <p:spPr>
            <a:xfrm>
              <a:off x="2277491" y="2290953"/>
              <a:ext cx="46518" cy="154840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0980" indent="-190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900" b="1">
                  <a:solidFill>
                    <a:srgbClr val="000000"/>
                  </a:solidFill>
                  <a:effectLst/>
                  <a:latin typeface="Calibri"/>
                  <a:ea typeface="Calibri"/>
                </a:rPr>
                <a:t>-</a:t>
              </a:r>
              <a:endParaRPr lang="ru-RU" sz="1400">
                <a:solidFill>
                  <a:srgbClr val="000000"/>
                </a:solidFill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95" name="Rectangle 10269"/>
            <p:cNvSpPr/>
            <p:nvPr/>
          </p:nvSpPr>
          <p:spPr>
            <a:xfrm>
              <a:off x="2311019" y="2290953"/>
              <a:ext cx="34356" cy="154840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0980" indent="-190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900" b="1">
                  <a:solidFill>
                    <a:srgbClr val="000000"/>
                  </a:solidFill>
                  <a:effectLst/>
                  <a:latin typeface="Calibri"/>
                  <a:ea typeface="Calibri"/>
                </a:rPr>
                <a:t> </a:t>
              </a:r>
              <a:endParaRPr lang="ru-RU" sz="1400">
                <a:solidFill>
                  <a:srgbClr val="000000"/>
                </a:solidFill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96" name="Rectangle 122903"/>
            <p:cNvSpPr/>
            <p:nvPr/>
          </p:nvSpPr>
          <p:spPr>
            <a:xfrm>
              <a:off x="2762123" y="2275713"/>
              <a:ext cx="75705" cy="154840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0980" indent="-190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900" b="1">
                  <a:solidFill>
                    <a:srgbClr val="000000"/>
                  </a:solidFill>
                  <a:effectLst/>
                  <a:latin typeface="Calibri"/>
                  <a:ea typeface="Calibri"/>
                </a:rPr>
                <a:t>+</a:t>
              </a:r>
              <a:endParaRPr lang="ru-RU" sz="1400">
                <a:solidFill>
                  <a:srgbClr val="000000"/>
                </a:solidFill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97" name="Rectangle 122904"/>
            <p:cNvSpPr/>
            <p:nvPr/>
          </p:nvSpPr>
          <p:spPr>
            <a:xfrm>
              <a:off x="2818473" y="2275713"/>
              <a:ext cx="275154" cy="154840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0980" indent="-190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900" b="1">
                  <a:solidFill>
                    <a:srgbClr val="000000"/>
                  </a:solidFill>
                  <a:effectLst/>
                  <a:latin typeface="Calibri"/>
                  <a:ea typeface="Calibri"/>
                </a:rPr>
                <a:t>        </a:t>
              </a:r>
              <a:endParaRPr lang="ru-RU" sz="1400">
                <a:solidFill>
                  <a:srgbClr val="000000"/>
                </a:solidFill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98" name="Rectangle 10272"/>
            <p:cNvSpPr/>
            <p:nvPr/>
          </p:nvSpPr>
          <p:spPr>
            <a:xfrm>
              <a:off x="3025775" y="2275713"/>
              <a:ext cx="46518" cy="154840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0980" indent="-190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900" b="1">
                  <a:solidFill>
                    <a:srgbClr val="000000"/>
                  </a:solidFill>
                  <a:effectLst/>
                  <a:latin typeface="Calibri"/>
                  <a:ea typeface="Calibri"/>
                </a:rPr>
                <a:t>-</a:t>
              </a:r>
              <a:endParaRPr lang="ru-RU" sz="1400">
                <a:solidFill>
                  <a:srgbClr val="000000"/>
                </a:solidFill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99" name="Rectangle 10273"/>
            <p:cNvSpPr/>
            <p:nvPr/>
          </p:nvSpPr>
          <p:spPr>
            <a:xfrm>
              <a:off x="3060827" y="2275713"/>
              <a:ext cx="34356" cy="154840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0980" indent="-190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900" b="1">
                  <a:solidFill>
                    <a:srgbClr val="000000"/>
                  </a:solidFill>
                  <a:effectLst/>
                  <a:latin typeface="Calibri"/>
                  <a:ea typeface="Calibri"/>
                </a:rPr>
                <a:t> </a:t>
              </a:r>
              <a:endParaRPr lang="ru-RU" sz="1400">
                <a:solidFill>
                  <a:srgbClr val="000000"/>
                </a:solidFill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100" name="Rectangle 10275"/>
            <p:cNvSpPr/>
            <p:nvPr/>
          </p:nvSpPr>
          <p:spPr>
            <a:xfrm>
              <a:off x="3476603" y="425017"/>
              <a:ext cx="299231" cy="261160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0980" indent="-190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1400">
                  <a:solidFill>
                    <a:srgbClr val="000000"/>
                  </a:solidFill>
                  <a:effectLst/>
                  <a:latin typeface="Times New Roman"/>
                  <a:ea typeface="Times New Roman"/>
                </a:rPr>
                <a:t>var</a:t>
              </a:r>
            </a:p>
          </p:txBody>
        </p:sp>
        <p:sp>
          <p:nvSpPr>
            <p:cNvPr id="101" name="Rectangle 10276"/>
            <p:cNvSpPr/>
            <p:nvPr/>
          </p:nvSpPr>
          <p:spPr>
            <a:xfrm>
              <a:off x="3510486" y="158946"/>
              <a:ext cx="299231" cy="261160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0980" indent="-190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1400">
                  <a:solidFill>
                    <a:srgbClr val="000000"/>
                  </a:solidFill>
                  <a:effectLst/>
                  <a:latin typeface="Times New Roman"/>
                  <a:ea typeface="Times New Roman"/>
                </a:rPr>
                <a:t>var </a:t>
              </a:r>
            </a:p>
          </p:txBody>
        </p:sp>
        <p:sp>
          <p:nvSpPr>
            <p:cNvPr id="102" name="Rectangle 10277"/>
            <p:cNvSpPr/>
            <p:nvPr/>
          </p:nvSpPr>
          <p:spPr>
            <a:xfrm>
              <a:off x="3327906" y="460075"/>
              <a:ext cx="132268" cy="215413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0980" indent="-190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1400">
                  <a:solidFill>
                    <a:srgbClr val="000000"/>
                  </a:solidFill>
                  <a:effectLst/>
                  <a:latin typeface="Calibri"/>
                  <a:ea typeface="Times New Roman"/>
                  <a:cs typeface="Times New Roman"/>
                </a:rPr>
                <a:t> </a:t>
              </a:r>
              <a:endParaRPr lang="ru-RU" sz="1400">
                <a:solidFill>
                  <a:srgbClr val="000000"/>
                </a:solidFill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103" name="Rectangle 10278"/>
            <p:cNvSpPr/>
            <p:nvPr/>
          </p:nvSpPr>
          <p:spPr>
            <a:xfrm>
              <a:off x="3361423" y="194004"/>
              <a:ext cx="132268" cy="215413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0980" indent="-190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1400">
                  <a:solidFill>
                    <a:srgbClr val="000000"/>
                  </a:solidFill>
                  <a:effectLst/>
                  <a:latin typeface="Calibri"/>
                  <a:ea typeface="Times New Roman"/>
                  <a:cs typeface="Times New Roman"/>
                </a:rPr>
                <a:t> </a:t>
              </a:r>
              <a:endParaRPr lang="ru-RU" sz="1400">
                <a:solidFill>
                  <a:srgbClr val="000000"/>
                </a:solidFill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104" name="Rectangle 10279"/>
            <p:cNvSpPr/>
            <p:nvPr/>
          </p:nvSpPr>
          <p:spPr>
            <a:xfrm>
              <a:off x="3184203" y="425017"/>
              <a:ext cx="120463" cy="261160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0980" indent="-190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1400" i="1">
                  <a:solidFill>
                    <a:srgbClr val="000000"/>
                  </a:solidFill>
                  <a:effectLst/>
                  <a:latin typeface="Times New Roman"/>
                  <a:ea typeface="Times New Roman"/>
                </a:rPr>
                <a:t>u</a:t>
              </a:r>
              <a:endParaRPr lang="ru-RU" sz="1400">
                <a:solidFill>
                  <a:srgbClr val="000000"/>
                </a:solidFill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105" name="Rectangle 10280"/>
            <p:cNvSpPr/>
            <p:nvPr/>
          </p:nvSpPr>
          <p:spPr>
            <a:xfrm>
              <a:off x="3223784" y="158946"/>
              <a:ext cx="66937" cy="261160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0980" indent="-190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1400" i="1">
                  <a:solidFill>
                    <a:srgbClr val="000000"/>
                  </a:solidFill>
                  <a:effectLst/>
                  <a:latin typeface="Times New Roman"/>
                  <a:ea typeface="Times New Roman"/>
                </a:rPr>
                <a:t>f</a:t>
              </a:r>
              <a:endParaRPr lang="ru-RU" sz="1400">
                <a:solidFill>
                  <a:srgbClr val="000000"/>
                </a:solidFill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106" name="Rectangle 10281"/>
            <p:cNvSpPr/>
            <p:nvPr/>
          </p:nvSpPr>
          <p:spPr>
            <a:xfrm>
              <a:off x="3777107" y="384048"/>
              <a:ext cx="30692" cy="138323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0980" indent="-190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800">
                  <a:solidFill>
                    <a:srgbClr val="000000"/>
                  </a:solidFill>
                  <a:effectLst/>
                  <a:latin typeface="Calibri"/>
                  <a:ea typeface="Calibri"/>
                </a:rPr>
                <a:t> </a:t>
              </a:r>
              <a:endParaRPr lang="ru-RU" sz="1400">
                <a:solidFill>
                  <a:srgbClr val="000000"/>
                </a:solidFill>
                <a:effectLst/>
                <a:latin typeface="Times New Roman"/>
                <a:ea typeface="Times New Roman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8789478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122715"/>
          <p:cNvGrpSpPr/>
          <p:nvPr/>
        </p:nvGrpSpPr>
        <p:grpSpPr>
          <a:xfrm>
            <a:off x="827584" y="476672"/>
            <a:ext cx="7632848" cy="5688632"/>
            <a:chOff x="0" y="0"/>
            <a:chExt cx="2361898" cy="2550597"/>
          </a:xfrm>
        </p:grpSpPr>
        <p:sp>
          <p:nvSpPr>
            <p:cNvPr id="7" name="Shape 8001"/>
            <p:cNvSpPr/>
            <p:nvPr/>
          </p:nvSpPr>
          <p:spPr>
            <a:xfrm>
              <a:off x="584835" y="759418"/>
              <a:ext cx="495300" cy="0"/>
            </a:xfrm>
            <a:custGeom>
              <a:avLst/>
              <a:gdLst/>
              <a:ahLst/>
              <a:cxnLst/>
              <a:rect l="0" t="0" r="0" b="0"/>
              <a:pathLst>
                <a:path w="495300">
                  <a:moveTo>
                    <a:pt x="0" y="0"/>
                  </a:moveTo>
                  <a:lnTo>
                    <a:pt x="495300" y="0"/>
                  </a:lnTo>
                </a:path>
              </a:pathLst>
            </a:custGeom>
            <a:ln w="28575" cap="flat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8" name="Shape 8002"/>
            <p:cNvSpPr/>
            <p:nvPr/>
          </p:nvSpPr>
          <p:spPr>
            <a:xfrm>
              <a:off x="584835" y="185378"/>
              <a:ext cx="635" cy="122555"/>
            </a:xfrm>
            <a:custGeom>
              <a:avLst/>
              <a:gdLst/>
              <a:ahLst/>
              <a:cxnLst/>
              <a:rect l="0" t="0" r="0" b="0"/>
              <a:pathLst>
                <a:path w="635" h="122555">
                  <a:moveTo>
                    <a:pt x="0" y="0"/>
                  </a:moveTo>
                  <a:lnTo>
                    <a:pt x="635" y="122555"/>
                  </a:lnTo>
                </a:path>
              </a:pathLst>
            </a:custGeom>
            <a:ln w="15875" cap="flat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9" name="Shape 8003"/>
            <p:cNvSpPr/>
            <p:nvPr/>
          </p:nvSpPr>
          <p:spPr>
            <a:xfrm>
              <a:off x="532765" y="497798"/>
              <a:ext cx="48895" cy="95250"/>
            </a:xfrm>
            <a:custGeom>
              <a:avLst/>
              <a:gdLst/>
              <a:ahLst/>
              <a:cxnLst/>
              <a:rect l="0" t="0" r="0" b="0"/>
              <a:pathLst>
                <a:path w="48895" h="95250">
                  <a:moveTo>
                    <a:pt x="48895" y="95250"/>
                  </a:moveTo>
                  <a:cubicBezTo>
                    <a:pt x="48260" y="95250"/>
                    <a:pt x="47625" y="95250"/>
                    <a:pt x="46990" y="95250"/>
                  </a:cubicBezTo>
                  <a:cubicBezTo>
                    <a:pt x="20955" y="95250"/>
                    <a:pt x="0" y="73914"/>
                    <a:pt x="0" y="47625"/>
                  </a:cubicBezTo>
                  <a:cubicBezTo>
                    <a:pt x="0" y="21336"/>
                    <a:pt x="20955" y="0"/>
                    <a:pt x="46990" y="0"/>
                  </a:cubicBezTo>
                </a:path>
              </a:pathLst>
            </a:custGeom>
            <a:ln w="15875" cap="flat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10" name="Shape 8004"/>
            <p:cNvSpPr/>
            <p:nvPr/>
          </p:nvSpPr>
          <p:spPr>
            <a:xfrm>
              <a:off x="532765" y="398738"/>
              <a:ext cx="48895" cy="94615"/>
            </a:xfrm>
            <a:custGeom>
              <a:avLst/>
              <a:gdLst/>
              <a:ahLst/>
              <a:cxnLst/>
              <a:rect l="0" t="0" r="0" b="0"/>
              <a:pathLst>
                <a:path w="48895" h="94615">
                  <a:moveTo>
                    <a:pt x="48895" y="94615"/>
                  </a:moveTo>
                  <a:cubicBezTo>
                    <a:pt x="48260" y="94615"/>
                    <a:pt x="47625" y="94615"/>
                    <a:pt x="46990" y="94615"/>
                  </a:cubicBezTo>
                  <a:cubicBezTo>
                    <a:pt x="20955" y="94615"/>
                    <a:pt x="0" y="73406"/>
                    <a:pt x="0" y="47244"/>
                  </a:cubicBezTo>
                  <a:cubicBezTo>
                    <a:pt x="0" y="21209"/>
                    <a:pt x="20955" y="0"/>
                    <a:pt x="46990" y="0"/>
                  </a:cubicBezTo>
                </a:path>
              </a:pathLst>
            </a:custGeom>
            <a:ln w="15875" cap="flat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11" name="Shape 8005"/>
            <p:cNvSpPr/>
            <p:nvPr/>
          </p:nvSpPr>
          <p:spPr>
            <a:xfrm>
              <a:off x="529590" y="300313"/>
              <a:ext cx="48260" cy="95250"/>
            </a:xfrm>
            <a:custGeom>
              <a:avLst/>
              <a:gdLst/>
              <a:ahLst/>
              <a:cxnLst/>
              <a:rect l="0" t="0" r="0" b="0"/>
              <a:pathLst>
                <a:path w="48260" h="95250">
                  <a:moveTo>
                    <a:pt x="48260" y="95250"/>
                  </a:moveTo>
                  <a:cubicBezTo>
                    <a:pt x="47625" y="95250"/>
                    <a:pt x="46990" y="95250"/>
                    <a:pt x="46355" y="95250"/>
                  </a:cubicBezTo>
                  <a:cubicBezTo>
                    <a:pt x="20701" y="95250"/>
                    <a:pt x="0" y="73913"/>
                    <a:pt x="0" y="47625"/>
                  </a:cubicBezTo>
                  <a:cubicBezTo>
                    <a:pt x="0" y="21336"/>
                    <a:pt x="20701" y="0"/>
                    <a:pt x="46355" y="0"/>
                  </a:cubicBezTo>
                </a:path>
              </a:pathLst>
            </a:custGeom>
            <a:ln w="15875" cap="flat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12" name="Shape 8006"/>
            <p:cNvSpPr/>
            <p:nvPr/>
          </p:nvSpPr>
          <p:spPr>
            <a:xfrm>
              <a:off x="590550" y="591778"/>
              <a:ext cx="0" cy="122555"/>
            </a:xfrm>
            <a:custGeom>
              <a:avLst/>
              <a:gdLst/>
              <a:ahLst/>
              <a:cxnLst/>
              <a:rect l="0" t="0" r="0" b="0"/>
              <a:pathLst>
                <a:path h="122555">
                  <a:moveTo>
                    <a:pt x="0" y="0"/>
                  </a:moveTo>
                  <a:lnTo>
                    <a:pt x="0" y="122555"/>
                  </a:lnTo>
                </a:path>
              </a:pathLst>
            </a:custGeom>
            <a:ln w="15875" cap="flat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13" name="Shape 8007"/>
            <p:cNvSpPr/>
            <p:nvPr/>
          </p:nvSpPr>
          <p:spPr>
            <a:xfrm>
              <a:off x="556895" y="140928"/>
              <a:ext cx="52705" cy="52705"/>
            </a:xfrm>
            <a:custGeom>
              <a:avLst/>
              <a:gdLst/>
              <a:ahLst/>
              <a:cxnLst/>
              <a:rect l="0" t="0" r="0" b="0"/>
              <a:pathLst>
                <a:path w="52705" h="52705">
                  <a:moveTo>
                    <a:pt x="26289" y="0"/>
                  </a:moveTo>
                  <a:cubicBezTo>
                    <a:pt x="11811" y="0"/>
                    <a:pt x="0" y="11811"/>
                    <a:pt x="0" y="26416"/>
                  </a:cubicBezTo>
                  <a:cubicBezTo>
                    <a:pt x="0" y="40894"/>
                    <a:pt x="11811" y="52705"/>
                    <a:pt x="26289" y="52705"/>
                  </a:cubicBezTo>
                  <a:cubicBezTo>
                    <a:pt x="40894" y="52705"/>
                    <a:pt x="52705" y="40894"/>
                    <a:pt x="52705" y="26416"/>
                  </a:cubicBezTo>
                  <a:cubicBezTo>
                    <a:pt x="52705" y="11811"/>
                    <a:pt x="40894" y="0"/>
                    <a:pt x="26289" y="0"/>
                  </a:cubicBezTo>
                  <a:close/>
                </a:path>
              </a:pathLst>
            </a:custGeom>
            <a:ln w="15875" cap="rnd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14" name="Shape 8008"/>
            <p:cNvSpPr/>
            <p:nvPr/>
          </p:nvSpPr>
          <p:spPr>
            <a:xfrm>
              <a:off x="835025" y="191093"/>
              <a:ext cx="635" cy="122555"/>
            </a:xfrm>
            <a:custGeom>
              <a:avLst/>
              <a:gdLst/>
              <a:ahLst/>
              <a:cxnLst/>
              <a:rect l="0" t="0" r="0" b="0"/>
              <a:pathLst>
                <a:path w="635" h="122555">
                  <a:moveTo>
                    <a:pt x="0" y="0"/>
                  </a:moveTo>
                  <a:lnTo>
                    <a:pt x="635" y="122555"/>
                  </a:lnTo>
                </a:path>
              </a:pathLst>
            </a:custGeom>
            <a:ln w="15875" cap="flat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15" name="Shape 8009"/>
            <p:cNvSpPr/>
            <p:nvPr/>
          </p:nvSpPr>
          <p:spPr>
            <a:xfrm>
              <a:off x="782955" y="503513"/>
              <a:ext cx="48895" cy="95250"/>
            </a:xfrm>
            <a:custGeom>
              <a:avLst/>
              <a:gdLst/>
              <a:ahLst/>
              <a:cxnLst/>
              <a:rect l="0" t="0" r="0" b="0"/>
              <a:pathLst>
                <a:path w="48895" h="95250">
                  <a:moveTo>
                    <a:pt x="48895" y="95250"/>
                  </a:moveTo>
                  <a:cubicBezTo>
                    <a:pt x="48260" y="95250"/>
                    <a:pt x="47625" y="95250"/>
                    <a:pt x="46990" y="95250"/>
                  </a:cubicBezTo>
                  <a:cubicBezTo>
                    <a:pt x="20955" y="95250"/>
                    <a:pt x="0" y="73914"/>
                    <a:pt x="0" y="47625"/>
                  </a:cubicBezTo>
                  <a:cubicBezTo>
                    <a:pt x="0" y="21336"/>
                    <a:pt x="20955" y="0"/>
                    <a:pt x="46990" y="0"/>
                  </a:cubicBezTo>
                </a:path>
              </a:pathLst>
            </a:custGeom>
            <a:ln w="15875" cap="flat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16" name="Shape 8010"/>
            <p:cNvSpPr/>
            <p:nvPr/>
          </p:nvSpPr>
          <p:spPr>
            <a:xfrm>
              <a:off x="782955" y="404453"/>
              <a:ext cx="48895" cy="94615"/>
            </a:xfrm>
            <a:custGeom>
              <a:avLst/>
              <a:gdLst/>
              <a:ahLst/>
              <a:cxnLst/>
              <a:rect l="0" t="0" r="0" b="0"/>
              <a:pathLst>
                <a:path w="48895" h="94615">
                  <a:moveTo>
                    <a:pt x="48895" y="94615"/>
                  </a:moveTo>
                  <a:cubicBezTo>
                    <a:pt x="48260" y="94615"/>
                    <a:pt x="47625" y="94615"/>
                    <a:pt x="46990" y="94615"/>
                  </a:cubicBezTo>
                  <a:cubicBezTo>
                    <a:pt x="20955" y="94615"/>
                    <a:pt x="0" y="73406"/>
                    <a:pt x="0" y="47371"/>
                  </a:cubicBezTo>
                  <a:cubicBezTo>
                    <a:pt x="0" y="21209"/>
                    <a:pt x="20955" y="0"/>
                    <a:pt x="46990" y="0"/>
                  </a:cubicBezTo>
                </a:path>
              </a:pathLst>
            </a:custGeom>
            <a:ln w="15875" cap="flat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17" name="Shape 8011"/>
            <p:cNvSpPr/>
            <p:nvPr/>
          </p:nvSpPr>
          <p:spPr>
            <a:xfrm>
              <a:off x="779780" y="306028"/>
              <a:ext cx="48260" cy="95250"/>
            </a:xfrm>
            <a:custGeom>
              <a:avLst/>
              <a:gdLst/>
              <a:ahLst/>
              <a:cxnLst/>
              <a:rect l="0" t="0" r="0" b="0"/>
              <a:pathLst>
                <a:path w="48260" h="95250">
                  <a:moveTo>
                    <a:pt x="48260" y="95250"/>
                  </a:moveTo>
                  <a:cubicBezTo>
                    <a:pt x="47625" y="95250"/>
                    <a:pt x="46990" y="95250"/>
                    <a:pt x="46355" y="95250"/>
                  </a:cubicBezTo>
                  <a:cubicBezTo>
                    <a:pt x="20701" y="95250"/>
                    <a:pt x="0" y="73914"/>
                    <a:pt x="0" y="47625"/>
                  </a:cubicBezTo>
                  <a:cubicBezTo>
                    <a:pt x="0" y="21336"/>
                    <a:pt x="20701" y="0"/>
                    <a:pt x="46355" y="0"/>
                  </a:cubicBezTo>
                </a:path>
              </a:pathLst>
            </a:custGeom>
            <a:ln w="15875" cap="flat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18" name="Shape 8012"/>
            <p:cNvSpPr/>
            <p:nvPr/>
          </p:nvSpPr>
          <p:spPr>
            <a:xfrm>
              <a:off x="840740" y="597493"/>
              <a:ext cx="0" cy="122555"/>
            </a:xfrm>
            <a:custGeom>
              <a:avLst/>
              <a:gdLst/>
              <a:ahLst/>
              <a:cxnLst/>
              <a:rect l="0" t="0" r="0" b="0"/>
              <a:pathLst>
                <a:path h="122555">
                  <a:moveTo>
                    <a:pt x="0" y="0"/>
                  </a:moveTo>
                  <a:lnTo>
                    <a:pt x="0" y="122555"/>
                  </a:lnTo>
                </a:path>
              </a:pathLst>
            </a:custGeom>
            <a:ln w="15875" cap="flat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19" name="Shape 8013"/>
            <p:cNvSpPr/>
            <p:nvPr/>
          </p:nvSpPr>
          <p:spPr>
            <a:xfrm>
              <a:off x="807085" y="146643"/>
              <a:ext cx="52705" cy="52705"/>
            </a:xfrm>
            <a:custGeom>
              <a:avLst/>
              <a:gdLst/>
              <a:ahLst/>
              <a:cxnLst/>
              <a:rect l="0" t="0" r="0" b="0"/>
              <a:pathLst>
                <a:path w="52705" h="52705">
                  <a:moveTo>
                    <a:pt x="26416" y="0"/>
                  </a:moveTo>
                  <a:cubicBezTo>
                    <a:pt x="11811" y="0"/>
                    <a:pt x="0" y="11811"/>
                    <a:pt x="0" y="26289"/>
                  </a:cubicBezTo>
                  <a:cubicBezTo>
                    <a:pt x="0" y="40894"/>
                    <a:pt x="11811" y="52705"/>
                    <a:pt x="26416" y="52705"/>
                  </a:cubicBezTo>
                  <a:cubicBezTo>
                    <a:pt x="40894" y="52705"/>
                    <a:pt x="52705" y="40894"/>
                    <a:pt x="52705" y="26289"/>
                  </a:cubicBezTo>
                  <a:cubicBezTo>
                    <a:pt x="52705" y="11811"/>
                    <a:pt x="40894" y="0"/>
                    <a:pt x="26416" y="0"/>
                  </a:cubicBezTo>
                  <a:close/>
                </a:path>
              </a:pathLst>
            </a:custGeom>
            <a:ln w="15875" cap="rnd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20" name="Shape 8014"/>
            <p:cNvSpPr/>
            <p:nvPr/>
          </p:nvSpPr>
          <p:spPr>
            <a:xfrm>
              <a:off x="1074420" y="185378"/>
              <a:ext cx="0" cy="122555"/>
            </a:xfrm>
            <a:custGeom>
              <a:avLst/>
              <a:gdLst/>
              <a:ahLst/>
              <a:cxnLst/>
              <a:rect l="0" t="0" r="0" b="0"/>
              <a:pathLst>
                <a:path h="122555">
                  <a:moveTo>
                    <a:pt x="0" y="0"/>
                  </a:moveTo>
                  <a:lnTo>
                    <a:pt x="0" y="122555"/>
                  </a:lnTo>
                </a:path>
              </a:pathLst>
            </a:custGeom>
            <a:ln w="15875" cap="flat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21" name="Shape 8015"/>
            <p:cNvSpPr/>
            <p:nvPr/>
          </p:nvSpPr>
          <p:spPr>
            <a:xfrm>
              <a:off x="1022350" y="498433"/>
              <a:ext cx="48895" cy="95250"/>
            </a:xfrm>
            <a:custGeom>
              <a:avLst/>
              <a:gdLst/>
              <a:ahLst/>
              <a:cxnLst/>
              <a:rect l="0" t="0" r="0" b="0"/>
              <a:pathLst>
                <a:path w="48895" h="95250">
                  <a:moveTo>
                    <a:pt x="48895" y="95250"/>
                  </a:moveTo>
                  <a:cubicBezTo>
                    <a:pt x="48260" y="95250"/>
                    <a:pt x="47625" y="95250"/>
                    <a:pt x="46990" y="95250"/>
                  </a:cubicBezTo>
                  <a:cubicBezTo>
                    <a:pt x="20955" y="95250"/>
                    <a:pt x="0" y="73914"/>
                    <a:pt x="0" y="47625"/>
                  </a:cubicBezTo>
                  <a:cubicBezTo>
                    <a:pt x="0" y="21336"/>
                    <a:pt x="20955" y="0"/>
                    <a:pt x="46990" y="0"/>
                  </a:cubicBezTo>
                </a:path>
              </a:pathLst>
            </a:custGeom>
            <a:ln w="15875" cap="flat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22" name="Shape 8016"/>
            <p:cNvSpPr/>
            <p:nvPr/>
          </p:nvSpPr>
          <p:spPr>
            <a:xfrm>
              <a:off x="1022350" y="399373"/>
              <a:ext cx="48895" cy="94615"/>
            </a:xfrm>
            <a:custGeom>
              <a:avLst/>
              <a:gdLst/>
              <a:ahLst/>
              <a:cxnLst/>
              <a:rect l="0" t="0" r="0" b="0"/>
              <a:pathLst>
                <a:path w="48895" h="94615">
                  <a:moveTo>
                    <a:pt x="48895" y="94615"/>
                  </a:moveTo>
                  <a:cubicBezTo>
                    <a:pt x="48260" y="94615"/>
                    <a:pt x="47625" y="94615"/>
                    <a:pt x="46990" y="94615"/>
                  </a:cubicBezTo>
                  <a:cubicBezTo>
                    <a:pt x="20955" y="94615"/>
                    <a:pt x="0" y="73406"/>
                    <a:pt x="0" y="47244"/>
                  </a:cubicBezTo>
                  <a:cubicBezTo>
                    <a:pt x="0" y="21209"/>
                    <a:pt x="20955" y="0"/>
                    <a:pt x="46990" y="0"/>
                  </a:cubicBezTo>
                </a:path>
              </a:pathLst>
            </a:custGeom>
            <a:ln w="15875" cap="flat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23" name="Shape 8017"/>
            <p:cNvSpPr/>
            <p:nvPr/>
          </p:nvSpPr>
          <p:spPr>
            <a:xfrm>
              <a:off x="1019175" y="300948"/>
              <a:ext cx="48260" cy="95250"/>
            </a:xfrm>
            <a:custGeom>
              <a:avLst/>
              <a:gdLst/>
              <a:ahLst/>
              <a:cxnLst/>
              <a:rect l="0" t="0" r="0" b="0"/>
              <a:pathLst>
                <a:path w="48260" h="95250">
                  <a:moveTo>
                    <a:pt x="48260" y="95250"/>
                  </a:moveTo>
                  <a:cubicBezTo>
                    <a:pt x="47625" y="95250"/>
                    <a:pt x="46990" y="95250"/>
                    <a:pt x="46355" y="95250"/>
                  </a:cubicBezTo>
                  <a:cubicBezTo>
                    <a:pt x="20701" y="95250"/>
                    <a:pt x="0" y="73914"/>
                    <a:pt x="0" y="47625"/>
                  </a:cubicBezTo>
                  <a:cubicBezTo>
                    <a:pt x="0" y="21336"/>
                    <a:pt x="20701" y="0"/>
                    <a:pt x="46355" y="0"/>
                  </a:cubicBezTo>
                </a:path>
              </a:pathLst>
            </a:custGeom>
            <a:ln w="15875" cap="flat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24" name="Shape 8018"/>
            <p:cNvSpPr/>
            <p:nvPr/>
          </p:nvSpPr>
          <p:spPr>
            <a:xfrm>
              <a:off x="1080135" y="591778"/>
              <a:ext cx="0" cy="122555"/>
            </a:xfrm>
            <a:custGeom>
              <a:avLst/>
              <a:gdLst/>
              <a:ahLst/>
              <a:cxnLst/>
              <a:rect l="0" t="0" r="0" b="0"/>
              <a:pathLst>
                <a:path h="122555">
                  <a:moveTo>
                    <a:pt x="0" y="0"/>
                  </a:moveTo>
                  <a:lnTo>
                    <a:pt x="0" y="122555"/>
                  </a:lnTo>
                </a:path>
              </a:pathLst>
            </a:custGeom>
            <a:ln w="15875" cap="flat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25" name="Shape 8019"/>
            <p:cNvSpPr/>
            <p:nvPr/>
          </p:nvSpPr>
          <p:spPr>
            <a:xfrm>
              <a:off x="1046480" y="140928"/>
              <a:ext cx="52705" cy="52705"/>
            </a:xfrm>
            <a:custGeom>
              <a:avLst/>
              <a:gdLst/>
              <a:ahLst/>
              <a:cxnLst/>
              <a:rect l="0" t="0" r="0" b="0"/>
              <a:pathLst>
                <a:path w="52705" h="52705">
                  <a:moveTo>
                    <a:pt x="26416" y="0"/>
                  </a:moveTo>
                  <a:cubicBezTo>
                    <a:pt x="11811" y="0"/>
                    <a:pt x="0" y="11811"/>
                    <a:pt x="0" y="26416"/>
                  </a:cubicBezTo>
                  <a:cubicBezTo>
                    <a:pt x="0" y="40894"/>
                    <a:pt x="11811" y="52705"/>
                    <a:pt x="26416" y="52705"/>
                  </a:cubicBezTo>
                  <a:cubicBezTo>
                    <a:pt x="40894" y="52705"/>
                    <a:pt x="52705" y="40894"/>
                    <a:pt x="52705" y="26416"/>
                  </a:cubicBezTo>
                  <a:cubicBezTo>
                    <a:pt x="52705" y="11811"/>
                    <a:pt x="40894" y="0"/>
                    <a:pt x="26416" y="0"/>
                  </a:cubicBezTo>
                  <a:close/>
                </a:path>
              </a:pathLst>
            </a:custGeom>
            <a:ln w="15875" cap="rnd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26" name="Shape 8020"/>
            <p:cNvSpPr/>
            <p:nvPr/>
          </p:nvSpPr>
          <p:spPr>
            <a:xfrm>
              <a:off x="584835" y="714968"/>
              <a:ext cx="495300" cy="0"/>
            </a:xfrm>
            <a:custGeom>
              <a:avLst/>
              <a:gdLst/>
              <a:ahLst/>
              <a:cxnLst/>
              <a:rect l="0" t="0" r="0" b="0"/>
              <a:pathLst>
                <a:path w="495300">
                  <a:moveTo>
                    <a:pt x="0" y="0"/>
                  </a:moveTo>
                  <a:lnTo>
                    <a:pt x="495300" y="0"/>
                  </a:lnTo>
                </a:path>
              </a:pathLst>
            </a:custGeom>
            <a:ln w="15875" cap="flat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27" name="Shape 8021"/>
            <p:cNvSpPr/>
            <p:nvPr/>
          </p:nvSpPr>
          <p:spPr>
            <a:xfrm>
              <a:off x="824230" y="692743"/>
              <a:ext cx="29210" cy="29210"/>
            </a:xfrm>
            <a:custGeom>
              <a:avLst/>
              <a:gdLst/>
              <a:ahLst/>
              <a:cxnLst/>
              <a:rect l="0" t="0" r="0" b="0"/>
              <a:pathLst>
                <a:path w="29210" h="29210">
                  <a:moveTo>
                    <a:pt x="14605" y="0"/>
                  </a:moveTo>
                  <a:cubicBezTo>
                    <a:pt x="22733" y="0"/>
                    <a:pt x="29210" y="6477"/>
                    <a:pt x="29210" y="14605"/>
                  </a:cubicBezTo>
                  <a:cubicBezTo>
                    <a:pt x="29210" y="22733"/>
                    <a:pt x="22733" y="29210"/>
                    <a:pt x="14605" y="29210"/>
                  </a:cubicBezTo>
                  <a:cubicBezTo>
                    <a:pt x="6477" y="29210"/>
                    <a:pt x="0" y="22733"/>
                    <a:pt x="0" y="14605"/>
                  </a:cubicBezTo>
                  <a:cubicBezTo>
                    <a:pt x="0" y="6477"/>
                    <a:pt x="6477" y="0"/>
                    <a:pt x="14605" y="0"/>
                  </a:cubicBezTo>
                  <a:close/>
                </a:path>
              </a:pathLst>
            </a:custGeom>
            <a:ln w="0" cap="flat">
              <a:round/>
            </a:ln>
          </p:spPr>
          <p:style>
            <a:lnRef idx="0">
              <a:srgbClr val="000000"/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28" name="Shape 8022"/>
            <p:cNvSpPr/>
            <p:nvPr/>
          </p:nvSpPr>
          <p:spPr>
            <a:xfrm>
              <a:off x="824230" y="692743"/>
              <a:ext cx="29210" cy="29210"/>
            </a:xfrm>
            <a:custGeom>
              <a:avLst/>
              <a:gdLst/>
              <a:ahLst/>
              <a:cxnLst/>
              <a:rect l="0" t="0" r="0" b="0"/>
              <a:pathLst>
                <a:path w="29210" h="29210">
                  <a:moveTo>
                    <a:pt x="14605" y="0"/>
                  </a:moveTo>
                  <a:cubicBezTo>
                    <a:pt x="6477" y="0"/>
                    <a:pt x="0" y="6477"/>
                    <a:pt x="0" y="14605"/>
                  </a:cubicBezTo>
                  <a:cubicBezTo>
                    <a:pt x="0" y="22733"/>
                    <a:pt x="6477" y="29210"/>
                    <a:pt x="14605" y="29210"/>
                  </a:cubicBezTo>
                  <a:cubicBezTo>
                    <a:pt x="22733" y="29210"/>
                    <a:pt x="29210" y="22733"/>
                    <a:pt x="29210" y="14605"/>
                  </a:cubicBezTo>
                  <a:cubicBezTo>
                    <a:pt x="29210" y="6477"/>
                    <a:pt x="22733" y="0"/>
                    <a:pt x="14605" y="0"/>
                  </a:cubicBezTo>
                  <a:close/>
                </a:path>
              </a:pathLst>
            </a:custGeom>
            <a:ln w="15875" cap="rnd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29" name="Shape 8023"/>
            <p:cNvSpPr/>
            <p:nvPr/>
          </p:nvSpPr>
          <p:spPr>
            <a:xfrm>
              <a:off x="1084580" y="1212173"/>
              <a:ext cx="0" cy="770890"/>
            </a:xfrm>
            <a:custGeom>
              <a:avLst/>
              <a:gdLst/>
              <a:ahLst/>
              <a:cxnLst/>
              <a:rect l="0" t="0" r="0" b="0"/>
              <a:pathLst>
                <a:path h="770890">
                  <a:moveTo>
                    <a:pt x="0" y="770890"/>
                  </a:moveTo>
                  <a:lnTo>
                    <a:pt x="0" y="0"/>
                  </a:lnTo>
                </a:path>
              </a:pathLst>
            </a:custGeom>
            <a:ln w="15875" cap="flat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30" name="Shape 8024"/>
            <p:cNvSpPr/>
            <p:nvPr/>
          </p:nvSpPr>
          <p:spPr>
            <a:xfrm>
              <a:off x="1084580" y="926423"/>
              <a:ext cx="48895" cy="95250"/>
            </a:xfrm>
            <a:custGeom>
              <a:avLst/>
              <a:gdLst/>
              <a:ahLst/>
              <a:cxnLst/>
              <a:rect l="0" t="0" r="0" b="0"/>
              <a:pathLst>
                <a:path w="48895" h="95250">
                  <a:moveTo>
                    <a:pt x="0" y="0"/>
                  </a:moveTo>
                  <a:cubicBezTo>
                    <a:pt x="635" y="0"/>
                    <a:pt x="1270" y="0"/>
                    <a:pt x="1905" y="0"/>
                  </a:cubicBezTo>
                  <a:cubicBezTo>
                    <a:pt x="27940" y="0"/>
                    <a:pt x="48895" y="21336"/>
                    <a:pt x="48895" y="47625"/>
                  </a:cubicBezTo>
                  <a:cubicBezTo>
                    <a:pt x="48895" y="73914"/>
                    <a:pt x="27940" y="95250"/>
                    <a:pt x="1905" y="95250"/>
                  </a:cubicBezTo>
                </a:path>
              </a:pathLst>
            </a:custGeom>
            <a:ln w="15875" cap="flat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31" name="Shape 8025"/>
            <p:cNvSpPr/>
            <p:nvPr/>
          </p:nvSpPr>
          <p:spPr>
            <a:xfrm>
              <a:off x="1084580" y="1025483"/>
              <a:ext cx="48895" cy="94615"/>
            </a:xfrm>
            <a:custGeom>
              <a:avLst/>
              <a:gdLst/>
              <a:ahLst/>
              <a:cxnLst/>
              <a:rect l="0" t="0" r="0" b="0"/>
              <a:pathLst>
                <a:path w="48895" h="94615">
                  <a:moveTo>
                    <a:pt x="0" y="0"/>
                  </a:moveTo>
                  <a:cubicBezTo>
                    <a:pt x="635" y="0"/>
                    <a:pt x="1270" y="0"/>
                    <a:pt x="1905" y="0"/>
                  </a:cubicBezTo>
                  <a:cubicBezTo>
                    <a:pt x="27940" y="0"/>
                    <a:pt x="48895" y="21209"/>
                    <a:pt x="48895" y="47371"/>
                  </a:cubicBezTo>
                  <a:cubicBezTo>
                    <a:pt x="48895" y="73406"/>
                    <a:pt x="27940" y="94615"/>
                    <a:pt x="1905" y="94615"/>
                  </a:cubicBezTo>
                </a:path>
              </a:pathLst>
            </a:custGeom>
            <a:ln w="15875" cap="flat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32" name="Shape 8026"/>
            <p:cNvSpPr/>
            <p:nvPr/>
          </p:nvSpPr>
          <p:spPr>
            <a:xfrm>
              <a:off x="1089025" y="1123908"/>
              <a:ext cx="48260" cy="95250"/>
            </a:xfrm>
            <a:custGeom>
              <a:avLst/>
              <a:gdLst/>
              <a:ahLst/>
              <a:cxnLst/>
              <a:rect l="0" t="0" r="0" b="0"/>
              <a:pathLst>
                <a:path w="48260" h="95250">
                  <a:moveTo>
                    <a:pt x="0" y="0"/>
                  </a:moveTo>
                  <a:cubicBezTo>
                    <a:pt x="635" y="0"/>
                    <a:pt x="1270" y="0"/>
                    <a:pt x="1905" y="0"/>
                  </a:cubicBezTo>
                  <a:cubicBezTo>
                    <a:pt x="27559" y="0"/>
                    <a:pt x="48260" y="21336"/>
                    <a:pt x="48260" y="47625"/>
                  </a:cubicBezTo>
                  <a:cubicBezTo>
                    <a:pt x="48260" y="73914"/>
                    <a:pt x="27559" y="95250"/>
                    <a:pt x="1905" y="95250"/>
                  </a:cubicBezTo>
                </a:path>
              </a:pathLst>
            </a:custGeom>
            <a:ln w="15875" cap="flat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33" name="Shape 8027"/>
            <p:cNvSpPr/>
            <p:nvPr/>
          </p:nvSpPr>
          <p:spPr>
            <a:xfrm>
              <a:off x="1076325" y="805773"/>
              <a:ext cx="635" cy="122555"/>
            </a:xfrm>
            <a:custGeom>
              <a:avLst/>
              <a:gdLst/>
              <a:ahLst/>
              <a:cxnLst/>
              <a:rect l="0" t="0" r="0" b="0"/>
              <a:pathLst>
                <a:path w="635" h="122555">
                  <a:moveTo>
                    <a:pt x="635" y="122555"/>
                  </a:moveTo>
                  <a:lnTo>
                    <a:pt x="0" y="0"/>
                  </a:lnTo>
                </a:path>
              </a:pathLst>
            </a:custGeom>
            <a:ln w="15875" cap="flat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34" name="Shape 8028"/>
            <p:cNvSpPr/>
            <p:nvPr/>
          </p:nvSpPr>
          <p:spPr>
            <a:xfrm>
              <a:off x="831215" y="1207093"/>
              <a:ext cx="1905" cy="485775"/>
            </a:xfrm>
            <a:custGeom>
              <a:avLst/>
              <a:gdLst/>
              <a:ahLst/>
              <a:cxnLst/>
              <a:rect l="0" t="0" r="0" b="0"/>
              <a:pathLst>
                <a:path w="1905" h="485775">
                  <a:moveTo>
                    <a:pt x="1905" y="485775"/>
                  </a:moveTo>
                  <a:lnTo>
                    <a:pt x="0" y="0"/>
                  </a:lnTo>
                </a:path>
              </a:pathLst>
            </a:custGeom>
            <a:ln w="15875" cap="flat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35" name="Shape 8029"/>
            <p:cNvSpPr/>
            <p:nvPr/>
          </p:nvSpPr>
          <p:spPr>
            <a:xfrm>
              <a:off x="834390" y="921343"/>
              <a:ext cx="48895" cy="95250"/>
            </a:xfrm>
            <a:custGeom>
              <a:avLst/>
              <a:gdLst/>
              <a:ahLst/>
              <a:cxnLst/>
              <a:rect l="0" t="0" r="0" b="0"/>
              <a:pathLst>
                <a:path w="48895" h="95250">
                  <a:moveTo>
                    <a:pt x="0" y="0"/>
                  </a:moveTo>
                  <a:cubicBezTo>
                    <a:pt x="635" y="0"/>
                    <a:pt x="1270" y="0"/>
                    <a:pt x="1905" y="0"/>
                  </a:cubicBezTo>
                  <a:cubicBezTo>
                    <a:pt x="27940" y="0"/>
                    <a:pt x="48895" y="21336"/>
                    <a:pt x="48895" y="47625"/>
                  </a:cubicBezTo>
                  <a:cubicBezTo>
                    <a:pt x="48895" y="73914"/>
                    <a:pt x="27940" y="95250"/>
                    <a:pt x="1905" y="95250"/>
                  </a:cubicBezTo>
                </a:path>
              </a:pathLst>
            </a:custGeom>
            <a:ln w="15875" cap="flat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36" name="Shape 8030"/>
            <p:cNvSpPr/>
            <p:nvPr/>
          </p:nvSpPr>
          <p:spPr>
            <a:xfrm>
              <a:off x="834390" y="1020403"/>
              <a:ext cx="48895" cy="94615"/>
            </a:xfrm>
            <a:custGeom>
              <a:avLst/>
              <a:gdLst/>
              <a:ahLst/>
              <a:cxnLst/>
              <a:rect l="0" t="0" r="0" b="0"/>
              <a:pathLst>
                <a:path w="48895" h="94615">
                  <a:moveTo>
                    <a:pt x="0" y="0"/>
                  </a:moveTo>
                  <a:cubicBezTo>
                    <a:pt x="635" y="0"/>
                    <a:pt x="1270" y="0"/>
                    <a:pt x="1905" y="0"/>
                  </a:cubicBezTo>
                  <a:cubicBezTo>
                    <a:pt x="27940" y="0"/>
                    <a:pt x="48895" y="21209"/>
                    <a:pt x="48895" y="47371"/>
                  </a:cubicBezTo>
                  <a:cubicBezTo>
                    <a:pt x="48895" y="73406"/>
                    <a:pt x="27940" y="94615"/>
                    <a:pt x="1905" y="94615"/>
                  </a:cubicBezTo>
                </a:path>
              </a:pathLst>
            </a:custGeom>
            <a:ln w="15875" cap="flat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37" name="Shape 8031"/>
            <p:cNvSpPr/>
            <p:nvPr/>
          </p:nvSpPr>
          <p:spPr>
            <a:xfrm>
              <a:off x="838835" y="1118828"/>
              <a:ext cx="48260" cy="95250"/>
            </a:xfrm>
            <a:custGeom>
              <a:avLst/>
              <a:gdLst/>
              <a:ahLst/>
              <a:cxnLst/>
              <a:rect l="0" t="0" r="0" b="0"/>
              <a:pathLst>
                <a:path w="48260" h="95250">
                  <a:moveTo>
                    <a:pt x="0" y="0"/>
                  </a:moveTo>
                  <a:cubicBezTo>
                    <a:pt x="635" y="0"/>
                    <a:pt x="1270" y="0"/>
                    <a:pt x="1905" y="0"/>
                  </a:cubicBezTo>
                  <a:cubicBezTo>
                    <a:pt x="27559" y="0"/>
                    <a:pt x="48260" y="21336"/>
                    <a:pt x="48260" y="47625"/>
                  </a:cubicBezTo>
                  <a:cubicBezTo>
                    <a:pt x="48260" y="73914"/>
                    <a:pt x="27559" y="95250"/>
                    <a:pt x="1905" y="95250"/>
                  </a:cubicBezTo>
                </a:path>
              </a:pathLst>
            </a:custGeom>
            <a:ln w="15875" cap="flat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38" name="Shape 8032"/>
            <p:cNvSpPr/>
            <p:nvPr/>
          </p:nvSpPr>
          <p:spPr>
            <a:xfrm>
              <a:off x="825500" y="800058"/>
              <a:ext cx="635" cy="122555"/>
            </a:xfrm>
            <a:custGeom>
              <a:avLst/>
              <a:gdLst/>
              <a:ahLst/>
              <a:cxnLst/>
              <a:rect l="0" t="0" r="0" b="0"/>
              <a:pathLst>
                <a:path w="635" h="122555">
                  <a:moveTo>
                    <a:pt x="635" y="122555"/>
                  </a:moveTo>
                  <a:lnTo>
                    <a:pt x="0" y="0"/>
                  </a:lnTo>
                </a:path>
              </a:pathLst>
            </a:custGeom>
            <a:ln w="15875" cap="flat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39" name="Shape 8033"/>
            <p:cNvSpPr/>
            <p:nvPr/>
          </p:nvSpPr>
          <p:spPr>
            <a:xfrm>
              <a:off x="592455" y="1212173"/>
              <a:ext cx="0" cy="175895"/>
            </a:xfrm>
            <a:custGeom>
              <a:avLst/>
              <a:gdLst/>
              <a:ahLst/>
              <a:cxnLst/>
              <a:rect l="0" t="0" r="0" b="0"/>
              <a:pathLst>
                <a:path h="175895">
                  <a:moveTo>
                    <a:pt x="0" y="175895"/>
                  </a:moveTo>
                  <a:lnTo>
                    <a:pt x="0" y="0"/>
                  </a:lnTo>
                </a:path>
              </a:pathLst>
            </a:custGeom>
            <a:ln w="15875" cap="flat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40" name="Shape 8034"/>
            <p:cNvSpPr/>
            <p:nvPr/>
          </p:nvSpPr>
          <p:spPr>
            <a:xfrm>
              <a:off x="596265" y="926423"/>
              <a:ext cx="48895" cy="95250"/>
            </a:xfrm>
            <a:custGeom>
              <a:avLst/>
              <a:gdLst/>
              <a:ahLst/>
              <a:cxnLst/>
              <a:rect l="0" t="0" r="0" b="0"/>
              <a:pathLst>
                <a:path w="48895" h="95250">
                  <a:moveTo>
                    <a:pt x="0" y="0"/>
                  </a:moveTo>
                  <a:cubicBezTo>
                    <a:pt x="635" y="0"/>
                    <a:pt x="1270" y="0"/>
                    <a:pt x="1905" y="0"/>
                  </a:cubicBezTo>
                  <a:cubicBezTo>
                    <a:pt x="27940" y="0"/>
                    <a:pt x="48895" y="21336"/>
                    <a:pt x="48895" y="47625"/>
                  </a:cubicBezTo>
                  <a:cubicBezTo>
                    <a:pt x="48895" y="73914"/>
                    <a:pt x="27940" y="95250"/>
                    <a:pt x="1905" y="95250"/>
                  </a:cubicBezTo>
                </a:path>
              </a:pathLst>
            </a:custGeom>
            <a:ln w="15875" cap="flat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41" name="Shape 8035"/>
            <p:cNvSpPr/>
            <p:nvPr/>
          </p:nvSpPr>
          <p:spPr>
            <a:xfrm>
              <a:off x="596265" y="1025483"/>
              <a:ext cx="48895" cy="95250"/>
            </a:xfrm>
            <a:custGeom>
              <a:avLst/>
              <a:gdLst/>
              <a:ahLst/>
              <a:cxnLst/>
              <a:rect l="0" t="0" r="0" b="0"/>
              <a:pathLst>
                <a:path w="48895" h="95250">
                  <a:moveTo>
                    <a:pt x="0" y="0"/>
                  </a:moveTo>
                  <a:cubicBezTo>
                    <a:pt x="635" y="0"/>
                    <a:pt x="1270" y="0"/>
                    <a:pt x="1905" y="0"/>
                  </a:cubicBezTo>
                  <a:cubicBezTo>
                    <a:pt x="27940" y="0"/>
                    <a:pt x="48895" y="21336"/>
                    <a:pt x="48895" y="47625"/>
                  </a:cubicBezTo>
                  <a:cubicBezTo>
                    <a:pt x="48895" y="73914"/>
                    <a:pt x="27940" y="95250"/>
                    <a:pt x="1905" y="95250"/>
                  </a:cubicBezTo>
                </a:path>
              </a:pathLst>
            </a:custGeom>
            <a:ln w="15875" cap="flat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42" name="Shape 8036"/>
            <p:cNvSpPr/>
            <p:nvPr/>
          </p:nvSpPr>
          <p:spPr>
            <a:xfrm>
              <a:off x="599440" y="1123908"/>
              <a:ext cx="48260" cy="95250"/>
            </a:xfrm>
            <a:custGeom>
              <a:avLst/>
              <a:gdLst/>
              <a:ahLst/>
              <a:cxnLst/>
              <a:rect l="0" t="0" r="0" b="0"/>
              <a:pathLst>
                <a:path w="48260" h="95250">
                  <a:moveTo>
                    <a:pt x="0" y="0"/>
                  </a:moveTo>
                  <a:cubicBezTo>
                    <a:pt x="635" y="0"/>
                    <a:pt x="1270" y="0"/>
                    <a:pt x="1905" y="0"/>
                  </a:cubicBezTo>
                  <a:cubicBezTo>
                    <a:pt x="27559" y="0"/>
                    <a:pt x="48260" y="21336"/>
                    <a:pt x="48260" y="47625"/>
                  </a:cubicBezTo>
                  <a:cubicBezTo>
                    <a:pt x="48260" y="73914"/>
                    <a:pt x="27559" y="95250"/>
                    <a:pt x="1905" y="95250"/>
                  </a:cubicBezTo>
                </a:path>
              </a:pathLst>
            </a:custGeom>
            <a:ln w="15875" cap="flat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43" name="Shape 8037"/>
            <p:cNvSpPr/>
            <p:nvPr/>
          </p:nvSpPr>
          <p:spPr>
            <a:xfrm>
              <a:off x="586740" y="805773"/>
              <a:ext cx="0" cy="122555"/>
            </a:xfrm>
            <a:custGeom>
              <a:avLst/>
              <a:gdLst/>
              <a:ahLst/>
              <a:cxnLst/>
              <a:rect l="0" t="0" r="0" b="0"/>
              <a:pathLst>
                <a:path h="122555">
                  <a:moveTo>
                    <a:pt x="0" y="122555"/>
                  </a:moveTo>
                  <a:lnTo>
                    <a:pt x="0" y="0"/>
                  </a:lnTo>
                </a:path>
              </a:pathLst>
            </a:custGeom>
            <a:ln w="15875" cap="flat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44" name="Shape 8038"/>
            <p:cNvSpPr/>
            <p:nvPr/>
          </p:nvSpPr>
          <p:spPr>
            <a:xfrm>
              <a:off x="586740" y="805138"/>
              <a:ext cx="495935" cy="0"/>
            </a:xfrm>
            <a:custGeom>
              <a:avLst/>
              <a:gdLst/>
              <a:ahLst/>
              <a:cxnLst/>
              <a:rect l="0" t="0" r="0" b="0"/>
              <a:pathLst>
                <a:path w="495935">
                  <a:moveTo>
                    <a:pt x="495935" y="0"/>
                  </a:moveTo>
                  <a:lnTo>
                    <a:pt x="0" y="0"/>
                  </a:lnTo>
                </a:path>
              </a:pathLst>
            </a:custGeom>
            <a:ln w="15875" cap="flat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45" name="Shape 8039"/>
            <p:cNvSpPr/>
            <p:nvPr/>
          </p:nvSpPr>
          <p:spPr>
            <a:xfrm>
              <a:off x="814070" y="797518"/>
              <a:ext cx="29210" cy="29845"/>
            </a:xfrm>
            <a:custGeom>
              <a:avLst/>
              <a:gdLst/>
              <a:ahLst/>
              <a:cxnLst/>
              <a:rect l="0" t="0" r="0" b="0"/>
              <a:pathLst>
                <a:path w="29210" h="29845">
                  <a:moveTo>
                    <a:pt x="14605" y="0"/>
                  </a:moveTo>
                  <a:cubicBezTo>
                    <a:pt x="22733" y="0"/>
                    <a:pt x="29210" y="6731"/>
                    <a:pt x="29210" y="14859"/>
                  </a:cubicBezTo>
                  <a:cubicBezTo>
                    <a:pt x="29210" y="23114"/>
                    <a:pt x="22733" y="29845"/>
                    <a:pt x="14605" y="29845"/>
                  </a:cubicBezTo>
                  <a:cubicBezTo>
                    <a:pt x="6477" y="29845"/>
                    <a:pt x="0" y="23114"/>
                    <a:pt x="0" y="14859"/>
                  </a:cubicBezTo>
                  <a:cubicBezTo>
                    <a:pt x="0" y="6731"/>
                    <a:pt x="6477" y="0"/>
                    <a:pt x="14605" y="0"/>
                  </a:cubicBezTo>
                  <a:close/>
                </a:path>
              </a:pathLst>
            </a:custGeom>
            <a:ln w="0" cap="flat">
              <a:round/>
            </a:ln>
          </p:spPr>
          <p:style>
            <a:lnRef idx="0">
              <a:srgbClr val="000000"/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46" name="Shape 8040"/>
            <p:cNvSpPr/>
            <p:nvPr/>
          </p:nvSpPr>
          <p:spPr>
            <a:xfrm>
              <a:off x="814070" y="797518"/>
              <a:ext cx="29210" cy="29845"/>
            </a:xfrm>
            <a:custGeom>
              <a:avLst/>
              <a:gdLst/>
              <a:ahLst/>
              <a:cxnLst/>
              <a:rect l="0" t="0" r="0" b="0"/>
              <a:pathLst>
                <a:path w="29210" h="29845">
                  <a:moveTo>
                    <a:pt x="14605" y="29845"/>
                  </a:moveTo>
                  <a:cubicBezTo>
                    <a:pt x="22733" y="29845"/>
                    <a:pt x="29210" y="23114"/>
                    <a:pt x="29210" y="14859"/>
                  </a:cubicBezTo>
                  <a:cubicBezTo>
                    <a:pt x="29210" y="6731"/>
                    <a:pt x="22733" y="0"/>
                    <a:pt x="14605" y="0"/>
                  </a:cubicBezTo>
                  <a:cubicBezTo>
                    <a:pt x="6477" y="0"/>
                    <a:pt x="0" y="6731"/>
                    <a:pt x="0" y="14859"/>
                  </a:cubicBezTo>
                  <a:cubicBezTo>
                    <a:pt x="0" y="23114"/>
                    <a:pt x="6477" y="29845"/>
                    <a:pt x="14605" y="29845"/>
                  </a:cubicBezTo>
                  <a:close/>
                </a:path>
              </a:pathLst>
            </a:custGeom>
            <a:ln w="15875" cap="rnd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47" name="Shape 8041"/>
            <p:cNvSpPr/>
            <p:nvPr/>
          </p:nvSpPr>
          <p:spPr>
            <a:xfrm>
              <a:off x="260985" y="1319488"/>
              <a:ext cx="149225" cy="172720"/>
            </a:xfrm>
            <a:custGeom>
              <a:avLst/>
              <a:gdLst/>
              <a:ahLst/>
              <a:cxnLst/>
              <a:rect l="0" t="0" r="0" b="0"/>
              <a:pathLst>
                <a:path w="149225" h="172720">
                  <a:moveTo>
                    <a:pt x="0" y="86360"/>
                  </a:moveTo>
                  <a:lnTo>
                    <a:pt x="149225" y="172720"/>
                  </a:lnTo>
                  <a:lnTo>
                    <a:pt x="149225" y="0"/>
                  </a:lnTo>
                  <a:close/>
                </a:path>
              </a:pathLst>
            </a:custGeom>
            <a:ln w="15875" cap="rnd">
              <a:miter lim="101600"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48" name="Shape 8042"/>
            <p:cNvSpPr/>
            <p:nvPr/>
          </p:nvSpPr>
          <p:spPr>
            <a:xfrm>
              <a:off x="257810" y="1306153"/>
              <a:ext cx="0" cy="198755"/>
            </a:xfrm>
            <a:custGeom>
              <a:avLst/>
              <a:gdLst/>
              <a:ahLst/>
              <a:cxnLst/>
              <a:rect l="0" t="0" r="0" b="0"/>
              <a:pathLst>
                <a:path h="198755">
                  <a:moveTo>
                    <a:pt x="0" y="0"/>
                  </a:moveTo>
                  <a:lnTo>
                    <a:pt x="0" y="198755"/>
                  </a:lnTo>
                </a:path>
              </a:pathLst>
            </a:custGeom>
            <a:ln w="15875" cap="flat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49" name="Shape 8043"/>
            <p:cNvSpPr/>
            <p:nvPr/>
          </p:nvSpPr>
          <p:spPr>
            <a:xfrm>
              <a:off x="198120" y="1491573"/>
              <a:ext cx="59690" cy="46355"/>
            </a:xfrm>
            <a:custGeom>
              <a:avLst/>
              <a:gdLst/>
              <a:ahLst/>
              <a:cxnLst/>
              <a:rect l="0" t="0" r="0" b="0"/>
              <a:pathLst>
                <a:path w="59690" h="46355">
                  <a:moveTo>
                    <a:pt x="59690" y="0"/>
                  </a:moveTo>
                  <a:lnTo>
                    <a:pt x="0" y="46355"/>
                  </a:lnTo>
                </a:path>
              </a:pathLst>
            </a:custGeom>
            <a:ln w="15875" cap="flat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50" name="Shape 8044"/>
            <p:cNvSpPr/>
            <p:nvPr/>
          </p:nvSpPr>
          <p:spPr>
            <a:xfrm>
              <a:off x="1299845" y="1313138"/>
              <a:ext cx="149225" cy="172085"/>
            </a:xfrm>
            <a:custGeom>
              <a:avLst/>
              <a:gdLst/>
              <a:ahLst/>
              <a:cxnLst/>
              <a:rect l="0" t="0" r="0" b="0"/>
              <a:pathLst>
                <a:path w="149225" h="172085">
                  <a:moveTo>
                    <a:pt x="0" y="86106"/>
                  </a:moveTo>
                  <a:lnTo>
                    <a:pt x="149225" y="172085"/>
                  </a:lnTo>
                  <a:lnTo>
                    <a:pt x="149225" y="0"/>
                  </a:lnTo>
                  <a:close/>
                </a:path>
              </a:pathLst>
            </a:custGeom>
            <a:ln w="15875" cap="rnd">
              <a:miter lim="101600"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51" name="Shape 8045"/>
            <p:cNvSpPr/>
            <p:nvPr/>
          </p:nvSpPr>
          <p:spPr>
            <a:xfrm>
              <a:off x="1296670" y="1299803"/>
              <a:ext cx="0" cy="198120"/>
            </a:xfrm>
            <a:custGeom>
              <a:avLst/>
              <a:gdLst/>
              <a:ahLst/>
              <a:cxnLst/>
              <a:rect l="0" t="0" r="0" b="0"/>
              <a:pathLst>
                <a:path h="198120">
                  <a:moveTo>
                    <a:pt x="0" y="0"/>
                  </a:moveTo>
                  <a:lnTo>
                    <a:pt x="0" y="198120"/>
                  </a:lnTo>
                </a:path>
              </a:pathLst>
            </a:custGeom>
            <a:ln w="15875" cap="flat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52" name="Shape 8046"/>
            <p:cNvSpPr/>
            <p:nvPr/>
          </p:nvSpPr>
          <p:spPr>
            <a:xfrm>
              <a:off x="1236980" y="1484588"/>
              <a:ext cx="59690" cy="46355"/>
            </a:xfrm>
            <a:custGeom>
              <a:avLst/>
              <a:gdLst/>
              <a:ahLst/>
              <a:cxnLst/>
              <a:rect l="0" t="0" r="0" b="0"/>
              <a:pathLst>
                <a:path w="59690" h="46355">
                  <a:moveTo>
                    <a:pt x="59690" y="0"/>
                  </a:moveTo>
                  <a:lnTo>
                    <a:pt x="0" y="46355"/>
                  </a:lnTo>
                </a:path>
              </a:pathLst>
            </a:custGeom>
            <a:ln w="15875" cap="flat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53" name="Shape 8047"/>
            <p:cNvSpPr/>
            <p:nvPr/>
          </p:nvSpPr>
          <p:spPr>
            <a:xfrm>
              <a:off x="1607820" y="1696678"/>
              <a:ext cx="120015" cy="635"/>
            </a:xfrm>
            <a:custGeom>
              <a:avLst/>
              <a:gdLst/>
              <a:ahLst/>
              <a:cxnLst/>
              <a:rect l="0" t="0" r="0" b="0"/>
              <a:pathLst>
                <a:path w="120015" h="635">
                  <a:moveTo>
                    <a:pt x="0" y="635"/>
                  </a:moveTo>
                  <a:lnTo>
                    <a:pt x="120015" y="0"/>
                  </a:lnTo>
                </a:path>
              </a:pathLst>
            </a:custGeom>
            <a:ln w="15875" cap="flat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54" name="Shape 8048"/>
            <p:cNvSpPr/>
            <p:nvPr/>
          </p:nvSpPr>
          <p:spPr>
            <a:xfrm>
              <a:off x="0" y="1696678"/>
              <a:ext cx="119380" cy="635"/>
            </a:xfrm>
            <a:custGeom>
              <a:avLst/>
              <a:gdLst/>
              <a:ahLst/>
              <a:cxnLst/>
              <a:rect l="0" t="0" r="0" b="0"/>
              <a:pathLst>
                <a:path w="119380" h="635">
                  <a:moveTo>
                    <a:pt x="0" y="635"/>
                  </a:moveTo>
                  <a:lnTo>
                    <a:pt x="119380" y="0"/>
                  </a:lnTo>
                </a:path>
              </a:pathLst>
            </a:custGeom>
            <a:ln w="15875" cap="flat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55" name="Shape 8049"/>
            <p:cNvSpPr/>
            <p:nvPr/>
          </p:nvSpPr>
          <p:spPr>
            <a:xfrm>
              <a:off x="0" y="1705568"/>
              <a:ext cx="368300" cy="624840"/>
            </a:xfrm>
            <a:custGeom>
              <a:avLst/>
              <a:gdLst/>
              <a:ahLst/>
              <a:cxnLst/>
              <a:rect l="0" t="0" r="0" b="0"/>
              <a:pathLst>
                <a:path w="368300" h="624840">
                  <a:moveTo>
                    <a:pt x="0" y="0"/>
                  </a:moveTo>
                  <a:lnTo>
                    <a:pt x="0" y="624840"/>
                  </a:lnTo>
                  <a:lnTo>
                    <a:pt x="368300" y="624840"/>
                  </a:lnTo>
                </a:path>
              </a:pathLst>
            </a:custGeom>
            <a:ln w="15875" cap="flat">
              <a:miter lim="101600"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56" name="Shape 8050"/>
            <p:cNvSpPr/>
            <p:nvPr/>
          </p:nvSpPr>
          <p:spPr>
            <a:xfrm>
              <a:off x="1297940" y="1703028"/>
              <a:ext cx="431165" cy="621030"/>
            </a:xfrm>
            <a:custGeom>
              <a:avLst/>
              <a:gdLst/>
              <a:ahLst/>
              <a:cxnLst/>
              <a:rect l="0" t="0" r="0" b="0"/>
              <a:pathLst>
                <a:path w="431165" h="621030">
                  <a:moveTo>
                    <a:pt x="431165" y="0"/>
                  </a:moveTo>
                  <a:lnTo>
                    <a:pt x="431165" y="621030"/>
                  </a:lnTo>
                  <a:lnTo>
                    <a:pt x="0" y="621030"/>
                  </a:lnTo>
                </a:path>
              </a:pathLst>
            </a:custGeom>
            <a:ln w="15875" cap="flat">
              <a:miter lim="101600"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57" name="Shape 8051"/>
            <p:cNvSpPr/>
            <p:nvPr/>
          </p:nvSpPr>
          <p:spPr>
            <a:xfrm>
              <a:off x="1078230" y="803233"/>
              <a:ext cx="939800" cy="0"/>
            </a:xfrm>
            <a:custGeom>
              <a:avLst/>
              <a:gdLst/>
              <a:ahLst/>
              <a:cxnLst/>
              <a:rect l="0" t="0" r="0" b="0"/>
              <a:pathLst>
                <a:path w="939800">
                  <a:moveTo>
                    <a:pt x="0" y="0"/>
                  </a:moveTo>
                  <a:lnTo>
                    <a:pt x="939800" y="0"/>
                  </a:lnTo>
                </a:path>
              </a:pathLst>
            </a:custGeom>
            <a:ln w="15875" cap="flat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58" name="Shape 8052"/>
            <p:cNvSpPr/>
            <p:nvPr/>
          </p:nvSpPr>
          <p:spPr>
            <a:xfrm>
              <a:off x="2018030" y="796248"/>
              <a:ext cx="0" cy="496570"/>
            </a:xfrm>
            <a:custGeom>
              <a:avLst/>
              <a:gdLst/>
              <a:ahLst/>
              <a:cxnLst/>
              <a:rect l="0" t="0" r="0" b="0"/>
              <a:pathLst>
                <a:path h="496570">
                  <a:moveTo>
                    <a:pt x="0" y="0"/>
                  </a:moveTo>
                  <a:lnTo>
                    <a:pt x="0" y="496570"/>
                  </a:lnTo>
                </a:path>
              </a:pathLst>
            </a:custGeom>
            <a:ln w="15875" cap="flat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59" name="Shape 8053"/>
            <p:cNvSpPr/>
            <p:nvPr/>
          </p:nvSpPr>
          <p:spPr>
            <a:xfrm>
              <a:off x="1951990" y="1286468"/>
              <a:ext cx="132080" cy="324485"/>
            </a:xfrm>
            <a:custGeom>
              <a:avLst/>
              <a:gdLst/>
              <a:ahLst/>
              <a:cxnLst/>
              <a:rect l="0" t="0" r="0" b="0"/>
              <a:pathLst>
                <a:path w="132080" h="324485">
                  <a:moveTo>
                    <a:pt x="0" y="324485"/>
                  </a:moveTo>
                  <a:lnTo>
                    <a:pt x="132080" y="324485"/>
                  </a:lnTo>
                  <a:lnTo>
                    <a:pt x="132080" y="0"/>
                  </a:lnTo>
                  <a:lnTo>
                    <a:pt x="0" y="0"/>
                  </a:lnTo>
                  <a:close/>
                </a:path>
              </a:pathLst>
            </a:custGeom>
            <a:ln w="15875" cap="rnd">
              <a:miter lim="101600"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60" name="Shape 8054"/>
            <p:cNvSpPr/>
            <p:nvPr/>
          </p:nvSpPr>
          <p:spPr>
            <a:xfrm>
              <a:off x="826770" y="2325963"/>
              <a:ext cx="635" cy="204470"/>
            </a:xfrm>
            <a:custGeom>
              <a:avLst/>
              <a:gdLst/>
              <a:ahLst/>
              <a:cxnLst/>
              <a:rect l="0" t="0" r="0" b="0"/>
              <a:pathLst>
                <a:path w="635" h="204470">
                  <a:moveTo>
                    <a:pt x="0" y="0"/>
                  </a:moveTo>
                  <a:lnTo>
                    <a:pt x="635" y="204470"/>
                  </a:lnTo>
                </a:path>
              </a:pathLst>
            </a:custGeom>
            <a:ln w="15875" cap="flat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61" name="Shape 8055"/>
            <p:cNvSpPr/>
            <p:nvPr/>
          </p:nvSpPr>
          <p:spPr>
            <a:xfrm>
              <a:off x="2018030" y="1603968"/>
              <a:ext cx="635" cy="920115"/>
            </a:xfrm>
            <a:custGeom>
              <a:avLst/>
              <a:gdLst/>
              <a:ahLst/>
              <a:cxnLst/>
              <a:rect l="0" t="0" r="0" b="0"/>
              <a:pathLst>
                <a:path w="635" h="920115">
                  <a:moveTo>
                    <a:pt x="0" y="0"/>
                  </a:moveTo>
                  <a:lnTo>
                    <a:pt x="635" y="920115"/>
                  </a:lnTo>
                </a:path>
              </a:pathLst>
            </a:custGeom>
            <a:ln w="15875" cap="flat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62" name="Shape 8056"/>
            <p:cNvSpPr/>
            <p:nvPr/>
          </p:nvSpPr>
          <p:spPr>
            <a:xfrm>
              <a:off x="820420" y="2524083"/>
              <a:ext cx="1197610" cy="0"/>
            </a:xfrm>
            <a:custGeom>
              <a:avLst/>
              <a:gdLst/>
              <a:ahLst/>
              <a:cxnLst/>
              <a:rect l="0" t="0" r="0" b="0"/>
              <a:pathLst>
                <a:path w="1197610">
                  <a:moveTo>
                    <a:pt x="0" y="0"/>
                  </a:moveTo>
                  <a:lnTo>
                    <a:pt x="1197610" y="0"/>
                  </a:lnTo>
                </a:path>
              </a:pathLst>
            </a:custGeom>
            <a:ln w="15875" cap="flat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63" name="Shape 8057"/>
            <p:cNvSpPr/>
            <p:nvPr/>
          </p:nvSpPr>
          <p:spPr>
            <a:xfrm>
              <a:off x="106045" y="1405213"/>
              <a:ext cx="1505585" cy="635"/>
            </a:xfrm>
            <a:custGeom>
              <a:avLst/>
              <a:gdLst/>
              <a:ahLst/>
              <a:cxnLst/>
              <a:rect l="0" t="0" r="0" b="0"/>
              <a:pathLst>
                <a:path w="1505585" h="635">
                  <a:moveTo>
                    <a:pt x="0" y="0"/>
                  </a:moveTo>
                  <a:lnTo>
                    <a:pt x="1505585" y="635"/>
                  </a:lnTo>
                </a:path>
              </a:pathLst>
            </a:custGeom>
            <a:ln w="15875" cap="flat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64" name="Shape 8058"/>
            <p:cNvSpPr/>
            <p:nvPr/>
          </p:nvSpPr>
          <p:spPr>
            <a:xfrm>
              <a:off x="112395" y="1696678"/>
              <a:ext cx="1506220" cy="635"/>
            </a:xfrm>
            <a:custGeom>
              <a:avLst/>
              <a:gdLst/>
              <a:ahLst/>
              <a:cxnLst/>
              <a:rect l="0" t="0" r="0" b="0"/>
              <a:pathLst>
                <a:path w="1506220" h="635">
                  <a:moveTo>
                    <a:pt x="0" y="0"/>
                  </a:moveTo>
                  <a:lnTo>
                    <a:pt x="1506220" y="635"/>
                  </a:lnTo>
                </a:path>
              </a:pathLst>
            </a:custGeom>
            <a:ln w="15875" cap="flat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65" name="Shape 8059"/>
            <p:cNvSpPr/>
            <p:nvPr/>
          </p:nvSpPr>
          <p:spPr>
            <a:xfrm>
              <a:off x="106045" y="1988143"/>
              <a:ext cx="1505585" cy="0"/>
            </a:xfrm>
            <a:custGeom>
              <a:avLst/>
              <a:gdLst/>
              <a:ahLst/>
              <a:cxnLst/>
              <a:rect l="0" t="0" r="0" b="0"/>
              <a:pathLst>
                <a:path w="1505585">
                  <a:moveTo>
                    <a:pt x="0" y="0"/>
                  </a:moveTo>
                  <a:lnTo>
                    <a:pt x="1505585" y="0"/>
                  </a:lnTo>
                </a:path>
              </a:pathLst>
            </a:custGeom>
            <a:ln w="15875" cap="flat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66" name="Shape 8060"/>
            <p:cNvSpPr/>
            <p:nvPr/>
          </p:nvSpPr>
          <p:spPr>
            <a:xfrm>
              <a:off x="118745" y="1392513"/>
              <a:ext cx="0" cy="600075"/>
            </a:xfrm>
            <a:custGeom>
              <a:avLst/>
              <a:gdLst/>
              <a:ahLst/>
              <a:cxnLst/>
              <a:rect l="0" t="0" r="0" b="0"/>
              <a:pathLst>
                <a:path h="600075">
                  <a:moveTo>
                    <a:pt x="0" y="0"/>
                  </a:moveTo>
                  <a:lnTo>
                    <a:pt x="0" y="600075"/>
                  </a:lnTo>
                </a:path>
              </a:pathLst>
            </a:custGeom>
            <a:ln w="15875" cap="flat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67" name="Shape 8061"/>
            <p:cNvSpPr/>
            <p:nvPr/>
          </p:nvSpPr>
          <p:spPr>
            <a:xfrm>
              <a:off x="1614805" y="1398863"/>
              <a:ext cx="0" cy="600710"/>
            </a:xfrm>
            <a:custGeom>
              <a:avLst/>
              <a:gdLst/>
              <a:ahLst/>
              <a:cxnLst/>
              <a:rect l="0" t="0" r="0" b="0"/>
              <a:pathLst>
                <a:path h="600710">
                  <a:moveTo>
                    <a:pt x="0" y="0"/>
                  </a:moveTo>
                  <a:lnTo>
                    <a:pt x="0" y="600710"/>
                  </a:lnTo>
                </a:path>
              </a:pathLst>
            </a:custGeom>
            <a:ln w="15875" cap="flat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68" name="Shape 8062"/>
            <p:cNvSpPr/>
            <p:nvPr/>
          </p:nvSpPr>
          <p:spPr>
            <a:xfrm>
              <a:off x="254635" y="1608413"/>
              <a:ext cx="149225" cy="172085"/>
            </a:xfrm>
            <a:custGeom>
              <a:avLst/>
              <a:gdLst/>
              <a:ahLst/>
              <a:cxnLst/>
              <a:rect l="0" t="0" r="0" b="0"/>
              <a:pathLst>
                <a:path w="149225" h="172085">
                  <a:moveTo>
                    <a:pt x="0" y="86106"/>
                  </a:moveTo>
                  <a:lnTo>
                    <a:pt x="149225" y="172085"/>
                  </a:lnTo>
                  <a:lnTo>
                    <a:pt x="149225" y="0"/>
                  </a:lnTo>
                  <a:close/>
                </a:path>
              </a:pathLst>
            </a:custGeom>
            <a:ln w="15875" cap="rnd">
              <a:miter lim="101600"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69" name="Shape 8063"/>
            <p:cNvSpPr/>
            <p:nvPr/>
          </p:nvSpPr>
          <p:spPr>
            <a:xfrm>
              <a:off x="251460" y="1595078"/>
              <a:ext cx="0" cy="198120"/>
            </a:xfrm>
            <a:custGeom>
              <a:avLst/>
              <a:gdLst/>
              <a:ahLst/>
              <a:cxnLst/>
              <a:rect l="0" t="0" r="0" b="0"/>
              <a:pathLst>
                <a:path h="198120">
                  <a:moveTo>
                    <a:pt x="0" y="0"/>
                  </a:moveTo>
                  <a:lnTo>
                    <a:pt x="0" y="198120"/>
                  </a:lnTo>
                </a:path>
              </a:pathLst>
            </a:custGeom>
            <a:ln w="15875" cap="flat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70" name="Shape 8064"/>
            <p:cNvSpPr/>
            <p:nvPr/>
          </p:nvSpPr>
          <p:spPr>
            <a:xfrm>
              <a:off x="191770" y="1779863"/>
              <a:ext cx="59690" cy="46355"/>
            </a:xfrm>
            <a:custGeom>
              <a:avLst/>
              <a:gdLst/>
              <a:ahLst/>
              <a:cxnLst/>
              <a:rect l="0" t="0" r="0" b="0"/>
              <a:pathLst>
                <a:path w="59690" h="46355">
                  <a:moveTo>
                    <a:pt x="59690" y="0"/>
                  </a:moveTo>
                  <a:lnTo>
                    <a:pt x="0" y="46355"/>
                  </a:lnTo>
                </a:path>
              </a:pathLst>
            </a:custGeom>
            <a:ln w="15875" cap="flat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71" name="Shape 8065"/>
            <p:cNvSpPr/>
            <p:nvPr/>
          </p:nvSpPr>
          <p:spPr>
            <a:xfrm>
              <a:off x="247650" y="1901783"/>
              <a:ext cx="149225" cy="172720"/>
            </a:xfrm>
            <a:custGeom>
              <a:avLst/>
              <a:gdLst/>
              <a:ahLst/>
              <a:cxnLst/>
              <a:rect l="0" t="0" r="0" b="0"/>
              <a:pathLst>
                <a:path w="149225" h="172720">
                  <a:moveTo>
                    <a:pt x="0" y="86360"/>
                  </a:moveTo>
                  <a:lnTo>
                    <a:pt x="149225" y="172720"/>
                  </a:lnTo>
                  <a:lnTo>
                    <a:pt x="149225" y="0"/>
                  </a:lnTo>
                  <a:close/>
                </a:path>
              </a:pathLst>
            </a:custGeom>
            <a:ln w="15875" cap="rnd">
              <a:miter lim="101600"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72" name="Shape 8066"/>
            <p:cNvSpPr/>
            <p:nvPr/>
          </p:nvSpPr>
          <p:spPr>
            <a:xfrm>
              <a:off x="244475" y="1888448"/>
              <a:ext cx="0" cy="198755"/>
            </a:xfrm>
            <a:custGeom>
              <a:avLst/>
              <a:gdLst/>
              <a:ahLst/>
              <a:cxnLst/>
              <a:rect l="0" t="0" r="0" b="0"/>
              <a:pathLst>
                <a:path h="198755">
                  <a:moveTo>
                    <a:pt x="0" y="0"/>
                  </a:moveTo>
                  <a:lnTo>
                    <a:pt x="0" y="198755"/>
                  </a:lnTo>
                </a:path>
              </a:pathLst>
            </a:custGeom>
            <a:ln w="15875" cap="flat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73" name="Shape 8067"/>
            <p:cNvSpPr/>
            <p:nvPr/>
          </p:nvSpPr>
          <p:spPr>
            <a:xfrm>
              <a:off x="184785" y="2073868"/>
              <a:ext cx="59690" cy="46355"/>
            </a:xfrm>
            <a:custGeom>
              <a:avLst/>
              <a:gdLst/>
              <a:ahLst/>
              <a:cxnLst/>
              <a:rect l="0" t="0" r="0" b="0"/>
              <a:pathLst>
                <a:path w="59690" h="46355">
                  <a:moveTo>
                    <a:pt x="59690" y="0"/>
                  </a:moveTo>
                  <a:lnTo>
                    <a:pt x="0" y="46355"/>
                  </a:lnTo>
                </a:path>
              </a:pathLst>
            </a:custGeom>
            <a:ln w="15875" cap="flat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74" name="Shape 8068"/>
            <p:cNvSpPr/>
            <p:nvPr/>
          </p:nvSpPr>
          <p:spPr>
            <a:xfrm>
              <a:off x="1293495" y="1608413"/>
              <a:ext cx="149225" cy="172085"/>
            </a:xfrm>
            <a:custGeom>
              <a:avLst/>
              <a:gdLst/>
              <a:ahLst/>
              <a:cxnLst/>
              <a:rect l="0" t="0" r="0" b="0"/>
              <a:pathLst>
                <a:path w="149225" h="172085">
                  <a:moveTo>
                    <a:pt x="0" y="86106"/>
                  </a:moveTo>
                  <a:lnTo>
                    <a:pt x="149225" y="172085"/>
                  </a:lnTo>
                  <a:lnTo>
                    <a:pt x="149225" y="0"/>
                  </a:lnTo>
                  <a:close/>
                </a:path>
              </a:pathLst>
            </a:custGeom>
            <a:ln w="15875" cap="rnd">
              <a:miter lim="101600"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75" name="Shape 8069"/>
            <p:cNvSpPr/>
            <p:nvPr/>
          </p:nvSpPr>
          <p:spPr>
            <a:xfrm>
              <a:off x="1290320" y="1595078"/>
              <a:ext cx="0" cy="198120"/>
            </a:xfrm>
            <a:custGeom>
              <a:avLst/>
              <a:gdLst/>
              <a:ahLst/>
              <a:cxnLst/>
              <a:rect l="0" t="0" r="0" b="0"/>
              <a:pathLst>
                <a:path h="198120">
                  <a:moveTo>
                    <a:pt x="0" y="0"/>
                  </a:moveTo>
                  <a:lnTo>
                    <a:pt x="0" y="198120"/>
                  </a:lnTo>
                </a:path>
              </a:pathLst>
            </a:custGeom>
            <a:ln w="15875" cap="flat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76" name="Shape 8070"/>
            <p:cNvSpPr/>
            <p:nvPr/>
          </p:nvSpPr>
          <p:spPr>
            <a:xfrm>
              <a:off x="1230630" y="1779863"/>
              <a:ext cx="59690" cy="46355"/>
            </a:xfrm>
            <a:custGeom>
              <a:avLst/>
              <a:gdLst/>
              <a:ahLst/>
              <a:cxnLst/>
              <a:rect l="0" t="0" r="0" b="0"/>
              <a:pathLst>
                <a:path w="59690" h="46355">
                  <a:moveTo>
                    <a:pt x="59690" y="0"/>
                  </a:moveTo>
                  <a:lnTo>
                    <a:pt x="0" y="46355"/>
                  </a:lnTo>
                </a:path>
              </a:pathLst>
            </a:custGeom>
            <a:ln w="15875" cap="flat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77" name="Shape 8071"/>
            <p:cNvSpPr/>
            <p:nvPr/>
          </p:nvSpPr>
          <p:spPr>
            <a:xfrm>
              <a:off x="1287145" y="1901783"/>
              <a:ext cx="149225" cy="172720"/>
            </a:xfrm>
            <a:custGeom>
              <a:avLst/>
              <a:gdLst/>
              <a:ahLst/>
              <a:cxnLst/>
              <a:rect l="0" t="0" r="0" b="0"/>
              <a:pathLst>
                <a:path w="149225" h="172720">
                  <a:moveTo>
                    <a:pt x="0" y="86360"/>
                  </a:moveTo>
                  <a:lnTo>
                    <a:pt x="149225" y="172720"/>
                  </a:lnTo>
                  <a:lnTo>
                    <a:pt x="149225" y="0"/>
                  </a:lnTo>
                  <a:close/>
                </a:path>
              </a:pathLst>
            </a:custGeom>
            <a:ln w="15875" cap="rnd">
              <a:miter lim="101600"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78" name="Shape 8072"/>
            <p:cNvSpPr/>
            <p:nvPr/>
          </p:nvSpPr>
          <p:spPr>
            <a:xfrm>
              <a:off x="1283970" y="1888448"/>
              <a:ext cx="0" cy="198755"/>
            </a:xfrm>
            <a:custGeom>
              <a:avLst/>
              <a:gdLst/>
              <a:ahLst/>
              <a:cxnLst/>
              <a:rect l="0" t="0" r="0" b="0"/>
              <a:pathLst>
                <a:path h="198755">
                  <a:moveTo>
                    <a:pt x="0" y="0"/>
                  </a:moveTo>
                  <a:lnTo>
                    <a:pt x="0" y="198755"/>
                  </a:lnTo>
                </a:path>
              </a:pathLst>
            </a:custGeom>
            <a:ln w="15875" cap="flat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79" name="Shape 8073"/>
            <p:cNvSpPr/>
            <p:nvPr/>
          </p:nvSpPr>
          <p:spPr>
            <a:xfrm>
              <a:off x="1224280" y="2073868"/>
              <a:ext cx="59690" cy="46355"/>
            </a:xfrm>
            <a:custGeom>
              <a:avLst/>
              <a:gdLst/>
              <a:ahLst/>
              <a:cxnLst/>
              <a:rect l="0" t="0" r="0" b="0"/>
              <a:pathLst>
                <a:path w="59690" h="46355">
                  <a:moveTo>
                    <a:pt x="59690" y="0"/>
                  </a:moveTo>
                  <a:lnTo>
                    <a:pt x="0" y="46355"/>
                  </a:lnTo>
                </a:path>
              </a:pathLst>
            </a:custGeom>
            <a:ln w="15875" cap="flat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80" name="Shape 8074"/>
            <p:cNvSpPr/>
            <p:nvPr/>
          </p:nvSpPr>
          <p:spPr>
            <a:xfrm>
              <a:off x="575310" y="1386798"/>
              <a:ext cx="29845" cy="29845"/>
            </a:xfrm>
            <a:custGeom>
              <a:avLst/>
              <a:gdLst/>
              <a:ahLst/>
              <a:cxnLst/>
              <a:rect l="0" t="0" r="0" b="0"/>
              <a:pathLst>
                <a:path w="29845" h="29845">
                  <a:moveTo>
                    <a:pt x="14859" y="0"/>
                  </a:moveTo>
                  <a:cubicBezTo>
                    <a:pt x="23114" y="0"/>
                    <a:pt x="29845" y="6731"/>
                    <a:pt x="29845" y="14859"/>
                  </a:cubicBezTo>
                  <a:cubicBezTo>
                    <a:pt x="29845" y="23114"/>
                    <a:pt x="23114" y="29845"/>
                    <a:pt x="14859" y="29845"/>
                  </a:cubicBezTo>
                  <a:cubicBezTo>
                    <a:pt x="6731" y="29845"/>
                    <a:pt x="0" y="23114"/>
                    <a:pt x="0" y="14859"/>
                  </a:cubicBezTo>
                  <a:cubicBezTo>
                    <a:pt x="0" y="6731"/>
                    <a:pt x="6731" y="0"/>
                    <a:pt x="14859" y="0"/>
                  </a:cubicBezTo>
                  <a:close/>
                </a:path>
              </a:pathLst>
            </a:custGeom>
            <a:ln w="0" cap="flat">
              <a:round/>
            </a:ln>
          </p:spPr>
          <p:style>
            <a:lnRef idx="0">
              <a:srgbClr val="000000"/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81" name="Shape 8075"/>
            <p:cNvSpPr/>
            <p:nvPr/>
          </p:nvSpPr>
          <p:spPr>
            <a:xfrm>
              <a:off x="575310" y="1386798"/>
              <a:ext cx="29845" cy="29845"/>
            </a:xfrm>
            <a:custGeom>
              <a:avLst/>
              <a:gdLst/>
              <a:ahLst/>
              <a:cxnLst/>
              <a:rect l="0" t="0" r="0" b="0"/>
              <a:pathLst>
                <a:path w="29845" h="29845">
                  <a:moveTo>
                    <a:pt x="14859" y="29845"/>
                  </a:moveTo>
                  <a:cubicBezTo>
                    <a:pt x="23114" y="29845"/>
                    <a:pt x="29845" y="23114"/>
                    <a:pt x="29845" y="14859"/>
                  </a:cubicBezTo>
                  <a:cubicBezTo>
                    <a:pt x="29845" y="6731"/>
                    <a:pt x="23114" y="0"/>
                    <a:pt x="14859" y="0"/>
                  </a:cubicBezTo>
                  <a:cubicBezTo>
                    <a:pt x="6731" y="0"/>
                    <a:pt x="0" y="6731"/>
                    <a:pt x="0" y="14859"/>
                  </a:cubicBezTo>
                  <a:cubicBezTo>
                    <a:pt x="0" y="23114"/>
                    <a:pt x="6731" y="29845"/>
                    <a:pt x="14859" y="29845"/>
                  </a:cubicBezTo>
                  <a:close/>
                </a:path>
              </a:pathLst>
            </a:custGeom>
            <a:ln w="15875" cap="rnd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82" name="Shape 8076"/>
            <p:cNvSpPr/>
            <p:nvPr/>
          </p:nvSpPr>
          <p:spPr>
            <a:xfrm>
              <a:off x="820420" y="1684613"/>
              <a:ext cx="29210" cy="29845"/>
            </a:xfrm>
            <a:custGeom>
              <a:avLst/>
              <a:gdLst/>
              <a:ahLst/>
              <a:cxnLst/>
              <a:rect l="0" t="0" r="0" b="0"/>
              <a:pathLst>
                <a:path w="29210" h="29845">
                  <a:moveTo>
                    <a:pt x="14605" y="0"/>
                  </a:moveTo>
                  <a:cubicBezTo>
                    <a:pt x="22733" y="0"/>
                    <a:pt x="29210" y="6731"/>
                    <a:pt x="29210" y="14986"/>
                  </a:cubicBezTo>
                  <a:cubicBezTo>
                    <a:pt x="29210" y="23114"/>
                    <a:pt x="22733" y="29845"/>
                    <a:pt x="14605" y="29845"/>
                  </a:cubicBezTo>
                  <a:cubicBezTo>
                    <a:pt x="6477" y="29845"/>
                    <a:pt x="0" y="23114"/>
                    <a:pt x="0" y="14986"/>
                  </a:cubicBezTo>
                  <a:cubicBezTo>
                    <a:pt x="0" y="6731"/>
                    <a:pt x="6477" y="0"/>
                    <a:pt x="14605" y="0"/>
                  </a:cubicBezTo>
                  <a:close/>
                </a:path>
              </a:pathLst>
            </a:custGeom>
            <a:ln w="0" cap="rnd">
              <a:round/>
            </a:ln>
          </p:spPr>
          <p:style>
            <a:lnRef idx="0">
              <a:srgbClr val="000000"/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83" name="Shape 8077"/>
            <p:cNvSpPr/>
            <p:nvPr/>
          </p:nvSpPr>
          <p:spPr>
            <a:xfrm>
              <a:off x="820420" y="1684613"/>
              <a:ext cx="29210" cy="29845"/>
            </a:xfrm>
            <a:custGeom>
              <a:avLst/>
              <a:gdLst/>
              <a:ahLst/>
              <a:cxnLst/>
              <a:rect l="0" t="0" r="0" b="0"/>
              <a:pathLst>
                <a:path w="29210" h="29845">
                  <a:moveTo>
                    <a:pt x="14605" y="29845"/>
                  </a:moveTo>
                  <a:cubicBezTo>
                    <a:pt x="22733" y="29845"/>
                    <a:pt x="29210" y="23114"/>
                    <a:pt x="29210" y="14986"/>
                  </a:cubicBezTo>
                  <a:cubicBezTo>
                    <a:pt x="29210" y="6731"/>
                    <a:pt x="22733" y="0"/>
                    <a:pt x="14605" y="0"/>
                  </a:cubicBezTo>
                  <a:cubicBezTo>
                    <a:pt x="6477" y="0"/>
                    <a:pt x="0" y="6731"/>
                    <a:pt x="0" y="14986"/>
                  </a:cubicBezTo>
                  <a:cubicBezTo>
                    <a:pt x="0" y="23114"/>
                    <a:pt x="6477" y="29845"/>
                    <a:pt x="14605" y="29845"/>
                  </a:cubicBezTo>
                  <a:close/>
                </a:path>
              </a:pathLst>
            </a:custGeom>
            <a:ln w="15875" cap="rnd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84" name="Shape 8078"/>
            <p:cNvSpPr/>
            <p:nvPr/>
          </p:nvSpPr>
          <p:spPr>
            <a:xfrm>
              <a:off x="1065530" y="1969093"/>
              <a:ext cx="29210" cy="29845"/>
            </a:xfrm>
            <a:custGeom>
              <a:avLst/>
              <a:gdLst/>
              <a:ahLst/>
              <a:cxnLst/>
              <a:rect l="0" t="0" r="0" b="0"/>
              <a:pathLst>
                <a:path w="29210" h="29845">
                  <a:moveTo>
                    <a:pt x="14605" y="0"/>
                  </a:moveTo>
                  <a:cubicBezTo>
                    <a:pt x="22733" y="0"/>
                    <a:pt x="29210" y="6731"/>
                    <a:pt x="29210" y="14859"/>
                  </a:cubicBezTo>
                  <a:cubicBezTo>
                    <a:pt x="29210" y="23114"/>
                    <a:pt x="22733" y="29845"/>
                    <a:pt x="14605" y="29845"/>
                  </a:cubicBezTo>
                  <a:cubicBezTo>
                    <a:pt x="6477" y="29845"/>
                    <a:pt x="0" y="23114"/>
                    <a:pt x="0" y="14859"/>
                  </a:cubicBezTo>
                  <a:cubicBezTo>
                    <a:pt x="0" y="6731"/>
                    <a:pt x="6477" y="0"/>
                    <a:pt x="14605" y="0"/>
                  </a:cubicBezTo>
                  <a:close/>
                </a:path>
              </a:pathLst>
            </a:custGeom>
            <a:ln w="0" cap="rnd">
              <a:round/>
            </a:ln>
          </p:spPr>
          <p:style>
            <a:lnRef idx="0">
              <a:srgbClr val="000000"/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85" name="Shape 8079"/>
            <p:cNvSpPr/>
            <p:nvPr/>
          </p:nvSpPr>
          <p:spPr>
            <a:xfrm>
              <a:off x="1065530" y="1969093"/>
              <a:ext cx="29210" cy="29845"/>
            </a:xfrm>
            <a:custGeom>
              <a:avLst/>
              <a:gdLst/>
              <a:ahLst/>
              <a:cxnLst/>
              <a:rect l="0" t="0" r="0" b="0"/>
              <a:pathLst>
                <a:path w="29210" h="29845">
                  <a:moveTo>
                    <a:pt x="14605" y="29845"/>
                  </a:moveTo>
                  <a:cubicBezTo>
                    <a:pt x="22733" y="29845"/>
                    <a:pt x="29210" y="23114"/>
                    <a:pt x="29210" y="14859"/>
                  </a:cubicBezTo>
                  <a:cubicBezTo>
                    <a:pt x="29210" y="6731"/>
                    <a:pt x="22733" y="0"/>
                    <a:pt x="14605" y="0"/>
                  </a:cubicBezTo>
                  <a:cubicBezTo>
                    <a:pt x="6477" y="0"/>
                    <a:pt x="0" y="6731"/>
                    <a:pt x="0" y="14859"/>
                  </a:cubicBezTo>
                  <a:cubicBezTo>
                    <a:pt x="0" y="23114"/>
                    <a:pt x="6477" y="29845"/>
                    <a:pt x="14605" y="29845"/>
                  </a:cubicBezTo>
                  <a:close/>
                </a:path>
              </a:pathLst>
            </a:custGeom>
            <a:ln w="15875" cap="rnd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86" name="Shape 8080"/>
            <p:cNvSpPr/>
            <p:nvPr/>
          </p:nvSpPr>
          <p:spPr>
            <a:xfrm>
              <a:off x="105410" y="1678263"/>
              <a:ext cx="29845" cy="29210"/>
            </a:xfrm>
            <a:custGeom>
              <a:avLst/>
              <a:gdLst/>
              <a:ahLst/>
              <a:cxnLst/>
              <a:rect l="0" t="0" r="0" b="0"/>
              <a:pathLst>
                <a:path w="29845" h="29210">
                  <a:moveTo>
                    <a:pt x="14986" y="0"/>
                  </a:moveTo>
                  <a:cubicBezTo>
                    <a:pt x="23114" y="0"/>
                    <a:pt x="29845" y="6477"/>
                    <a:pt x="29845" y="14605"/>
                  </a:cubicBezTo>
                  <a:cubicBezTo>
                    <a:pt x="29845" y="22733"/>
                    <a:pt x="23114" y="29210"/>
                    <a:pt x="14986" y="29210"/>
                  </a:cubicBezTo>
                  <a:cubicBezTo>
                    <a:pt x="6731" y="29210"/>
                    <a:pt x="0" y="22733"/>
                    <a:pt x="0" y="14605"/>
                  </a:cubicBezTo>
                  <a:cubicBezTo>
                    <a:pt x="0" y="6477"/>
                    <a:pt x="6731" y="0"/>
                    <a:pt x="14986" y="0"/>
                  </a:cubicBezTo>
                  <a:close/>
                </a:path>
              </a:pathLst>
            </a:custGeom>
            <a:ln w="0" cap="rnd">
              <a:round/>
            </a:ln>
          </p:spPr>
          <p:style>
            <a:lnRef idx="0">
              <a:srgbClr val="000000"/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87" name="Shape 8081"/>
            <p:cNvSpPr/>
            <p:nvPr/>
          </p:nvSpPr>
          <p:spPr>
            <a:xfrm>
              <a:off x="105410" y="1678263"/>
              <a:ext cx="29845" cy="29210"/>
            </a:xfrm>
            <a:custGeom>
              <a:avLst/>
              <a:gdLst/>
              <a:ahLst/>
              <a:cxnLst/>
              <a:rect l="0" t="0" r="0" b="0"/>
              <a:pathLst>
                <a:path w="29845" h="29210">
                  <a:moveTo>
                    <a:pt x="14986" y="29210"/>
                  </a:moveTo>
                  <a:cubicBezTo>
                    <a:pt x="23114" y="29210"/>
                    <a:pt x="29845" y="22733"/>
                    <a:pt x="29845" y="14605"/>
                  </a:cubicBezTo>
                  <a:cubicBezTo>
                    <a:pt x="29845" y="6477"/>
                    <a:pt x="23114" y="0"/>
                    <a:pt x="14986" y="0"/>
                  </a:cubicBezTo>
                  <a:cubicBezTo>
                    <a:pt x="6731" y="0"/>
                    <a:pt x="0" y="6477"/>
                    <a:pt x="0" y="14605"/>
                  </a:cubicBezTo>
                  <a:cubicBezTo>
                    <a:pt x="0" y="22733"/>
                    <a:pt x="6731" y="29210"/>
                    <a:pt x="14986" y="29210"/>
                  </a:cubicBezTo>
                  <a:close/>
                </a:path>
              </a:pathLst>
            </a:custGeom>
            <a:ln w="15875" cap="rnd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88" name="Shape 8082"/>
            <p:cNvSpPr/>
            <p:nvPr/>
          </p:nvSpPr>
          <p:spPr>
            <a:xfrm>
              <a:off x="1600835" y="1678263"/>
              <a:ext cx="29845" cy="29210"/>
            </a:xfrm>
            <a:custGeom>
              <a:avLst/>
              <a:gdLst/>
              <a:ahLst/>
              <a:cxnLst/>
              <a:rect l="0" t="0" r="0" b="0"/>
              <a:pathLst>
                <a:path w="29845" h="29210">
                  <a:moveTo>
                    <a:pt x="14859" y="0"/>
                  </a:moveTo>
                  <a:cubicBezTo>
                    <a:pt x="23114" y="0"/>
                    <a:pt x="29845" y="6477"/>
                    <a:pt x="29845" y="14605"/>
                  </a:cubicBezTo>
                  <a:cubicBezTo>
                    <a:pt x="29845" y="22733"/>
                    <a:pt x="23114" y="29210"/>
                    <a:pt x="14859" y="29210"/>
                  </a:cubicBezTo>
                  <a:cubicBezTo>
                    <a:pt x="6731" y="29210"/>
                    <a:pt x="0" y="22733"/>
                    <a:pt x="0" y="14605"/>
                  </a:cubicBezTo>
                  <a:cubicBezTo>
                    <a:pt x="0" y="6477"/>
                    <a:pt x="6731" y="0"/>
                    <a:pt x="14859" y="0"/>
                  </a:cubicBezTo>
                  <a:close/>
                </a:path>
              </a:pathLst>
            </a:custGeom>
            <a:ln w="0" cap="rnd">
              <a:round/>
            </a:ln>
          </p:spPr>
          <p:style>
            <a:lnRef idx="0">
              <a:srgbClr val="000000"/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89" name="Shape 8083"/>
            <p:cNvSpPr/>
            <p:nvPr/>
          </p:nvSpPr>
          <p:spPr>
            <a:xfrm>
              <a:off x="1600835" y="1678263"/>
              <a:ext cx="29845" cy="29210"/>
            </a:xfrm>
            <a:custGeom>
              <a:avLst/>
              <a:gdLst/>
              <a:ahLst/>
              <a:cxnLst/>
              <a:rect l="0" t="0" r="0" b="0"/>
              <a:pathLst>
                <a:path w="29845" h="29210">
                  <a:moveTo>
                    <a:pt x="14859" y="29210"/>
                  </a:moveTo>
                  <a:cubicBezTo>
                    <a:pt x="23114" y="29210"/>
                    <a:pt x="29845" y="22733"/>
                    <a:pt x="29845" y="14605"/>
                  </a:cubicBezTo>
                  <a:cubicBezTo>
                    <a:pt x="29845" y="6477"/>
                    <a:pt x="23114" y="0"/>
                    <a:pt x="14859" y="0"/>
                  </a:cubicBezTo>
                  <a:cubicBezTo>
                    <a:pt x="6731" y="0"/>
                    <a:pt x="0" y="6477"/>
                    <a:pt x="0" y="14605"/>
                  </a:cubicBezTo>
                  <a:cubicBezTo>
                    <a:pt x="0" y="22733"/>
                    <a:pt x="6731" y="29210"/>
                    <a:pt x="14859" y="29210"/>
                  </a:cubicBezTo>
                  <a:close/>
                </a:path>
              </a:pathLst>
            </a:custGeom>
            <a:ln w="15875" cap="rnd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90" name="Shape 8084"/>
            <p:cNvSpPr/>
            <p:nvPr/>
          </p:nvSpPr>
          <p:spPr>
            <a:xfrm>
              <a:off x="375920" y="2281513"/>
              <a:ext cx="94615" cy="48895"/>
            </a:xfrm>
            <a:custGeom>
              <a:avLst/>
              <a:gdLst/>
              <a:ahLst/>
              <a:cxnLst/>
              <a:rect l="0" t="0" r="0" b="0"/>
              <a:pathLst>
                <a:path w="94615" h="48895">
                  <a:moveTo>
                    <a:pt x="0" y="48895"/>
                  </a:moveTo>
                  <a:cubicBezTo>
                    <a:pt x="0" y="48260"/>
                    <a:pt x="0" y="47625"/>
                    <a:pt x="0" y="46990"/>
                  </a:cubicBezTo>
                  <a:cubicBezTo>
                    <a:pt x="0" y="20955"/>
                    <a:pt x="21209" y="0"/>
                    <a:pt x="47371" y="0"/>
                  </a:cubicBezTo>
                  <a:cubicBezTo>
                    <a:pt x="73406" y="0"/>
                    <a:pt x="94615" y="20955"/>
                    <a:pt x="94615" y="46990"/>
                  </a:cubicBezTo>
                </a:path>
              </a:pathLst>
            </a:custGeom>
            <a:ln w="15875" cap="flat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91" name="Shape 8085"/>
            <p:cNvSpPr/>
            <p:nvPr/>
          </p:nvSpPr>
          <p:spPr>
            <a:xfrm>
              <a:off x="474345" y="2281513"/>
              <a:ext cx="94615" cy="48895"/>
            </a:xfrm>
            <a:custGeom>
              <a:avLst/>
              <a:gdLst/>
              <a:ahLst/>
              <a:cxnLst/>
              <a:rect l="0" t="0" r="0" b="0"/>
              <a:pathLst>
                <a:path w="94615" h="48895">
                  <a:moveTo>
                    <a:pt x="0" y="48895"/>
                  </a:moveTo>
                  <a:cubicBezTo>
                    <a:pt x="0" y="48260"/>
                    <a:pt x="0" y="47625"/>
                    <a:pt x="0" y="46990"/>
                  </a:cubicBezTo>
                  <a:cubicBezTo>
                    <a:pt x="0" y="20955"/>
                    <a:pt x="21209" y="0"/>
                    <a:pt x="47244" y="0"/>
                  </a:cubicBezTo>
                  <a:cubicBezTo>
                    <a:pt x="73406" y="0"/>
                    <a:pt x="94615" y="20955"/>
                    <a:pt x="94615" y="46990"/>
                  </a:cubicBezTo>
                </a:path>
              </a:pathLst>
            </a:custGeom>
            <a:ln w="15875" cap="flat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92" name="Shape 8086"/>
            <p:cNvSpPr/>
            <p:nvPr/>
          </p:nvSpPr>
          <p:spPr>
            <a:xfrm>
              <a:off x="572770" y="2278338"/>
              <a:ext cx="95250" cy="48260"/>
            </a:xfrm>
            <a:custGeom>
              <a:avLst/>
              <a:gdLst/>
              <a:ahLst/>
              <a:cxnLst/>
              <a:rect l="0" t="0" r="0" b="0"/>
              <a:pathLst>
                <a:path w="95250" h="48260">
                  <a:moveTo>
                    <a:pt x="0" y="48260"/>
                  </a:moveTo>
                  <a:cubicBezTo>
                    <a:pt x="0" y="47625"/>
                    <a:pt x="0" y="46990"/>
                    <a:pt x="0" y="46355"/>
                  </a:cubicBezTo>
                  <a:cubicBezTo>
                    <a:pt x="0" y="20701"/>
                    <a:pt x="21336" y="0"/>
                    <a:pt x="47625" y="0"/>
                  </a:cubicBezTo>
                  <a:cubicBezTo>
                    <a:pt x="73914" y="0"/>
                    <a:pt x="95250" y="20701"/>
                    <a:pt x="95250" y="46355"/>
                  </a:cubicBezTo>
                </a:path>
              </a:pathLst>
            </a:custGeom>
            <a:ln w="15875" cap="flat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93" name="Shape 8087"/>
            <p:cNvSpPr/>
            <p:nvPr/>
          </p:nvSpPr>
          <p:spPr>
            <a:xfrm>
              <a:off x="998220" y="2281513"/>
              <a:ext cx="94615" cy="48895"/>
            </a:xfrm>
            <a:custGeom>
              <a:avLst/>
              <a:gdLst/>
              <a:ahLst/>
              <a:cxnLst/>
              <a:rect l="0" t="0" r="0" b="0"/>
              <a:pathLst>
                <a:path w="94615" h="48895">
                  <a:moveTo>
                    <a:pt x="0" y="48895"/>
                  </a:moveTo>
                  <a:cubicBezTo>
                    <a:pt x="0" y="48260"/>
                    <a:pt x="0" y="47625"/>
                    <a:pt x="0" y="46990"/>
                  </a:cubicBezTo>
                  <a:cubicBezTo>
                    <a:pt x="0" y="20955"/>
                    <a:pt x="21209" y="0"/>
                    <a:pt x="47244" y="0"/>
                  </a:cubicBezTo>
                  <a:cubicBezTo>
                    <a:pt x="73406" y="0"/>
                    <a:pt x="94615" y="20955"/>
                    <a:pt x="94615" y="46990"/>
                  </a:cubicBezTo>
                </a:path>
              </a:pathLst>
            </a:custGeom>
            <a:ln w="15875" cap="flat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94" name="Shape 8088"/>
            <p:cNvSpPr/>
            <p:nvPr/>
          </p:nvSpPr>
          <p:spPr>
            <a:xfrm>
              <a:off x="1096645" y="2281513"/>
              <a:ext cx="94615" cy="48895"/>
            </a:xfrm>
            <a:custGeom>
              <a:avLst/>
              <a:gdLst/>
              <a:ahLst/>
              <a:cxnLst/>
              <a:rect l="0" t="0" r="0" b="0"/>
              <a:pathLst>
                <a:path w="94615" h="48895">
                  <a:moveTo>
                    <a:pt x="0" y="48895"/>
                  </a:moveTo>
                  <a:cubicBezTo>
                    <a:pt x="0" y="48260"/>
                    <a:pt x="0" y="47625"/>
                    <a:pt x="0" y="46990"/>
                  </a:cubicBezTo>
                  <a:cubicBezTo>
                    <a:pt x="0" y="20955"/>
                    <a:pt x="21209" y="0"/>
                    <a:pt x="47371" y="0"/>
                  </a:cubicBezTo>
                  <a:cubicBezTo>
                    <a:pt x="73406" y="0"/>
                    <a:pt x="94615" y="20955"/>
                    <a:pt x="94615" y="46990"/>
                  </a:cubicBezTo>
                </a:path>
              </a:pathLst>
            </a:custGeom>
            <a:ln w="15875" cap="flat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95" name="Shape 8089"/>
            <p:cNvSpPr/>
            <p:nvPr/>
          </p:nvSpPr>
          <p:spPr>
            <a:xfrm>
              <a:off x="1195070" y="2278338"/>
              <a:ext cx="95250" cy="48260"/>
            </a:xfrm>
            <a:custGeom>
              <a:avLst/>
              <a:gdLst/>
              <a:ahLst/>
              <a:cxnLst/>
              <a:rect l="0" t="0" r="0" b="0"/>
              <a:pathLst>
                <a:path w="95250" h="48260">
                  <a:moveTo>
                    <a:pt x="0" y="48260"/>
                  </a:moveTo>
                  <a:cubicBezTo>
                    <a:pt x="0" y="47625"/>
                    <a:pt x="0" y="46990"/>
                    <a:pt x="0" y="46355"/>
                  </a:cubicBezTo>
                  <a:cubicBezTo>
                    <a:pt x="0" y="20701"/>
                    <a:pt x="21336" y="0"/>
                    <a:pt x="47625" y="0"/>
                  </a:cubicBezTo>
                  <a:cubicBezTo>
                    <a:pt x="73914" y="0"/>
                    <a:pt x="95250" y="20701"/>
                    <a:pt x="95250" y="46355"/>
                  </a:cubicBezTo>
                </a:path>
              </a:pathLst>
            </a:custGeom>
            <a:ln w="15875" cap="flat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96" name="Shape 8090"/>
            <p:cNvSpPr/>
            <p:nvPr/>
          </p:nvSpPr>
          <p:spPr>
            <a:xfrm>
              <a:off x="667385" y="2325963"/>
              <a:ext cx="338455" cy="0"/>
            </a:xfrm>
            <a:custGeom>
              <a:avLst/>
              <a:gdLst/>
              <a:ahLst/>
              <a:cxnLst/>
              <a:rect l="0" t="0" r="0" b="0"/>
              <a:pathLst>
                <a:path w="338455">
                  <a:moveTo>
                    <a:pt x="0" y="0"/>
                  </a:moveTo>
                  <a:lnTo>
                    <a:pt x="338455" y="0"/>
                  </a:lnTo>
                </a:path>
              </a:pathLst>
            </a:custGeom>
            <a:ln w="15875" cap="flat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97" name="Shape 8091"/>
            <p:cNvSpPr/>
            <p:nvPr/>
          </p:nvSpPr>
          <p:spPr>
            <a:xfrm>
              <a:off x="403225" y="2233253"/>
              <a:ext cx="251460" cy="635"/>
            </a:xfrm>
            <a:custGeom>
              <a:avLst/>
              <a:gdLst/>
              <a:ahLst/>
              <a:cxnLst/>
              <a:rect l="0" t="0" r="0" b="0"/>
              <a:pathLst>
                <a:path w="251460" h="635">
                  <a:moveTo>
                    <a:pt x="0" y="0"/>
                  </a:moveTo>
                  <a:lnTo>
                    <a:pt x="251460" y="635"/>
                  </a:lnTo>
                </a:path>
              </a:pathLst>
            </a:custGeom>
            <a:ln w="25400" cap="flat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98" name="Shape 8092"/>
            <p:cNvSpPr/>
            <p:nvPr/>
          </p:nvSpPr>
          <p:spPr>
            <a:xfrm>
              <a:off x="1018540" y="2233253"/>
              <a:ext cx="251460" cy="635"/>
            </a:xfrm>
            <a:custGeom>
              <a:avLst/>
              <a:gdLst/>
              <a:ahLst/>
              <a:cxnLst/>
              <a:rect l="0" t="0" r="0" b="0"/>
              <a:pathLst>
                <a:path w="251460" h="635">
                  <a:moveTo>
                    <a:pt x="0" y="0"/>
                  </a:moveTo>
                  <a:lnTo>
                    <a:pt x="251460" y="635"/>
                  </a:lnTo>
                </a:path>
              </a:pathLst>
            </a:custGeom>
            <a:ln w="25400" cap="flat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99" name="Shape 8093"/>
            <p:cNvSpPr/>
            <p:nvPr/>
          </p:nvSpPr>
          <p:spPr>
            <a:xfrm>
              <a:off x="813435" y="2307548"/>
              <a:ext cx="29845" cy="29210"/>
            </a:xfrm>
            <a:custGeom>
              <a:avLst/>
              <a:gdLst/>
              <a:ahLst/>
              <a:cxnLst/>
              <a:rect l="0" t="0" r="0" b="0"/>
              <a:pathLst>
                <a:path w="29845" h="29210">
                  <a:moveTo>
                    <a:pt x="14859" y="0"/>
                  </a:moveTo>
                  <a:cubicBezTo>
                    <a:pt x="23114" y="0"/>
                    <a:pt x="29845" y="6477"/>
                    <a:pt x="29845" y="14605"/>
                  </a:cubicBezTo>
                  <a:cubicBezTo>
                    <a:pt x="29845" y="22733"/>
                    <a:pt x="23114" y="29210"/>
                    <a:pt x="14859" y="29210"/>
                  </a:cubicBezTo>
                  <a:cubicBezTo>
                    <a:pt x="6731" y="29210"/>
                    <a:pt x="0" y="22733"/>
                    <a:pt x="0" y="14605"/>
                  </a:cubicBezTo>
                  <a:cubicBezTo>
                    <a:pt x="0" y="6477"/>
                    <a:pt x="6731" y="0"/>
                    <a:pt x="14859" y="0"/>
                  </a:cubicBezTo>
                  <a:close/>
                </a:path>
              </a:pathLst>
            </a:custGeom>
            <a:ln w="0" cap="flat">
              <a:round/>
            </a:ln>
          </p:spPr>
          <p:style>
            <a:lnRef idx="0">
              <a:srgbClr val="000000"/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100" name="Shape 8094"/>
            <p:cNvSpPr/>
            <p:nvPr/>
          </p:nvSpPr>
          <p:spPr>
            <a:xfrm>
              <a:off x="813435" y="2307548"/>
              <a:ext cx="29845" cy="29210"/>
            </a:xfrm>
            <a:custGeom>
              <a:avLst/>
              <a:gdLst/>
              <a:ahLst/>
              <a:cxnLst/>
              <a:rect l="0" t="0" r="0" b="0"/>
              <a:pathLst>
                <a:path w="29845" h="29210">
                  <a:moveTo>
                    <a:pt x="14859" y="29210"/>
                  </a:moveTo>
                  <a:cubicBezTo>
                    <a:pt x="23114" y="29210"/>
                    <a:pt x="29845" y="22733"/>
                    <a:pt x="29845" y="14605"/>
                  </a:cubicBezTo>
                  <a:cubicBezTo>
                    <a:pt x="29845" y="6477"/>
                    <a:pt x="23114" y="0"/>
                    <a:pt x="14859" y="0"/>
                  </a:cubicBezTo>
                  <a:cubicBezTo>
                    <a:pt x="6731" y="0"/>
                    <a:pt x="0" y="6477"/>
                    <a:pt x="0" y="14605"/>
                  </a:cubicBezTo>
                  <a:cubicBezTo>
                    <a:pt x="0" y="22733"/>
                    <a:pt x="6731" y="29210"/>
                    <a:pt x="14859" y="29210"/>
                  </a:cubicBezTo>
                  <a:close/>
                </a:path>
              </a:pathLst>
            </a:custGeom>
            <a:ln w="15875" cap="rnd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101" name="Rectangle 8095"/>
            <p:cNvSpPr/>
            <p:nvPr/>
          </p:nvSpPr>
          <p:spPr>
            <a:xfrm>
              <a:off x="528574" y="29970"/>
              <a:ext cx="860030" cy="166628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0980" indent="-190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1100" b="1">
                  <a:solidFill>
                    <a:srgbClr val="000000"/>
                  </a:solidFill>
                  <a:effectLst/>
                  <a:latin typeface="Times New Roman"/>
                  <a:ea typeface="Times New Roman"/>
                </a:rPr>
                <a:t>А     В     С</a:t>
              </a:r>
              <a:endParaRPr lang="ru-RU" sz="1400">
                <a:solidFill>
                  <a:srgbClr val="000000"/>
                </a:solidFill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102" name="Rectangle 8096"/>
            <p:cNvSpPr/>
            <p:nvPr/>
          </p:nvSpPr>
          <p:spPr>
            <a:xfrm>
              <a:off x="1173226" y="0"/>
              <a:ext cx="46619" cy="206430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0980" indent="-190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1100" b="1">
                  <a:solidFill>
                    <a:srgbClr val="000000"/>
                  </a:solidFill>
                  <a:effectLst/>
                  <a:latin typeface="Times New Roman"/>
                  <a:ea typeface="Times New Roman"/>
                </a:rPr>
                <a:t> </a:t>
              </a:r>
              <a:endParaRPr lang="ru-RU" sz="1400">
                <a:solidFill>
                  <a:srgbClr val="000000"/>
                </a:solidFill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103" name="Rectangle 8097"/>
            <p:cNvSpPr/>
            <p:nvPr/>
          </p:nvSpPr>
          <p:spPr>
            <a:xfrm>
              <a:off x="395986" y="667513"/>
              <a:ext cx="258309" cy="206430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0980" indent="-190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1100" b="1">
                  <a:solidFill>
                    <a:srgbClr val="000000"/>
                  </a:solidFill>
                  <a:effectLst/>
                  <a:latin typeface="Times New Roman"/>
                  <a:ea typeface="Times New Roman"/>
                </a:rPr>
                <a:t>TR</a:t>
              </a:r>
              <a:endParaRPr lang="ru-RU" sz="1400">
                <a:solidFill>
                  <a:srgbClr val="000000"/>
                </a:solidFill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104" name="Rectangle 8098"/>
            <p:cNvSpPr/>
            <p:nvPr/>
          </p:nvSpPr>
          <p:spPr>
            <a:xfrm>
              <a:off x="589534" y="667513"/>
              <a:ext cx="46619" cy="206430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0980" indent="-190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1100" b="1">
                  <a:solidFill>
                    <a:srgbClr val="000000"/>
                  </a:solidFill>
                  <a:effectLst/>
                  <a:latin typeface="Times New Roman"/>
                  <a:ea typeface="Times New Roman"/>
                </a:rPr>
                <a:t> </a:t>
              </a:r>
              <a:endParaRPr lang="ru-RU" sz="1400">
                <a:solidFill>
                  <a:srgbClr val="000000"/>
                </a:solidFill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105" name="Rectangle 8099"/>
            <p:cNvSpPr/>
            <p:nvPr/>
          </p:nvSpPr>
          <p:spPr>
            <a:xfrm>
              <a:off x="414274" y="1229869"/>
              <a:ext cx="227015" cy="206430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0980" indent="-190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1100" b="1">
                  <a:solidFill>
                    <a:srgbClr val="000000"/>
                  </a:solidFill>
                  <a:effectLst/>
                  <a:latin typeface="Times New Roman"/>
                  <a:ea typeface="Times New Roman"/>
                </a:rPr>
                <a:t>V1</a:t>
              </a:r>
              <a:endParaRPr lang="ru-RU" sz="1400">
                <a:solidFill>
                  <a:srgbClr val="000000"/>
                </a:solidFill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106" name="Rectangle 8100"/>
            <p:cNvSpPr/>
            <p:nvPr/>
          </p:nvSpPr>
          <p:spPr>
            <a:xfrm>
              <a:off x="584962" y="1229869"/>
              <a:ext cx="46619" cy="206430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0980" indent="-190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1100" b="1">
                  <a:solidFill>
                    <a:srgbClr val="000000"/>
                  </a:solidFill>
                  <a:effectLst/>
                  <a:latin typeface="Times New Roman"/>
                  <a:ea typeface="Times New Roman"/>
                </a:rPr>
                <a:t> </a:t>
              </a:r>
              <a:endParaRPr lang="ru-RU" sz="1400">
                <a:solidFill>
                  <a:srgbClr val="000000"/>
                </a:solidFill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107" name="Rectangle 8101"/>
            <p:cNvSpPr/>
            <p:nvPr/>
          </p:nvSpPr>
          <p:spPr>
            <a:xfrm>
              <a:off x="414274" y="1540765"/>
              <a:ext cx="46619" cy="206430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0980" indent="-190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1100" b="1">
                  <a:solidFill>
                    <a:srgbClr val="000000"/>
                  </a:solidFill>
                  <a:effectLst/>
                  <a:latin typeface="Times New Roman"/>
                  <a:ea typeface="Times New Roman"/>
                </a:rPr>
                <a:t> </a:t>
              </a:r>
              <a:endParaRPr lang="ru-RU" sz="1400">
                <a:solidFill>
                  <a:srgbClr val="000000"/>
                </a:solidFill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108" name="Rectangle 8102"/>
            <p:cNvSpPr/>
            <p:nvPr/>
          </p:nvSpPr>
          <p:spPr>
            <a:xfrm>
              <a:off x="414274" y="1853185"/>
              <a:ext cx="227015" cy="206430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0980" indent="-190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1100" b="1">
                  <a:solidFill>
                    <a:srgbClr val="000000"/>
                  </a:solidFill>
                  <a:effectLst/>
                  <a:latin typeface="Times New Roman"/>
                  <a:ea typeface="Times New Roman"/>
                </a:rPr>
                <a:t>V3</a:t>
              </a:r>
              <a:endParaRPr lang="ru-RU" sz="1400">
                <a:solidFill>
                  <a:srgbClr val="000000"/>
                </a:solidFill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109" name="Rectangle 8103"/>
            <p:cNvSpPr/>
            <p:nvPr/>
          </p:nvSpPr>
          <p:spPr>
            <a:xfrm>
              <a:off x="584962" y="1853185"/>
              <a:ext cx="46619" cy="206430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0980" indent="-190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1100" b="1">
                  <a:solidFill>
                    <a:srgbClr val="000000"/>
                  </a:solidFill>
                  <a:effectLst/>
                  <a:latin typeface="Times New Roman"/>
                  <a:ea typeface="Times New Roman"/>
                </a:rPr>
                <a:t> </a:t>
              </a:r>
              <a:endParaRPr lang="ru-RU" sz="1400">
                <a:solidFill>
                  <a:srgbClr val="000000"/>
                </a:solidFill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110" name="Rectangle 8107"/>
            <p:cNvSpPr/>
            <p:nvPr/>
          </p:nvSpPr>
          <p:spPr>
            <a:xfrm>
              <a:off x="1109218" y="1267969"/>
              <a:ext cx="227015" cy="206430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0980" indent="-190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1100" b="1">
                  <a:solidFill>
                    <a:srgbClr val="000000"/>
                  </a:solidFill>
                  <a:effectLst/>
                  <a:latin typeface="Times New Roman"/>
                  <a:ea typeface="Times New Roman"/>
                </a:rPr>
                <a:t>V4</a:t>
              </a:r>
              <a:endParaRPr lang="ru-RU" sz="1400">
                <a:solidFill>
                  <a:srgbClr val="000000"/>
                </a:solidFill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111" name="Rectangle 8108"/>
            <p:cNvSpPr/>
            <p:nvPr/>
          </p:nvSpPr>
          <p:spPr>
            <a:xfrm>
              <a:off x="1279906" y="1267969"/>
              <a:ext cx="46619" cy="206430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0980" indent="-190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1100" b="1">
                  <a:solidFill>
                    <a:srgbClr val="000000"/>
                  </a:solidFill>
                  <a:effectLst/>
                  <a:latin typeface="Times New Roman"/>
                  <a:ea typeface="Times New Roman"/>
                </a:rPr>
                <a:t> </a:t>
              </a:r>
              <a:endParaRPr lang="ru-RU" sz="1400">
                <a:solidFill>
                  <a:srgbClr val="000000"/>
                </a:solidFill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112" name="Rectangle 8109"/>
            <p:cNvSpPr/>
            <p:nvPr/>
          </p:nvSpPr>
          <p:spPr>
            <a:xfrm>
              <a:off x="1109218" y="1578865"/>
              <a:ext cx="46619" cy="206430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0980" indent="-190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1100" b="1">
                  <a:solidFill>
                    <a:srgbClr val="000000"/>
                  </a:solidFill>
                  <a:effectLst/>
                  <a:latin typeface="Times New Roman"/>
                  <a:ea typeface="Times New Roman"/>
                </a:rPr>
                <a:t> </a:t>
              </a:r>
              <a:endParaRPr lang="ru-RU" sz="1400">
                <a:solidFill>
                  <a:srgbClr val="000000"/>
                </a:solidFill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113" name="Rectangle 8110"/>
            <p:cNvSpPr/>
            <p:nvPr/>
          </p:nvSpPr>
          <p:spPr>
            <a:xfrm>
              <a:off x="1109218" y="1891285"/>
              <a:ext cx="227015" cy="206430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0980" indent="-190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1100" b="1">
                  <a:solidFill>
                    <a:srgbClr val="000000"/>
                  </a:solidFill>
                  <a:effectLst/>
                  <a:latin typeface="Times New Roman"/>
                  <a:ea typeface="Times New Roman"/>
                </a:rPr>
                <a:t>V6</a:t>
              </a:r>
              <a:endParaRPr lang="ru-RU" sz="1400">
                <a:solidFill>
                  <a:srgbClr val="000000"/>
                </a:solidFill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114" name="Rectangle 8111"/>
            <p:cNvSpPr/>
            <p:nvPr/>
          </p:nvSpPr>
          <p:spPr>
            <a:xfrm>
              <a:off x="1279906" y="1891285"/>
              <a:ext cx="46619" cy="206430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0980" indent="-190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1100" b="1">
                  <a:solidFill>
                    <a:srgbClr val="000000"/>
                  </a:solidFill>
                  <a:effectLst/>
                  <a:latin typeface="Times New Roman"/>
                  <a:ea typeface="Times New Roman"/>
                </a:rPr>
                <a:t> </a:t>
              </a:r>
              <a:endParaRPr lang="ru-RU" sz="1400">
                <a:solidFill>
                  <a:srgbClr val="000000"/>
                </a:solidFill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115" name="Rectangle 8116"/>
            <p:cNvSpPr/>
            <p:nvPr/>
          </p:nvSpPr>
          <p:spPr>
            <a:xfrm>
              <a:off x="519430" y="2344167"/>
              <a:ext cx="124378" cy="206430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0980" indent="-190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1100" b="1">
                  <a:solidFill>
                    <a:srgbClr val="000000"/>
                  </a:solidFill>
                  <a:effectLst/>
                  <a:latin typeface="Times New Roman"/>
                  <a:ea typeface="Times New Roman"/>
                </a:rPr>
                <a:t>L</a:t>
              </a:r>
              <a:endParaRPr lang="ru-RU" sz="1400">
                <a:solidFill>
                  <a:srgbClr val="000000"/>
                </a:solidFill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116" name="Rectangle 8117"/>
            <p:cNvSpPr/>
            <p:nvPr/>
          </p:nvSpPr>
          <p:spPr>
            <a:xfrm>
              <a:off x="612394" y="2410147"/>
              <a:ext cx="58781" cy="130140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0980" indent="-190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700" b="1">
                  <a:solidFill>
                    <a:srgbClr val="000000"/>
                  </a:solidFill>
                  <a:effectLst/>
                  <a:latin typeface="Times New Roman"/>
                  <a:ea typeface="Times New Roman"/>
                </a:rPr>
                <a:t>1</a:t>
              </a:r>
              <a:endParaRPr lang="ru-RU" sz="1400">
                <a:solidFill>
                  <a:srgbClr val="000000"/>
                </a:solidFill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117" name="Rectangle 8118"/>
            <p:cNvSpPr/>
            <p:nvPr/>
          </p:nvSpPr>
          <p:spPr>
            <a:xfrm>
              <a:off x="656590" y="2344167"/>
              <a:ext cx="699287" cy="206430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0980" indent="-190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1100" b="1">
                  <a:solidFill>
                    <a:srgbClr val="000000"/>
                  </a:solidFill>
                  <a:effectLst/>
                  <a:latin typeface="Times New Roman"/>
                  <a:ea typeface="Times New Roman"/>
                </a:rPr>
                <a:t>               </a:t>
              </a:r>
              <a:endParaRPr lang="ru-RU" sz="1400">
                <a:solidFill>
                  <a:srgbClr val="000000"/>
                </a:solidFill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118" name="Rectangle 8119"/>
            <p:cNvSpPr/>
            <p:nvPr/>
          </p:nvSpPr>
          <p:spPr>
            <a:xfrm>
              <a:off x="1182370" y="2344167"/>
              <a:ext cx="124378" cy="206430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0980" indent="-190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1100" b="1">
                  <a:solidFill>
                    <a:srgbClr val="000000"/>
                  </a:solidFill>
                  <a:effectLst/>
                  <a:latin typeface="Times New Roman"/>
                  <a:ea typeface="Times New Roman"/>
                </a:rPr>
                <a:t>L</a:t>
              </a:r>
              <a:endParaRPr lang="ru-RU" sz="1400">
                <a:solidFill>
                  <a:srgbClr val="000000"/>
                </a:solidFill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119" name="Rectangle 8120"/>
            <p:cNvSpPr/>
            <p:nvPr/>
          </p:nvSpPr>
          <p:spPr>
            <a:xfrm>
              <a:off x="1275334" y="2410147"/>
              <a:ext cx="58781" cy="130140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0980" indent="-190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700" b="1">
                  <a:solidFill>
                    <a:srgbClr val="000000"/>
                  </a:solidFill>
                  <a:effectLst/>
                  <a:latin typeface="Times New Roman"/>
                  <a:ea typeface="Times New Roman"/>
                </a:rPr>
                <a:t>2</a:t>
              </a:r>
              <a:endParaRPr lang="ru-RU" sz="1400">
                <a:solidFill>
                  <a:srgbClr val="000000"/>
                </a:solidFill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120" name="Rectangle 8121"/>
            <p:cNvSpPr/>
            <p:nvPr/>
          </p:nvSpPr>
          <p:spPr>
            <a:xfrm>
              <a:off x="1318006" y="2410147"/>
              <a:ext cx="29390" cy="130140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0980" indent="-190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700" b="1">
                  <a:solidFill>
                    <a:srgbClr val="000000"/>
                  </a:solidFill>
                  <a:effectLst/>
                  <a:latin typeface="Times New Roman"/>
                  <a:ea typeface="Times New Roman"/>
                </a:rPr>
                <a:t> </a:t>
              </a:r>
              <a:endParaRPr lang="ru-RU" sz="1400">
                <a:solidFill>
                  <a:srgbClr val="000000"/>
                </a:solidFill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121" name="Rectangle 8122"/>
            <p:cNvSpPr/>
            <p:nvPr/>
          </p:nvSpPr>
          <p:spPr>
            <a:xfrm>
              <a:off x="2144268" y="1371601"/>
              <a:ext cx="124378" cy="206430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0980" indent="-190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1100" b="1">
                  <a:solidFill>
                    <a:srgbClr val="000000"/>
                  </a:solidFill>
                  <a:effectLst/>
                  <a:latin typeface="Times New Roman"/>
                  <a:ea typeface="Times New Roman"/>
                </a:rPr>
                <a:t>Z</a:t>
              </a:r>
              <a:endParaRPr lang="ru-RU" sz="1400">
                <a:solidFill>
                  <a:srgbClr val="000000"/>
                </a:solidFill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122" name="Rectangle 8123"/>
            <p:cNvSpPr/>
            <p:nvPr/>
          </p:nvSpPr>
          <p:spPr>
            <a:xfrm>
              <a:off x="2235708" y="1437581"/>
              <a:ext cx="126190" cy="130140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0980" indent="-190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700" b="1">
                  <a:solidFill>
                    <a:srgbClr val="000000"/>
                  </a:solidFill>
                  <a:effectLst/>
                  <a:latin typeface="Times New Roman"/>
                  <a:ea typeface="Times New Roman"/>
                </a:rPr>
                <a:t>yu </a:t>
              </a:r>
              <a:endParaRPr lang="ru-RU" sz="1400">
                <a:solidFill>
                  <a:srgbClr val="000000"/>
                </a:solidFill>
                <a:effectLst/>
                <a:latin typeface="Times New Roman"/>
                <a:ea typeface="Times New Roman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0196216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980728"/>
            <a:ext cx="8229600" cy="4709160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 </a:t>
            </a:r>
            <a:r>
              <a:rPr lang="en-US" dirty="0" err="1"/>
              <a:t>Endi</a:t>
            </a:r>
            <a:r>
              <a:rPr lang="en-US" dirty="0"/>
              <a:t> </a:t>
            </a:r>
            <a:r>
              <a:rPr lang="en-US" dirty="0" err="1"/>
              <a:t>o‘ng</a:t>
            </a:r>
            <a:r>
              <a:rPr lang="en-US" dirty="0"/>
              <a:t> </a:t>
            </a:r>
            <a:r>
              <a:rPr lang="en-US" dirty="0" err="1"/>
              <a:t>guruh</a:t>
            </a:r>
            <a:r>
              <a:rPr lang="en-US" dirty="0"/>
              <a:t> </a:t>
            </a:r>
            <a:r>
              <a:rPr lang="en-US" dirty="0" err="1"/>
              <a:t>tiristorlariga</a:t>
            </a:r>
            <a:r>
              <a:rPr lang="en-US" dirty="0"/>
              <a:t> </a:t>
            </a:r>
            <a:r>
              <a:rPr lang="en-US" dirty="0" err="1"/>
              <a:t>boshqaruv</a:t>
            </a:r>
            <a:r>
              <a:rPr lang="en-US" dirty="0"/>
              <a:t> </a:t>
            </a:r>
            <a:r>
              <a:rPr lang="en-US" dirty="0" err="1"/>
              <a:t>signallarini</a:t>
            </a:r>
            <a:r>
              <a:rPr lang="en-US" dirty="0"/>
              <a:t> </a:t>
            </a:r>
            <a:r>
              <a:rPr lang="en-US" dirty="0" err="1"/>
              <a:t>berib</a:t>
            </a:r>
            <a:r>
              <a:rPr lang="en-US" dirty="0"/>
              <a:t> </a:t>
            </a:r>
            <a:r>
              <a:rPr lang="en-US" dirty="0" err="1"/>
              <a:t>ochganimizda</a:t>
            </a:r>
            <a:r>
              <a:rPr lang="en-US" dirty="0"/>
              <a:t>, chap </a:t>
            </a:r>
            <a:r>
              <a:rPr lang="en-US" dirty="0" err="1"/>
              <a:t>guruh</a:t>
            </a:r>
            <a:r>
              <a:rPr lang="en-US" dirty="0"/>
              <a:t> </a:t>
            </a:r>
            <a:r>
              <a:rPr lang="en-US" dirty="0" err="1"/>
              <a:t>tiristorlari</a:t>
            </a:r>
            <a:r>
              <a:rPr lang="en-US" dirty="0"/>
              <a:t> </a:t>
            </a:r>
            <a:r>
              <a:rPr lang="en-US" dirty="0" err="1"/>
              <a:t>yopilib</a:t>
            </a:r>
            <a:r>
              <a:rPr lang="en-US" dirty="0"/>
              <a:t> </a:t>
            </a:r>
            <a:r>
              <a:rPr lang="en-US" i="1" dirty="0" err="1"/>
              <a:t>Z</a:t>
            </a:r>
            <a:r>
              <a:rPr lang="en-US" i="1" baseline="-25000" dirty="0" err="1"/>
              <a:t>yuk</a:t>
            </a:r>
            <a:r>
              <a:rPr lang="en-US" baseline="-25000" dirty="0"/>
              <a:t> </a:t>
            </a:r>
            <a:r>
              <a:rPr lang="en-US" dirty="0"/>
              <a:t> </a:t>
            </a:r>
            <a:r>
              <a:rPr lang="en-US" dirty="0" err="1"/>
              <a:t>dagi</a:t>
            </a:r>
            <a:r>
              <a:rPr lang="en-US" dirty="0"/>
              <a:t> </a:t>
            </a:r>
            <a:r>
              <a:rPr lang="en-US" dirty="0" err="1"/>
              <a:t>kuchlanishning</a:t>
            </a:r>
            <a:r>
              <a:rPr lang="en-US" dirty="0"/>
              <a:t> </a:t>
            </a:r>
            <a:r>
              <a:rPr lang="en-US" dirty="0" err="1"/>
              <a:t>ishora-si</a:t>
            </a:r>
            <a:r>
              <a:rPr lang="en-US" dirty="0"/>
              <a:t> </a:t>
            </a:r>
            <a:r>
              <a:rPr lang="en-US" dirty="0" err="1"/>
              <a:t>manfiy</a:t>
            </a:r>
            <a:r>
              <a:rPr lang="en-US" dirty="0"/>
              <a:t> </a:t>
            </a:r>
            <a:r>
              <a:rPr lang="en-US" dirty="0" err="1"/>
              <a:t>bo‘ladi</a:t>
            </a:r>
            <a:r>
              <a:rPr lang="en-US" dirty="0"/>
              <a:t>. Agar </a:t>
            </a:r>
            <a:r>
              <a:rPr lang="en-US" dirty="0" err="1"/>
              <a:t>boshqaruv</a:t>
            </a:r>
            <a:r>
              <a:rPr lang="en-US" dirty="0"/>
              <a:t> </a:t>
            </a:r>
            <a:r>
              <a:rPr lang="en-US" dirty="0" err="1"/>
              <a:t>impulslarini</a:t>
            </a:r>
            <a:r>
              <a:rPr lang="en-US" dirty="0"/>
              <a:t> </a:t>
            </a:r>
            <a:r>
              <a:rPr lang="en-US" dirty="0" err="1"/>
              <a:t>goh</a:t>
            </a:r>
            <a:r>
              <a:rPr lang="en-US" dirty="0"/>
              <a:t> u </a:t>
            </a:r>
            <a:r>
              <a:rPr lang="en-US" dirty="0" err="1"/>
              <a:t>goh</a:t>
            </a:r>
            <a:r>
              <a:rPr lang="en-US" dirty="0"/>
              <a:t> </a:t>
            </a:r>
            <a:r>
              <a:rPr lang="en-US" dirty="0" err="1"/>
              <a:t>bu</a:t>
            </a:r>
            <a:r>
              <a:rPr lang="en-US" dirty="0"/>
              <a:t> </a:t>
            </a:r>
            <a:r>
              <a:rPr lang="en-US" dirty="0" err="1"/>
              <a:t>guruh</a:t>
            </a:r>
            <a:r>
              <a:rPr lang="en-US" dirty="0"/>
              <a:t> </a:t>
            </a:r>
            <a:r>
              <a:rPr lang="en-US" dirty="0" err="1"/>
              <a:t>tiristorlariga</a:t>
            </a:r>
            <a:r>
              <a:rPr lang="en-US" dirty="0"/>
              <a:t> </a:t>
            </a:r>
            <a:r>
              <a:rPr lang="en-US" dirty="0" err="1"/>
              <a:t>davriy</a:t>
            </a:r>
            <a:r>
              <a:rPr lang="en-US" dirty="0"/>
              <a:t> </a:t>
            </a:r>
            <a:r>
              <a:rPr lang="en-US" dirty="0" err="1"/>
              <a:t>ravishda</a:t>
            </a:r>
            <a:r>
              <a:rPr lang="en-US" dirty="0"/>
              <a:t> </a:t>
            </a:r>
            <a:r>
              <a:rPr lang="en-US" dirty="0" err="1"/>
              <a:t>yuborib</a:t>
            </a:r>
            <a:r>
              <a:rPr lang="en-US" dirty="0"/>
              <a:t> </a:t>
            </a:r>
            <a:r>
              <a:rPr lang="en-US" dirty="0" err="1"/>
              <a:t>turganimizda</a:t>
            </a:r>
            <a:r>
              <a:rPr lang="en-US" dirty="0"/>
              <a:t>, </a:t>
            </a:r>
            <a:r>
              <a:rPr lang="en-US" dirty="0" err="1"/>
              <a:t>yuklanishdagi</a:t>
            </a:r>
            <a:r>
              <a:rPr lang="en-US" dirty="0"/>
              <a:t> </a:t>
            </a:r>
            <a:r>
              <a:rPr lang="en-US" dirty="0" err="1"/>
              <a:t>kuchlanishning</a:t>
            </a:r>
            <a:r>
              <a:rPr lang="en-US" dirty="0"/>
              <a:t> </a:t>
            </a:r>
            <a:r>
              <a:rPr lang="en-US" dirty="0" err="1"/>
              <a:t>ishorasi</a:t>
            </a:r>
            <a:r>
              <a:rPr lang="en-US" dirty="0"/>
              <a:t> ham </a:t>
            </a:r>
            <a:r>
              <a:rPr lang="en-US" dirty="0" err="1"/>
              <a:t>mos</a:t>
            </a:r>
            <a:r>
              <a:rPr lang="en-US" dirty="0"/>
              <a:t> </a:t>
            </a:r>
            <a:r>
              <a:rPr lang="en-US" dirty="0" err="1"/>
              <a:t>ravishda</a:t>
            </a:r>
            <a:r>
              <a:rPr lang="en-US" dirty="0"/>
              <a:t> </a:t>
            </a:r>
            <a:r>
              <a:rPr lang="en-US" dirty="0" err="1"/>
              <a:t>o‘zgarib</a:t>
            </a:r>
            <a:r>
              <a:rPr lang="en-US" dirty="0"/>
              <a:t> </a:t>
            </a:r>
            <a:r>
              <a:rPr lang="en-US" dirty="0" err="1"/>
              <a:t>turadi</a:t>
            </a:r>
            <a:r>
              <a:rPr lang="en-US" dirty="0"/>
              <a:t>. </a:t>
            </a:r>
            <a:r>
              <a:rPr lang="en-US" dirty="0" err="1"/>
              <a:t>Shunday</a:t>
            </a:r>
            <a:r>
              <a:rPr lang="en-US" dirty="0"/>
              <a:t> </a:t>
            </a:r>
            <a:r>
              <a:rPr lang="en-US" dirty="0" err="1"/>
              <a:t>qilib</a:t>
            </a:r>
            <a:r>
              <a:rPr lang="en-US" dirty="0"/>
              <a:t>, </a:t>
            </a:r>
            <a:r>
              <a:rPr lang="en-US" dirty="0" err="1"/>
              <a:t>yuklanishda</a:t>
            </a:r>
            <a:r>
              <a:rPr lang="en-US" dirty="0"/>
              <a:t>  </a:t>
            </a:r>
            <a:r>
              <a:rPr lang="en-US" dirty="0" err="1"/>
              <a:t>chastotasi</a:t>
            </a:r>
            <a:r>
              <a:rPr lang="en-US" dirty="0"/>
              <a:t> </a:t>
            </a:r>
            <a:r>
              <a:rPr lang="en-US" dirty="0" err="1"/>
              <a:t>tarmoq</a:t>
            </a:r>
            <a:r>
              <a:rPr lang="en-US" dirty="0"/>
              <a:t> </a:t>
            </a:r>
            <a:r>
              <a:rPr lang="en-US" dirty="0" err="1"/>
              <a:t>chastotasidan</a:t>
            </a:r>
            <a:r>
              <a:rPr lang="en-US" dirty="0"/>
              <a:t> </a:t>
            </a:r>
            <a:r>
              <a:rPr lang="en-US" dirty="0" err="1"/>
              <a:t>farqli</a:t>
            </a:r>
            <a:r>
              <a:rPr lang="en-US" dirty="0"/>
              <a:t> (</a:t>
            </a:r>
            <a:r>
              <a:rPr lang="en-US" dirty="0" err="1"/>
              <a:t>unga</a:t>
            </a:r>
            <a:r>
              <a:rPr lang="en-US" dirty="0"/>
              <a:t> </a:t>
            </a:r>
            <a:r>
              <a:rPr lang="en-US" dirty="0" err="1"/>
              <a:t>teng</a:t>
            </a:r>
            <a:r>
              <a:rPr lang="en-US" dirty="0"/>
              <a:t> </a:t>
            </a:r>
            <a:r>
              <a:rPr lang="en-US" dirty="0" err="1"/>
              <a:t>yoki</a:t>
            </a:r>
            <a:r>
              <a:rPr lang="en-US" dirty="0"/>
              <a:t> </a:t>
            </a:r>
            <a:r>
              <a:rPr lang="en-US" dirty="0" err="1"/>
              <a:t>undan</a:t>
            </a:r>
            <a:r>
              <a:rPr lang="en-US" dirty="0"/>
              <a:t> </a:t>
            </a:r>
            <a:r>
              <a:rPr lang="en-US" dirty="0" err="1"/>
              <a:t>kam</a:t>
            </a:r>
            <a:r>
              <a:rPr lang="en-US" dirty="0"/>
              <a:t>) </a:t>
            </a:r>
            <a:r>
              <a:rPr lang="en-US" dirty="0" err="1"/>
              <a:t>chastotali</a:t>
            </a:r>
            <a:r>
              <a:rPr lang="en-US" dirty="0"/>
              <a:t> </a:t>
            </a:r>
            <a:r>
              <a:rPr lang="en-US" dirty="0" err="1"/>
              <a:t>o‘zgaruvchan</a:t>
            </a:r>
            <a:r>
              <a:rPr lang="en-US" dirty="0"/>
              <a:t> </a:t>
            </a:r>
            <a:r>
              <a:rPr lang="en-US" dirty="0" err="1"/>
              <a:t>kuchlanish</a:t>
            </a:r>
            <a:r>
              <a:rPr lang="en-US" dirty="0"/>
              <a:t> </a:t>
            </a:r>
            <a:r>
              <a:rPr lang="en-US" dirty="0" err="1"/>
              <a:t>hosil</a:t>
            </a:r>
            <a:r>
              <a:rPr lang="en-US" dirty="0"/>
              <a:t> </a:t>
            </a:r>
            <a:r>
              <a:rPr lang="en-US" dirty="0" err="1"/>
              <a:t>qilamiz</a:t>
            </a:r>
            <a:r>
              <a:rPr lang="en-US" dirty="0"/>
              <a:t>. </a:t>
            </a:r>
            <a:r>
              <a:rPr lang="en-US" dirty="0" err="1"/>
              <a:t>Boshqaruv</a:t>
            </a:r>
            <a:r>
              <a:rPr lang="en-US" dirty="0"/>
              <a:t> </a:t>
            </a:r>
            <a:r>
              <a:rPr lang="en-US" dirty="0" err="1"/>
              <a:t>impulslarning</a:t>
            </a:r>
            <a:r>
              <a:rPr lang="en-US" dirty="0"/>
              <a:t> </a:t>
            </a:r>
            <a:r>
              <a:rPr lang="en-US" dirty="0" err="1"/>
              <a:t>ketma</a:t>
            </a:r>
            <a:r>
              <a:rPr lang="en-US" dirty="0"/>
              <a:t> – </a:t>
            </a:r>
            <a:r>
              <a:rPr lang="en-US" dirty="0" err="1"/>
              <a:t>ketlik</a:t>
            </a:r>
            <a:r>
              <a:rPr lang="en-US" dirty="0"/>
              <a:t> </a:t>
            </a:r>
            <a:r>
              <a:rPr lang="en-US" dirty="0" err="1"/>
              <a:t>davrini</a:t>
            </a:r>
            <a:r>
              <a:rPr lang="en-US" dirty="0"/>
              <a:t> </a:t>
            </a:r>
            <a:r>
              <a:rPr lang="en-US" dirty="0" err="1"/>
              <a:t>o‘zgartirib</a:t>
            </a:r>
            <a:r>
              <a:rPr lang="en-US" dirty="0"/>
              <a:t> </a:t>
            </a:r>
            <a:r>
              <a:rPr lang="en-US" i="1" dirty="0" err="1"/>
              <a:t>U</a:t>
            </a:r>
            <a:r>
              <a:rPr lang="en-US" i="1" baseline="-25000" dirty="0" err="1"/>
              <a:t>yuk</a:t>
            </a:r>
            <a:r>
              <a:rPr lang="en-US" dirty="0"/>
              <a:t> </a:t>
            </a:r>
            <a:r>
              <a:rPr lang="en-US" dirty="0" err="1"/>
              <a:t>ning</a:t>
            </a:r>
            <a:r>
              <a:rPr lang="en-US" dirty="0"/>
              <a:t> </a:t>
            </a:r>
            <a:r>
              <a:rPr lang="en-US" dirty="0" err="1"/>
              <a:t>chastotasi</a:t>
            </a:r>
            <a:r>
              <a:rPr lang="en-US" dirty="0"/>
              <a:t> </a:t>
            </a:r>
            <a:r>
              <a:rPr lang="en-US" dirty="0" err="1"/>
              <a:t>boshqariladi</a:t>
            </a:r>
            <a:r>
              <a:rPr lang="en-US" dirty="0"/>
              <a:t>, agar</a:t>
            </a:r>
            <a:r>
              <a:rPr lang="en-US" i="1" dirty="0"/>
              <a:t> </a:t>
            </a:r>
            <a:r>
              <a:rPr lang="en-US" dirty="0" err="1"/>
              <a:t>boshqaruv</a:t>
            </a:r>
            <a:r>
              <a:rPr lang="en-US" dirty="0"/>
              <a:t> </a:t>
            </a:r>
            <a:r>
              <a:rPr lang="en-US" dirty="0" err="1"/>
              <a:t>burchagini</a:t>
            </a:r>
            <a:r>
              <a:rPr lang="en-US" dirty="0"/>
              <a:t> </a:t>
            </a:r>
            <a:r>
              <a:rPr lang="en-US" dirty="0" err="1"/>
              <a:t>o‘zgartirsak</a:t>
            </a:r>
            <a:r>
              <a:rPr lang="en-US" dirty="0"/>
              <a:t> </a:t>
            </a:r>
            <a:r>
              <a:rPr lang="en-US" i="1" dirty="0" err="1"/>
              <a:t>U</a:t>
            </a:r>
            <a:r>
              <a:rPr lang="en-US" i="1" baseline="-25000" dirty="0" err="1"/>
              <a:t>yuk</a:t>
            </a:r>
            <a:r>
              <a:rPr lang="en-US" dirty="0"/>
              <a:t> </a:t>
            </a:r>
            <a:r>
              <a:rPr lang="en-US" dirty="0" err="1"/>
              <a:t>ning</a:t>
            </a:r>
            <a:r>
              <a:rPr lang="en-US" dirty="0"/>
              <a:t> </a:t>
            </a:r>
            <a:r>
              <a:rPr lang="en-US" dirty="0" err="1"/>
              <a:t>o‘rtacha</a:t>
            </a:r>
            <a:r>
              <a:rPr lang="en-US" dirty="0"/>
              <a:t> </a:t>
            </a:r>
            <a:r>
              <a:rPr lang="en-US" dirty="0" err="1"/>
              <a:t>qiymati</a:t>
            </a:r>
            <a:r>
              <a:rPr lang="en-US" dirty="0"/>
              <a:t> </a:t>
            </a:r>
            <a:r>
              <a:rPr lang="en-US" dirty="0" err="1"/>
              <a:t>rostlanadi</a:t>
            </a:r>
            <a:r>
              <a:rPr lang="en-US" dirty="0"/>
              <a:t>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117014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980728"/>
            <a:ext cx="8229600" cy="470916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 </a:t>
            </a:r>
            <a:r>
              <a:rPr lang="en-US" dirty="0" err="1"/>
              <a:t>Sanoat</a:t>
            </a:r>
            <a:r>
              <a:rPr lang="en-US" dirty="0"/>
              <a:t> </a:t>
            </a:r>
            <a:r>
              <a:rPr lang="en-US" dirty="0" err="1"/>
              <a:t>qurilmalari</a:t>
            </a:r>
            <a:r>
              <a:rPr lang="en-US" dirty="0"/>
              <a:t> </a:t>
            </a:r>
            <a:r>
              <a:rPr lang="en-US" dirty="0" err="1"/>
              <a:t>elektr</a:t>
            </a:r>
            <a:r>
              <a:rPr lang="en-US" dirty="0"/>
              <a:t> </a:t>
            </a:r>
            <a:r>
              <a:rPr lang="en-US" dirty="0" err="1"/>
              <a:t>yuritmalarida</a:t>
            </a:r>
            <a:r>
              <a:rPr lang="en-US" dirty="0"/>
              <a:t> </a:t>
            </a:r>
            <a:r>
              <a:rPr lang="en-US" dirty="0" err="1"/>
              <a:t>bevosita</a:t>
            </a:r>
            <a:r>
              <a:rPr lang="en-US" dirty="0"/>
              <a:t> </a:t>
            </a:r>
            <a:r>
              <a:rPr lang="en-US" dirty="0" err="1"/>
              <a:t>TChO‘larning</a:t>
            </a:r>
            <a:r>
              <a:rPr lang="en-US" dirty="0"/>
              <a:t> </a:t>
            </a:r>
            <a:r>
              <a:rPr lang="en-US" dirty="0" err="1"/>
              <a:t>uch</a:t>
            </a:r>
            <a:r>
              <a:rPr lang="en-US" dirty="0"/>
              <a:t> </a:t>
            </a:r>
            <a:r>
              <a:rPr lang="en-US" dirty="0" err="1"/>
              <a:t>fazali</a:t>
            </a:r>
            <a:r>
              <a:rPr lang="en-US" dirty="0"/>
              <a:t>  </a:t>
            </a:r>
            <a:r>
              <a:rPr lang="en-US" dirty="0" err="1"/>
              <a:t>nol</a:t>
            </a:r>
            <a:r>
              <a:rPr lang="en-US" dirty="0"/>
              <a:t> </a:t>
            </a:r>
            <a:r>
              <a:rPr lang="en-US" dirty="0" err="1"/>
              <a:t>sxemalari</a:t>
            </a:r>
            <a:r>
              <a:rPr lang="en-US" dirty="0"/>
              <a:t> </a:t>
            </a:r>
            <a:r>
              <a:rPr lang="en-US" dirty="0" err="1"/>
              <a:t>ko‘proq</a:t>
            </a:r>
            <a:r>
              <a:rPr lang="en-US" dirty="0"/>
              <a:t> </a:t>
            </a:r>
            <a:r>
              <a:rPr lang="en-US" dirty="0" err="1"/>
              <a:t>qo‘llaniladi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uning</a:t>
            </a:r>
            <a:r>
              <a:rPr lang="en-US" dirty="0"/>
              <a:t> </a:t>
            </a:r>
            <a:r>
              <a:rPr lang="en-US" dirty="0" err="1"/>
              <a:t>prinsipial</a:t>
            </a:r>
            <a:r>
              <a:rPr lang="en-US" dirty="0"/>
              <a:t> </a:t>
            </a:r>
            <a:r>
              <a:rPr lang="en-US" dirty="0" err="1"/>
              <a:t>sxemasi</a:t>
            </a:r>
            <a:r>
              <a:rPr lang="en-US" dirty="0"/>
              <a:t> 10–</a:t>
            </a:r>
            <a:r>
              <a:rPr lang="en-US" dirty="0" err="1"/>
              <a:t>rasmda</a:t>
            </a:r>
            <a:r>
              <a:rPr lang="en-US" dirty="0"/>
              <a:t> </a:t>
            </a:r>
            <a:r>
              <a:rPr lang="en-US" dirty="0" err="1"/>
              <a:t>tasvirlangan</a:t>
            </a:r>
            <a:r>
              <a:rPr lang="en-US" dirty="0"/>
              <a:t>. </a:t>
            </a:r>
            <a:r>
              <a:rPr lang="en-US" dirty="0" err="1"/>
              <a:t>Iishchi</a:t>
            </a:r>
            <a:r>
              <a:rPr lang="en-US" dirty="0"/>
              <a:t> </a:t>
            </a:r>
            <a:r>
              <a:rPr lang="en-US" dirty="0" err="1"/>
              <a:t>tiristorlarning</a:t>
            </a:r>
            <a:r>
              <a:rPr lang="en-US" dirty="0"/>
              <a:t> </a:t>
            </a:r>
            <a:r>
              <a:rPr lang="en-US" dirty="0" err="1"/>
              <a:t>soni</a:t>
            </a:r>
            <a:r>
              <a:rPr lang="en-US" dirty="0"/>
              <a:t> 18 </a:t>
            </a:r>
            <a:r>
              <a:rPr lang="en-US" dirty="0" err="1"/>
              <a:t>ga</a:t>
            </a:r>
            <a:r>
              <a:rPr lang="en-US" dirty="0"/>
              <a:t> </a:t>
            </a:r>
            <a:r>
              <a:rPr lang="en-US" dirty="0" err="1"/>
              <a:t>teng</a:t>
            </a:r>
            <a:r>
              <a:rPr lang="en-US" dirty="0"/>
              <a:t>. </a:t>
            </a:r>
            <a:r>
              <a:rPr lang="en-US" dirty="0" err="1"/>
              <a:t>Bevosita</a:t>
            </a:r>
            <a:r>
              <a:rPr lang="en-US" dirty="0"/>
              <a:t> </a:t>
            </a:r>
            <a:r>
              <a:rPr lang="en-US" dirty="0" err="1"/>
              <a:t>TChO‘ning</a:t>
            </a:r>
            <a:r>
              <a:rPr lang="en-US" dirty="0"/>
              <a:t> </a:t>
            </a:r>
            <a:r>
              <a:rPr lang="en-US" dirty="0" err="1"/>
              <a:t>uch</a:t>
            </a:r>
            <a:r>
              <a:rPr lang="en-US" dirty="0"/>
              <a:t> </a:t>
            </a:r>
            <a:r>
              <a:rPr lang="en-US" dirty="0" err="1"/>
              <a:t>fazali</a:t>
            </a:r>
            <a:r>
              <a:rPr lang="en-US" dirty="0"/>
              <a:t> </a:t>
            </a:r>
            <a:r>
              <a:rPr lang="en-US" dirty="0" err="1"/>
              <a:t>ko‘prik</a:t>
            </a:r>
            <a:r>
              <a:rPr lang="en-US" dirty="0"/>
              <a:t> </a:t>
            </a:r>
            <a:r>
              <a:rPr lang="en-US" dirty="0" err="1"/>
              <a:t>sxemali</a:t>
            </a:r>
            <a:r>
              <a:rPr lang="en-US" dirty="0"/>
              <a:t> </a:t>
            </a:r>
            <a:r>
              <a:rPr lang="en-US" dirty="0" err="1"/>
              <a:t>variantda</a:t>
            </a:r>
            <a:r>
              <a:rPr lang="en-US" dirty="0"/>
              <a:t> </a:t>
            </a:r>
            <a:r>
              <a:rPr lang="en-US" dirty="0" err="1"/>
              <a:t>esa</a:t>
            </a:r>
            <a:r>
              <a:rPr lang="en-US" dirty="0"/>
              <a:t> </a:t>
            </a:r>
            <a:r>
              <a:rPr lang="en-US" dirty="0" err="1"/>
              <a:t>ishchi</a:t>
            </a:r>
            <a:r>
              <a:rPr lang="en-US" dirty="0"/>
              <a:t> </a:t>
            </a:r>
            <a:r>
              <a:rPr lang="en-US" dirty="0" err="1"/>
              <a:t>tiristorlarning</a:t>
            </a:r>
            <a:r>
              <a:rPr lang="en-US" dirty="0"/>
              <a:t> </a:t>
            </a:r>
            <a:r>
              <a:rPr lang="en-US" dirty="0" err="1"/>
              <a:t>soni</a:t>
            </a:r>
            <a:r>
              <a:rPr lang="en-US" dirty="0"/>
              <a:t> 36 </a:t>
            </a:r>
            <a:r>
              <a:rPr lang="en-US" dirty="0" err="1"/>
              <a:t>ga</a:t>
            </a:r>
            <a:r>
              <a:rPr lang="en-US" dirty="0"/>
              <a:t> </a:t>
            </a:r>
            <a:r>
              <a:rPr lang="en-US" dirty="0" err="1"/>
              <a:t>teng</a:t>
            </a:r>
            <a:r>
              <a:rPr lang="en-US" dirty="0"/>
              <a:t> (11– </a:t>
            </a:r>
            <a:r>
              <a:rPr lang="en-US" dirty="0" err="1"/>
              <a:t>rasm</a:t>
            </a:r>
            <a:r>
              <a:rPr lang="en-US" dirty="0"/>
              <a:t>). </a:t>
            </a:r>
            <a:r>
              <a:rPr lang="en-US" dirty="0" err="1"/>
              <a:t>O‘rta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katta</a:t>
            </a:r>
            <a:r>
              <a:rPr lang="en-US" dirty="0"/>
              <a:t> </a:t>
            </a:r>
            <a:r>
              <a:rPr lang="en-US" dirty="0" err="1"/>
              <a:t>quvvatli</a:t>
            </a:r>
            <a:r>
              <a:rPr lang="en-US" dirty="0"/>
              <a:t> </a:t>
            </a:r>
            <a:r>
              <a:rPr lang="en-US" dirty="0" err="1"/>
              <a:t>o‘zgaruvchan</a:t>
            </a:r>
            <a:r>
              <a:rPr lang="en-US" dirty="0"/>
              <a:t> </a:t>
            </a:r>
            <a:r>
              <a:rPr lang="en-US" dirty="0" err="1"/>
              <a:t>tok</a:t>
            </a:r>
            <a:r>
              <a:rPr lang="en-US" dirty="0"/>
              <a:t> </a:t>
            </a:r>
            <a:r>
              <a:rPr lang="en-US" dirty="0" err="1"/>
              <a:t>elektr</a:t>
            </a:r>
            <a:r>
              <a:rPr lang="en-US" dirty="0"/>
              <a:t> </a:t>
            </a:r>
            <a:r>
              <a:rPr lang="en-US" dirty="0" err="1"/>
              <a:t>yuritmalarida</a:t>
            </a:r>
            <a:r>
              <a:rPr lang="en-US" dirty="0"/>
              <a:t> </a:t>
            </a:r>
            <a:r>
              <a:rPr lang="en-US" dirty="0" err="1"/>
              <a:t>ushbu</a:t>
            </a:r>
            <a:r>
              <a:rPr lang="en-US" dirty="0"/>
              <a:t> </a:t>
            </a:r>
            <a:r>
              <a:rPr lang="en-US" dirty="0" err="1"/>
              <a:t>sxemali</a:t>
            </a:r>
            <a:r>
              <a:rPr lang="en-US" dirty="0"/>
              <a:t> </a:t>
            </a:r>
            <a:r>
              <a:rPr lang="en-US" dirty="0" err="1"/>
              <a:t>bevosita</a:t>
            </a:r>
            <a:r>
              <a:rPr lang="en-US" dirty="0"/>
              <a:t> </a:t>
            </a:r>
            <a:r>
              <a:rPr lang="en-US" dirty="0" err="1"/>
              <a:t>TChO</a:t>
            </a:r>
            <a:r>
              <a:rPr lang="en-US" dirty="0"/>
              <a:t>‘ </a:t>
            </a:r>
            <a:r>
              <a:rPr lang="en-US" dirty="0" err="1"/>
              <a:t>ning</a:t>
            </a:r>
            <a:r>
              <a:rPr lang="en-US" dirty="0"/>
              <a:t> </a:t>
            </a:r>
            <a:r>
              <a:rPr lang="en-US" dirty="0" err="1"/>
              <a:t>ishlatilishi</a:t>
            </a:r>
            <a:r>
              <a:rPr lang="en-US" dirty="0"/>
              <a:t> </a:t>
            </a:r>
            <a:r>
              <a:rPr lang="en-US" dirty="0" err="1"/>
              <a:t>iqtisodiy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ekspluatasion</a:t>
            </a:r>
            <a:r>
              <a:rPr lang="en-US" dirty="0"/>
              <a:t> </a:t>
            </a:r>
            <a:r>
              <a:rPr lang="en-US" dirty="0" err="1" smtClean="0"/>
              <a:t>ko’rsatkichlari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058338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22828"/>
          <p:cNvPicPr>
            <a:picLocks noGrp="1"/>
          </p:cNvPicPr>
          <p:nvPr>
            <p:ph idx="1"/>
          </p:nvPr>
        </p:nvPicPr>
        <p:blipFill rotWithShape="1">
          <a:blip r:embed="rId2"/>
          <a:srcRect l="1080" t="7589"/>
          <a:stretch/>
        </p:blipFill>
        <p:spPr>
          <a:xfrm>
            <a:off x="546100" y="908720"/>
            <a:ext cx="8140700" cy="4878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77555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 </a:t>
            </a:r>
            <a:r>
              <a:rPr lang="en-US" dirty="0" err="1"/>
              <a:t>Bevosita</a:t>
            </a:r>
            <a:r>
              <a:rPr lang="en-US" dirty="0"/>
              <a:t> </a:t>
            </a:r>
            <a:r>
              <a:rPr lang="en-US" dirty="0" err="1"/>
              <a:t>TChO‘larning</a:t>
            </a:r>
            <a:r>
              <a:rPr lang="en-US" dirty="0"/>
              <a:t> </a:t>
            </a:r>
            <a:r>
              <a:rPr lang="en-US" dirty="0" err="1"/>
              <a:t>boshqariv</a:t>
            </a:r>
            <a:r>
              <a:rPr lang="en-US" dirty="0"/>
              <a:t> </a:t>
            </a:r>
            <a:r>
              <a:rPr lang="en-US" dirty="0" err="1"/>
              <a:t>burchagini</a:t>
            </a:r>
            <a:r>
              <a:rPr lang="en-US" dirty="0"/>
              <a:t> </a:t>
            </a:r>
            <a:r>
              <a:rPr lang="en-US" dirty="0" err="1"/>
              <a:t>boshqarish</a:t>
            </a:r>
            <a:r>
              <a:rPr lang="en-US" dirty="0"/>
              <a:t> </a:t>
            </a:r>
            <a:r>
              <a:rPr lang="en-US" dirty="0" err="1"/>
              <a:t>uchun</a:t>
            </a:r>
            <a:r>
              <a:rPr lang="en-US" dirty="0"/>
              <a:t> </a:t>
            </a:r>
            <a:r>
              <a:rPr lang="en-US" dirty="0" err="1"/>
              <a:t>reversiv</a:t>
            </a:r>
            <a:r>
              <a:rPr lang="en-US" dirty="0"/>
              <a:t> </a:t>
            </a:r>
            <a:r>
              <a:rPr lang="en-US" dirty="0" err="1"/>
              <a:t>o‘zgarmas</a:t>
            </a:r>
            <a:r>
              <a:rPr lang="en-US" dirty="0"/>
              <a:t> </a:t>
            </a:r>
            <a:r>
              <a:rPr lang="en-US" dirty="0" err="1"/>
              <a:t>tok</a:t>
            </a:r>
            <a:r>
              <a:rPr lang="en-US" dirty="0"/>
              <a:t> </a:t>
            </a:r>
            <a:r>
              <a:rPr lang="en-US" dirty="0" err="1"/>
              <a:t>o‘zgartkichlarida</a:t>
            </a:r>
            <a:r>
              <a:rPr lang="en-US" dirty="0"/>
              <a:t> </a:t>
            </a:r>
            <a:r>
              <a:rPr lang="en-US" dirty="0" err="1"/>
              <a:t>qo‘llaniladigan</a:t>
            </a:r>
            <a:r>
              <a:rPr lang="en-US" dirty="0"/>
              <a:t> </a:t>
            </a:r>
            <a:r>
              <a:rPr lang="en-US" dirty="0" err="1"/>
              <a:t>faza</a:t>
            </a:r>
            <a:r>
              <a:rPr lang="en-US" dirty="0"/>
              <a:t> </a:t>
            </a:r>
            <a:r>
              <a:rPr lang="en-US" dirty="0" err="1"/>
              <a:t>siljitish</a:t>
            </a:r>
            <a:r>
              <a:rPr lang="en-US" dirty="0"/>
              <a:t> </a:t>
            </a:r>
            <a:r>
              <a:rPr lang="en-US" dirty="0" err="1"/>
              <a:t>qurilma-laridan</a:t>
            </a:r>
            <a:r>
              <a:rPr lang="en-US" dirty="0"/>
              <a:t> </a:t>
            </a:r>
            <a:r>
              <a:rPr lang="en-US" dirty="0" err="1"/>
              <a:t>foydalaniladi</a:t>
            </a:r>
            <a:r>
              <a:rPr lang="en-US" dirty="0"/>
              <a:t>. </a:t>
            </a:r>
            <a:r>
              <a:rPr lang="en-US" dirty="0" err="1"/>
              <a:t>Bevosita</a:t>
            </a:r>
            <a:r>
              <a:rPr lang="en-US" dirty="0"/>
              <a:t> </a:t>
            </a:r>
            <a:r>
              <a:rPr lang="en-US" dirty="0" err="1"/>
              <a:t>TChO‘ning</a:t>
            </a:r>
            <a:r>
              <a:rPr lang="en-US" dirty="0"/>
              <a:t> </a:t>
            </a:r>
            <a:r>
              <a:rPr lang="en-US" dirty="0" err="1"/>
              <a:t>ishchi</a:t>
            </a:r>
            <a:r>
              <a:rPr lang="en-US" dirty="0"/>
              <a:t> </a:t>
            </a:r>
            <a:r>
              <a:rPr lang="en-US" dirty="0" err="1"/>
              <a:t>sxemasida</a:t>
            </a:r>
            <a:r>
              <a:rPr lang="en-US" dirty="0"/>
              <a:t> </a:t>
            </a:r>
            <a:r>
              <a:rPr lang="en-US" dirty="0" err="1"/>
              <a:t>tiristorlar</a:t>
            </a:r>
            <a:r>
              <a:rPr lang="en-US" dirty="0"/>
              <a:t> </a:t>
            </a:r>
            <a:r>
              <a:rPr lang="en-US" dirty="0" err="1"/>
              <a:t>komplekti</a:t>
            </a:r>
            <a:r>
              <a:rPr lang="en-US" dirty="0"/>
              <a:t> </a:t>
            </a:r>
            <a:r>
              <a:rPr lang="en-US" dirty="0" err="1"/>
              <a:t>soniga</a:t>
            </a:r>
            <a:r>
              <a:rPr lang="en-US" dirty="0"/>
              <a:t> </a:t>
            </a:r>
            <a:r>
              <a:rPr lang="en-US" dirty="0" err="1"/>
              <a:t>qarab</a:t>
            </a:r>
            <a:r>
              <a:rPr lang="en-US" dirty="0"/>
              <a:t> FSQ </a:t>
            </a:r>
            <a:r>
              <a:rPr lang="en-US" dirty="0" err="1"/>
              <a:t>lar</a:t>
            </a:r>
            <a:r>
              <a:rPr lang="en-US" dirty="0"/>
              <a:t> ham </a:t>
            </a:r>
            <a:r>
              <a:rPr lang="en-US" dirty="0" err="1"/>
              <a:t>shuncha</a:t>
            </a:r>
            <a:r>
              <a:rPr lang="en-US" dirty="0"/>
              <a:t> </a:t>
            </a:r>
            <a:r>
              <a:rPr lang="en-US" dirty="0" err="1"/>
              <a:t>bo‘lishi</a:t>
            </a:r>
            <a:r>
              <a:rPr lang="en-US" dirty="0"/>
              <a:t>, </a:t>
            </a:r>
            <a:r>
              <a:rPr lang="en-US" dirty="0" err="1"/>
              <a:t>ya’ni</a:t>
            </a:r>
            <a:r>
              <a:rPr lang="en-US" dirty="0"/>
              <a:t> </a:t>
            </a:r>
            <a:r>
              <a:rPr lang="en-US" dirty="0" err="1"/>
              <a:t>uch</a:t>
            </a:r>
            <a:r>
              <a:rPr lang="en-US" dirty="0"/>
              <a:t> </a:t>
            </a:r>
            <a:r>
              <a:rPr lang="en-US" dirty="0" err="1"/>
              <a:t>fazali</a:t>
            </a:r>
            <a:r>
              <a:rPr lang="en-US" dirty="0"/>
              <a:t> </a:t>
            </a:r>
            <a:r>
              <a:rPr lang="en-US" dirty="0" err="1"/>
              <a:t>nol</a:t>
            </a:r>
            <a:r>
              <a:rPr lang="en-US" dirty="0"/>
              <a:t> </a:t>
            </a:r>
            <a:r>
              <a:rPr lang="en-US" dirty="0" err="1"/>
              <a:t>sxemali</a:t>
            </a:r>
            <a:r>
              <a:rPr lang="en-US" dirty="0"/>
              <a:t> </a:t>
            </a:r>
            <a:r>
              <a:rPr lang="en-US" dirty="0" err="1"/>
              <a:t>bevosita</a:t>
            </a:r>
            <a:r>
              <a:rPr lang="en-US" dirty="0"/>
              <a:t> </a:t>
            </a:r>
            <a:r>
              <a:rPr lang="en-US" dirty="0" err="1"/>
              <a:t>TChO</a:t>
            </a:r>
            <a:r>
              <a:rPr lang="en-US" dirty="0"/>
              <a:t>‘ </a:t>
            </a:r>
            <a:r>
              <a:rPr lang="en-US" dirty="0" err="1"/>
              <a:t>lar</a:t>
            </a:r>
            <a:r>
              <a:rPr lang="en-US" dirty="0"/>
              <a:t> </a:t>
            </a:r>
            <a:r>
              <a:rPr lang="en-US" dirty="0" err="1"/>
              <a:t>uchun</a:t>
            </a:r>
            <a:r>
              <a:rPr lang="en-US" dirty="0"/>
              <a:t> FSQ </a:t>
            </a:r>
            <a:r>
              <a:rPr lang="en-US" dirty="0" err="1"/>
              <a:t>lar</a:t>
            </a:r>
            <a:r>
              <a:rPr lang="en-US" dirty="0"/>
              <a:t> </a:t>
            </a:r>
            <a:r>
              <a:rPr lang="en-US" dirty="0" err="1"/>
              <a:t>soni</a:t>
            </a:r>
            <a:r>
              <a:rPr lang="en-US" dirty="0"/>
              <a:t> </a:t>
            </a:r>
            <a:r>
              <a:rPr lang="en-US" dirty="0" err="1"/>
              <a:t>oltita</a:t>
            </a:r>
            <a:r>
              <a:rPr lang="en-US" dirty="0"/>
              <a:t> </a:t>
            </a:r>
            <a:r>
              <a:rPr lang="en-US" dirty="0" err="1"/>
              <a:t>bo‘lishi</a:t>
            </a:r>
            <a:r>
              <a:rPr lang="en-US" dirty="0"/>
              <a:t> </a:t>
            </a:r>
            <a:r>
              <a:rPr lang="en-US" dirty="0" err="1"/>
              <a:t>talab</a:t>
            </a:r>
            <a:r>
              <a:rPr lang="en-US" dirty="0"/>
              <a:t> </a:t>
            </a:r>
            <a:r>
              <a:rPr lang="en-US" dirty="0" err="1"/>
              <a:t>etiladi</a:t>
            </a:r>
            <a:r>
              <a:rPr lang="en-US" dirty="0"/>
              <a:t>. </a:t>
            </a:r>
            <a:r>
              <a:rPr lang="en-US" dirty="0" err="1"/>
              <a:t>FSQlarni</a:t>
            </a:r>
            <a:r>
              <a:rPr lang="en-US" dirty="0"/>
              <a:t> </a:t>
            </a:r>
            <a:r>
              <a:rPr lang="en-US" dirty="0" err="1"/>
              <a:t>boshqarish</a:t>
            </a:r>
            <a:r>
              <a:rPr lang="en-US" dirty="0"/>
              <a:t> </a:t>
            </a:r>
            <a:r>
              <a:rPr lang="en-US" dirty="0" err="1"/>
              <a:t>uchun</a:t>
            </a:r>
            <a:r>
              <a:rPr lang="en-US" dirty="0"/>
              <a:t> </a:t>
            </a:r>
            <a:r>
              <a:rPr lang="en-US" dirty="0" err="1"/>
              <a:t>chastotasi</a:t>
            </a:r>
            <a:r>
              <a:rPr lang="en-US" dirty="0"/>
              <a:t> </a:t>
            </a:r>
            <a:r>
              <a:rPr lang="en-US" dirty="0" err="1"/>
              <a:t>hamda</a:t>
            </a:r>
            <a:r>
              <a:rPr lang="en-US" dirty="0"/>
              <a:t> </a:t>
            </a:r>
            <a:r>
              <a:rPr lang="en-US" dirty="0" err="1"/>
              <a:t>kuchlanish</a:t>
            </a:r>
            <a:r>
              <a:rPr lang="en-US" dirty="0"/>
              <a:t> </a:t>
            </a:r>
            <a:r>
              <a:rPr lang="en-US" dirty="0" err="1"/>
              <a:t>amplitudasi</a:t>
            </a:r>
            <a:r>
              <a:rPr lang="en-US" dirty="0"/>
              <a:t> </a:t>
            </a:r>
            <a:r>
              <a:rPr lang="en-US" dirty="0" err="1"/>
              <a:t>rostlanuvchan</a:t>
            </a:r>
            <a:r>
              <a:rPr lang="en-US" dirty="0"/>
              <a:t> </a:t>
            </a:r>
            <a:r>
              <a:rPr lang="en-US" dirty="0" err="1"/>
              <a:t>bo‘lgan</a:t>
            </a:r>
            <a:r>
              <a:rPr lang="en-US" dirty="0"/>
              <a:t> </a:t>
            </a:r>
            <a:r>
              <a:rPr lang="en-US" dirty="0" err="1"/>
              <a:t>olti</a:t>
            </a:r>
            <a:r>
              <a:rPr lang="en-US" dirty="0"/>
              <a:t> </a:t>
            </a:r>
            <a:r>
              <a:rPr lang="en-US" dirty="0" err="1"/>
              <a:t>fazali</a:t>
            </a:r>
            <a:r>
              <a:rPr lang="en-US" dirty="0"/>
              <a:t> </a:t>
            </a:r>
            <a:r>
              <a:rPr lang="en-US" dirty="0" err="1"/>
              <a:t>simmetrik</a:t>
            </a:r>
            <a:r>
              <a:rPr lang="en-US" dirty="0"/>
              <a:t> </a:t>
            </a:r>
            <a:r>
              <a:rPr lang="en-US" dirty="0" err="1"/>
              <a:t>tizim</a:t>
            </a:r>
            <a:r>
              <a:rPr lang="en-US" dirty="0"/>
              <a:t> </a:t>
            </a:r>
            <a:r>
              <a:rPr lang="en-US" dirty="0" err="1"/>
              <a:t>bo‘lishi</a:t>
            </a:r>
            <a:r>
              <a:rPr lang="en-US" dirty="0"/>
              <a:t> </a:t>
            </a:r>
            <a:r>
              <a:rPr lang="en-US" dirty="0" err="1"/>
              <a:t>kerak</a:t>
            </a:r>
            <a:r>
              <a:rPr lang="en-US" dirty="0"/>
              <a:t>.  </a:t>
            </a:r>
            <a:endParaRPr lang="ru-RU" dirty="0"/>
          </a:p>
          <a:p>
            <a:r>
              <a:rPr lang="en-US" dirty="0" err="1"/>
              <a:t>Bevosita</a:t>
            </a:r>
            <a:r>
              <a:rPr lang="en-US" dirty="0"/>
              <a:t> </a:t>
            </a:r>
            <a:r>
              <a:rPr lang="en-US" dirty="0" err="1"/>
              <a:t>TChO</a:t>
            </a:r>
            <a:r>
              <a:rPr lang="en-US" dirty="0"/>
              <a:t>‘ </a:t>
            </a:r>
            <a:r>
              <a:rPr lang="en-US" dirty="0" err="1"/>
              <a:t>chiqish</a:t>
            </a:r>
            <a:r>
              <a:rPr lang="en-US" dirty="0"/>
              <a:t> </a:t>
            </a:r>
            <a:r>
              <a:rPr lang="en-US" dirty="0" err="1"/>
              <a:t>kuchlanishining</a:t>
            </a:r>
            <a:r>
              <a:rPr lang="en-US" dirty="0"/>
              <a:t> </a:t>
            </a:r>
            <a:r>
              <a:rPr lang="en-US" dirty="0" err="1"/>
              <a:t>formasi</a:t>
            </a:r>
            <a:r>
              <a:rPr lang="en-US" dirty="0"/>
              <a:t> </a:t>
            </a:r>
            <a:r>
              <a:rPr lang="en-US" dirty="0" err="1"/>
              <a:t>to‘g‘ri</a:t>
            </a:r>
            <a:r>
              <a:rPr lang="en-US" dirty="0"/>
              <a:t> </a:t>
            </a:r>
            <a:r>
              <a:rPr lang="en-US" dirty="0" err="1"/>
              <a:t>burchakli</a:t>
            </a:r>
            <a:r>
              <a:rPr lang="en-US" dirty="0"/>
              <a:t> – </a:t>
            </a:r>
            <a:r>
              <a:rPr lang="en-US" dirty="0" err="1"/>
              <a:t>pog‘anali</a:t>
            </a:r>
            <a:r>
              <a:rPr lang="en-US" dirty="0"/>
              <a:t> </a:t>
            </a:r>
            <a:r>
              <a:rPr lang="en-US" dirty="0" err="1"/>
              <a:t>bo‘lsa</a:t>
            </a:r>
            <a:r>
              <a:rPr lang="en-US" dirty="0"/>
              <a:t>, u </a:t>
            </a:r>
            <a:r>
              <a:rPr lang="en-US" dirty="0" err="1"/>
              <a:t>holda</a:t>
            </a:r>
            <a:r>
              <a:rPr lang="en-US" dirty="0"/>
              <a:t> </a:t>
            </a:r>
            <a:r>
              <a:rPr lang="en-US" dirty="0" err="1"/>
              <a:t>boshqariluvchi</a:t>
            </a:r>
            <a:r>
              <a:rPr lang="en-US" dirty="0"/>
              <a:t> </a:t>
            </a:r>
            <a:r>
              <a:rPr lang="en-US" dirty="0" err="1"/>
              <a:t>kuchlanish</a:t>
            </a:r>
            <a:r>
              <a:rPr lang="en-US" dirty="0"/>
              <a:t> </a:t>
            </a:r>
            <a:r>
              <a:rPr lang="en-US" dirty="0" err="1"/>
              <a:t>manbai</a:t>
            </a:r>
            <a:r>
              <a:rPr lang="en-US" dirty="0"/>
              <a:t> </a:t>
            </a:r>
            <a:r>
              <a:rPr lang="en-US" dirty="0" err="1"/>
              <a:t>sifatida</a:t>
            </a:r>
            <a:r>
              <a:rPr lang="en-US" dirty="0"/>
              <a:t> </a:t>
            </a:r>
            <a:r>
              <a:rPr lang="en-US" dirty="0" err="1"/>
              <a:t>to‘g‘ri</a:t>
            </a:r>
            <a:r>
              <a:rPr lang="en-US" dirty="0"/>
              <a:t> </a:t>
            </a:r>
            <a:r>
              <a:rPr lang="en-US" dirty="0" err="1"/>
              <a:t>burchakli</a:t>
            </a:r>
            <a:r>
              <a:rPr lang="en-US" dirty="0"/>
              <a:t> </a:t>
            </a:r>
            <a:r>
              <a:rPr lang="en-US" dirty="0" err="1"/>
              <a:t>impuls</a:t>
            </a:r>
            <a:r>
              <a:rPr lang="en-US" dirty="0"/>
              <a:t> </a:t>
            </a:r>
            <a:r>
              <a:rPr lang="en-US" dirty="0" err="1"/>
              <a:t>ishlab</a:t>
            </a:r>
            <a:r>
              <a:rPr lang="en-US" dirty="0"/>
              <a:t> </a:t>
            </a:r>
            <a:r>
              <a:rPr lang="en-US" dirty="0" err="1"/>
              <a:t>chiqaruvchi</a:t>
            </a:r>
            <a:r>
              <a:rPr lang="en-US" dirty="0"/>
              <a:t> </a:t>
            </a:r>
            <a:r>
              <a:rPr lang="en-US" dirty="0" err="1"/>
              <a:t>olti</a:t>
            </a:r>
            <a:r>
              <a:rPr lang="en-US" dirty="0"/>
              <a:t> </a:t>
            </a:r>
            <a:r>
              <a:rPr lang="en-US" dirty="0" err="1"/>
              <a:t>fazali</a:t>
            </a:r>
            <a:r>
              <a:rPr lang="en-US" dirty="0"/>
              <a:t> «</a:t>
            </a:r>
            <a:r>
              <a:rPr lang="en-US" dirty="0" err="1"/>
              <a:t>generator»dan</a:t>
            </a:r>
            <a:r>
              <a:rPr lang="en-US" dirty="0"/>
              <a:t> </a:t>
            </a:r>
            <a:r>
              <a:rPr lang="en-US" dirty="0" err="1"/>
              <a:t>foydalaniladi</a:t>
            </a:r>
            <a:r>
              <a:rPr lang="en-US" dirty="0"/>
              <a:t>. </a:t>
            </a:r>
            <a:r>
              <a:rPr lang="en-US" dirty="0" err="1"/>
              <a:t>Bunday</a:t>
            </a:r>
            <a:r>
              <a:rPr lang="en-US" dirty="0"/>
              <a:t> «generator»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fazali</a:t>
            </a:r>
            <a:r>
              <a:rPr lang="en-US" dirty="0"/>
              <a:t> generator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impulslar</a:t>
            </a:r>
            <a:r>
              <a:rPr lang="en-US" dirty="0"/>
              <a:t> </a:t>
            </a:r>
            <a:r>
              <a:rPr lang="en-US" dirty="0" err="1"/>
              <a:t>tarqatgich</a:t>
            </a:r>
            <a:r>
              <a:rPr lang="en-US" dirty="0"/>
              <a:t> </a:t>
            </a:r>
            <a:r>
              <a:rPr lang="en-US" dirty="0" err="1"/>
              <a:t>bloklaridan</a:t>
            </a:r>
            <a:r>
              <a:rPr lang="en-US" dirty="0"/>
              <a:t> </a:t>
            </a:r>
            <a:r>
              <a:rPr lang="en-US" dirty="0" err="1"/>
              <a:t>tashkil</a:t>
            </a:r>
            <a:r>
              <a:rPr lang="en-US" dirty="0"/>
              <a:t> </a:t>
            </a:r>
            <a:r>
              <a:rPr lang="en-US" dirty="0" err="1"/>
              <a:t>topgan</a:t>
            </a:r>
            <a:r>
              <a:rPr lang="en-US" dirty="0"/>
              <a:t> </a:t>
            </a:r>
            <a:r>
              <a:rPr lang="en-US" dirty="0" err="1"/>
              <a:t>bo‘ladi</a:t>
            </a:r>
            <a:r>
              <a:rPr lang="en-US" dirty="0"/>
              <a:t>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568101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82154"/>
          </a:xfrm>
        </p:spPr>
        <p:txBody>
          <a:bodyPr>
            <a:noAutofit/>
          </a:bodyPr>
          <a:lstStyle/>
          <a:p>
            <a:r>
              <a:rPr lang="en-US" sz="2800" dirty="0" err="1">
                <a:effectLst/>
              </a:rPr>
              <a:t>Uch</a:t>
            </a:r>
            <a:r>
              <a:rPr lang="en-US" sz="2800" dirty="0">
                <a:effectLst/>
              </a:rPr>
              <a:t> </a:t>
            </a:r>
            <a:r>
              <a:rPr lang="en-US" sz="2800" dirty="0" err="1">
                <a:effectLst/>
              </a:rPr>
              <a:t>fazali</a:t>
            </a:r>
            <a:r>
              <a:rPr lang="en-US" sz="2800" dirty="0">
                <a:effectLst/>
              </a:rPr>
              <a:t> </a:t>
            </a:r>
            <a:r>
              <a:rPr lang="en-US" sz="2800" dirty="0" err="1">
                <a:effectLst/>
              </a:rPr>
              <a:t>ko‘prik</a:t>
            </a:r>
            <a:r>
              <a:rPr lang="en-US" sz="2800" dirty="0">
                <a:effectLst/>
              </a:rPr>
              <a:t> </a:t>
            </a:r>
            <a:r>
              <a:rPr lang="en-US" sz="2800" dirty="0" err="1">
                <a:effectLst/>
              </a:rPr>
              <a:t>sxemali</a:t>
            </a:r>
            <a:r>
              <a:rPr lang="en-US" sz="2800" dirty="0">
                <a:effectLst/>
              </a:rPr>
              <a:t> </a:t>
            </a:r>
            <a:r>
              <a:rPr lang="en-US" sz="2800" dirty="0" err="1">
                <a:effectLst/>
              </a:rPr>
              <a:t>bilvosita</a:t>
            </a:r>
            <a:r>
              <a:rPr lang="en-US" sz="2800" dirty="0">
                <a:effectLst/>
              </a:rPr>
              <a:t> </a:t>
            </a:r>
            <a:r>
              <a:rPr lang="en-US" sz="2800" dirty="0" err="1">
                <a:effectLst/>
              </a:rPr>
              <a:t>TChO</a:t>
            </a:r>
            <a:r>
              <a:rPr lang="en-US" sz="2800" dirty="0">
                <a:effectLst/>
              </a:rPr>
              <a:t>‘ </a:t>
            </a:r>
            <a:r>
              <a:rPr lang="en-US" sz="2800" dirty="0" err="1">
                <a:effectLst/>
              </a:rPr>
              <a:t>sxemasi</a:t>
            </a:r>
            <a:r>
              <a:rPr lang="en-US" sz="2800" dirty="0">
                <a:effectLst/>
              </a:rPr>
              <a:t> </a:t>
            </a:r>
            <a:r>
              <a:rPr lang="en-US" sz="2800" dirty="0" err="1">
                <a:effectLst/>
              </a:rPr>
              <a:t>Bevosita</a:t>
            </a:r>
            <a:r>
              <a:rPr lang="en-US" sz="2800" dirty="0">
                <a:effectLst/>
              </a:rPr>
              <a:t> </a:t>
            </a:r>
            <a:r>
              <a:rPr lang="en-US" sz="2800" dirty="0" err="1">
                <a:effectLst/>
              </a:rPr>
              <a:t>TChO‘larning</a:t>
            </a:r>
            <a:r>
              <a:rPr lang="en-US" sz="2800" dirty="0">
                <a:effectLst/>
              </a:rPr>
              <a:t> </a:t>
            </a:r>
            <a:r>
              <a:rPr lang="en-US" sz="2800" dirty="0" err="1">
                <a:effectLst/>
              </a:rPr>
              <a:t>asosiy</a:t>
            </a:r>
            <a:r>
              <a:rPr lang="en-US" sz="2800" dirty="0">
                <a:effectLst/>
              </a:rPr>
              <a:t> </a:t>
            </a:r>
            <a:r>
              <a:rPr lang="en-US" sz="2800" dirty="0" err="1">
                <a:effectLst/>
              </a:rPr>
              <a:t>afzalliklari</a:t>
            </a:r>
            <a:r>
              <a:rPr lang="en-US" sz="2800" dirty="0">
                <a:effectLst/>
              </a:rPr>
              <a:t>: </a:t>
            </a:r>
            <a:endParaRPr lang="ru-RU" sz="2800" dirty="0">
              <a:effectLst/>
            </a:endParaRPr>
          </a:p>
        </p:txBody>
      </p:sp>
      <p:pic>
        <p:nvPicPr>
          <p:cNvPr id="4" name="Picture 122884"/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7200" y="1752899"/>
            <a:ext cx="8229600" cy="44031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5501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976704"/>
          </a:xfrm>
        </p:spPr>
        <p:txBody>
          <a:bodyPr>
            <a:normAutofit fontScale="77500" lnSpcReduction="20000"/>
          </a:bodyPr>
          <a:lstStyle/>
          <a:p>
            <a:pPr lvl="0" fontAlgn="base"/>
            <a:r>
              <a:rPr lang="en-US" dirty="0" err="1"/>
              <a:t>Tiristorlar</a:t>
            </a:r>
            <a:r>
              <a:rPr lang="en-US" dirty="0"/>
              <a:t> </a:t>
            </a:r>
            <a:r>
              <a:rPr lang="en-US" dirty="0" err="1"/>
              <a:t>quvvatlarining</a:t>
            </a:r>
            <a:r>
              <a:rPr lang="en-US" dirty="0"/>
              <a:t> </a:t>
            </a:r>
            <a:r>
              <a:rPr lang="en-US" dirty="0" err="1"/>
              <a:t>kichikligi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o‘zgartkich</a:t>
            </a:r>
            <a:r>
              <a:rPr lang="en-US" dirty="0"/>
              <a:t> </a:t>
            </a:r>
            <a:r>
              <a:rPr lang="en-US" dirty="0" err="1"/>
              <a:t>foydali</a:t>
            </a:r>
            <a:r>
              <a:rPr lang="en-US" dirty="0"/>
              <a:t> </a:t>
            </a:r>
            <a:r>
              <a:rPr lang="en-US" dirty="0" err="1"/>
              <a:t>ish</a:t>
            </a:r>
            <a:r>
              <a:rPr lang="en-US" dirty="0"/>
              <a:t> </a:t>
            </a:r>
            <a:r>
              <a:rPr lang="en-US" dirty="0" err="1"/>
              <a:t>koeffisienti</a:t>
            </a:r>
            <a:r>
              <a:rPr lang="en-US" dirty="0"/>
              <a:t> </a:t>
            </a:r>
            <a:r>
              <a:rPr lang="en-US" dirty="0" err="1"/>
              <a:t>yuqori</a:t>
            </a:r>
            <a:r>
              <a:rPr lang="en-US" dirty="0"/>
              <a:t>; </a:t>
            </a:r>
            <a:endParaRPr lang="ru-RU" dirty="0"/>
          </a:p>
          <a:p>
            <a:pPr lvl="0" fontAlgn="base"/>
            <a:r>
              <a:rPr lang="en-US" dirty="0" err="1"/>
              <a:t>Tiristorlarni</a:t>
            </a:r>
            <a:r>
              <a:rPr lang="en-US" dirty="0"/>
              <a:t> </a:t>
            </a:r>
            <a:r>
              <a:rPr lang="en-US" dirty="0" err="1"/>
              <a:t>boshqarishda</a:t>
            </a:r>
            <a:r>
              <a:rPr lang="en-US" dirty="0"/>
              <a:t> </a:t>
            </a:r>
            <a:r>
              <a:rPr lang="en-US" dirty="0" err="1"/>
              <a:t>sun’iy</a:t>
            </a:r>
            <a:r>
              <a:rPr lang="en-US" dirty="0"/>
              <a:t> </a:t>
            </a:r>
            <a:r>
              <a:rPr lang="en-US" dirty="0" err="1"/>
              <a:t>kommutatsiya</a:t>
            </a:r>
            <a:r>
              <a:rPr lang="en-US" dirty="0"/>
              <a:t> </a:t>
            </a:r>
            <a:r>
              <a:rPr lang="en-US" dirty="0" err="1"/>
              <a:t>qurilmalarining</a:t>
            </a:r>
            <a:r>
              <a:rPr lang="en-US" dirty="0"/>
              <a:t> </a:t>
            </a:r>
            <a:r>
              <a:rPr lang="en-US" dirty="0" err="1"/>
              <a:t>bo‘lmasligi</a:t>
            </a:r>
            <a:r>
              <a:rPr lang="en-US" dirty="0"/>
              <a:t> </a:t>
            </a:r>
            <a:r>
              <a:rPr lang="en-US" dirty="0" err="1"/>
              <a:t>o‘zgartkichning</a:t>
            </a:r>
            <a:r>
              <a:rPr lang="en-US" dirty="0"/>
              <a:t> </a:t>
            </a:r>
            <a:r>
              <a:rPr lang="en-US" dirty="0" err="1"/>
              <a:t>ishonchliligi</a:t>
            </a:r>
            <a:r>
              <a:rPr lang="en-US" dirty="0"/>
              <a:t> </a:t>
            </a:r>
            <a:r>
              <a:rPr lang="en-US" dirty="0" err="1"/>
              <a:t>darajasini</a:t>
            </a:r>
            <a:r>
              <a:rPr lang="en-US" dirty="0"/>
              <a:t> </a:t>
            </a:r>
            <a:r>
              <a:rPr lang="en-US" dirty="0" err="1"/>
              <a:t>oshiradi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og‘irlik</a:t>
            </a:r>
            <a:r>
              <a:rPr lang="en-US" dirty="0"/>
              <a:t> – </a:t>
            </a:r>
            <a:r>
              <a:rPr lang="en-US" dirty="0" err="1"/>
              <a:t>o‘lchov</a:t>
            </a:r>
            <a:r>
              <a:rPr lang="en-US" dirty="0"/>
              <a:t> </a:t>
            </a:r>
            <a:r>
              <a:rPr lang="en-US" dirty="0" err="1"/>
              <a:t>kattaliklarini</a:t>
            </a:r>
            <a:r>
              <a:rPr lang="en-US" dirty="0"/>
              <a:t> </a:t>
            </a:r>
            <a:r>
              <a:rPr lang="en-US" dirty="0" err="1"/>
              <a:t>kamaytiradi</a:t>
            </a:r>
            <a:r>
              <a:rPr lang="en-US" dirty="0"/>
              <a:t>; </a:t>
            </a:r>
            <a:endParaRPr lang="ru-RU" dirty="0"/>
          </a:p>
          <a:p>
            <a:pPr lvl="0" fontAlgn="base"/>
            <a:r>
              <a:rPr lang="en-US" dirty="0" err="1"/>
              <a:t>Formasini</a:t>
            </a:r>
            <a:r>
              <a:rPr lang="en-US" dirty="0"/>
              <a:t> </a:t>
            </a:r>
            <a:r>
              <a:rPr lang="en-US" dirty="0" err="1"/>
              <a:t>o‘zgartirmagan</a:t>
            </a:r>
            <a:r>
              <a:rPr lang="en-US" dirty="0"/>
              <a:t> </a:t>
            </a:r>
            <a:r>
              <a:rPr lang="en-US" dirty="0" err="1"/>
              <a:t>holda</a:t>
            </a:r>
            <a:r>
              <a:rPr lang="en-US" dirty="0"/>
              <a:t> past </a:t>
            </a:r>
            <a:r>
              <a:rPr lang="en-US" dirty="0" err="1"/>
              <a:t>chastotalarda</a:t>
            </a:r>
            <a:r>
              <a:rPr lang="en-US" dirty="0"/>
              <a:t> </a:t>
            </a:r>
            <a:r>
              <a:rPr lang="en-US" dirty="0" err="1"/>
              <a:t>chiqish</a:t>
            </a:r>
            <a:r>
              <a:rPr lang="en-US" dirty="0"/>
              <a:t> </a:t>
            </a:r>
            <a:r>
              <a:rPr lang="en-US" dirty="0" err="1"/>
              <a:t>kuchlanishlarni</a:t>
            </a:r>
            <a:r>
              <a:rPr lang="en-US" dirty="0"/>
              <a:t> </a:t>
            </a:r>
            <a:r>
              <a:rPr lang="en-US" dirty="0" err="1"/>
              <a:t>olish</a:t>
            </a:r>
            <a:r>
              <a:rPr lang="en-US" dirty="0"/>
              <a:t> </a:t>
            </a:r>
            <a:r>
              <a:rPr lang="en-US" dirty="0" err="1"/>
              <a:t>mumkinligi</a:t>
            </a:r>
            <a:r>
              <a:rPr lang="en-US" dirty="0"/>
              <a:t>; </a:t>
            </a:r>
            <a:endParaRPr lang="ru-RU" dirty="0"/>
          </a:p>
          <a:p>
            <a:pPr lvl="0" fontAlgn="base"/>
            <a:r>
              <a:rPr lang="en-US" dirty="0" err="1"/>
              <a:t>Asinxron</a:t>
            </a:r>
            <a:r>
              <a:rPr lang="en-US" dirty="0"/>
              <a:t> </a:t>
            </a:r>
            <a:r>
              <a:rPr lang="en-US" dirty="0" err="1"/>
              <a:t>motorning</a:t>
            </a:r>
            <a:r>
              <a:rPr lang="en-US" dirty="0"/>
              <a:t> </a:t>
            </a:r>
            <a:r>
              <a:rPr lang="en-US" dirty="0" err="1"/>
              <a:t>rekuperativ</a:t>
            </a:r>
            <a:r>
              <a:rPr lang="en-US" dirty="0"/>
              <a:t> </a:t>
            </a:r>
            <a:r>
              <a:rPr lang="en-US" dirty="0" err="1"/>
              <a:t>tormoz</a:t>
            </a:r>
            <a:r>
              <a:rPr lang="en-US" dirty="0"/>
              <a:t> </a:t>
            </a:r>
            <a:r>
              <a:rPr lang="en-US" dirty="0" err="1"/>
              <a:t>rejimini</a:t>
            </a:r>
            <a:r>
              <a:rPr lang="en-US" dirty="0"/>
              <a:t> </a:t>
            </a:r>
            <a:r>
              <a:rPr lang="en-US" dirty="0" err="1"/>
              <a:t>osonlik</a:t>
            </a:r>
            <a:r>
              <a:rPr lang="en-US" dirty="0"/>
              <a:t> </a:t>
            </a:r>
            <a:r>
              <a:rPr lang="en-US" dirty="0" err="1"/>
              <a:t>bilan</a:t>
            </a:r>
            <a:r>
              <a:rPr lang="en-US" dirty="0"/>
              <a:t> </a:t>
            </a:r>
            <a:r>
              <a:rPr lang="en-US" dirty="0" err="1"/>
              <a:t>hosil</a:t>
            </a:r>
            <a:r>
              <a:rPr lang="en-US" dirty="0"/>
              <a:t> </a:t>
            </a:r>
            <a:r>
              <a:rPr lang="en-US" dirty="0" err="1"/>
              <a:t>qilish</a:t>
            </a:r>
            <a:r>
              <a:rPr lang="en-US" dirty="0"/>
              <a:t> </a:t>
            </a:r>
            <a:r>
              <a:rPr lang="en-US" dirty="0" err="1"/>
              <a:t>mumkinligi</a:t>
            </a:r>
            <a:r>
              <a:rPr lang="en-US" dirty="0"/>
              <a:t>. </a:t>
            </a:r>
            <a:endParaRPr lang="ru-RU" dirty="0"/>
          </a:p>
          <a:p>
            <a:r>
              <a:rPr lang="en-US" dirty="0" err="1"/>
              <a:t>Bevosita</a:t>
            </a:r>
            <a:r>
              <a:rPr lang="en-US" dirty="0"/>
              <a:t> </a:t>
            </a:r>
            <a:r>
              <a:rPr lang="en-US" dirty="0" err="1"/>
              <a:t>TChO‘ning</a:t>
            </a:r>
            <a:r>
              <a:rPr lang="en-US" dirty="0"/>
              <a:t> </a:t>
            </a:r>
            <a:r>
              <a:rPr lang="en-US" dirty="0" err="1"/>
              <a:t>asosiy</a:t>
            </a:r>
            <a:r>
              <a:rPr lang="en-US" dirty="0"/>
              <a:t> </a:t>
            </a:r>
            <a:r>
              <a:rPr lang="en-US" dirty="0" err="1"/>
              <a:t>kamchiliklari</a:t>
            </a:r>
            <a:r>
              <a:rPr lang="en-US" dirty="0"/>
              <a:t>: </a:t>
            </a:r>
            <a:endParaRPr lang="ru-RU" dirty="0"/>
          </a:p>
          <a:p>
            <a:pPr lvl="0" fontAlgn="base"/>
            <a:r>
              <a:rPr lang="en-US" dirty="0" err="1"/>
              <a:t>Chiqish</a:t>
            </a:r>
            <a:r>
              <a:rPr lang="en-US" dirty="0"/>
              <a:t> </a:t>
            </a:r>
            <a:r>
              <a:rPr lang="en-US" dirty="0" err="1"/>
              <a:t>kuchlanishi</a:t>
            </a:r>
            <a:r>
              <a:rPr lang="en-US" dirty="0"/>
              <a:t> </a:t>
            </a:r>
            <a:r>
              <a:rPr lang="en-US" dirty="0" err="1"/>
              <a:t>chastota</a:t>
            </a:r>
            <a:r>
              <a:rPr lang="en-US" dirty="0"/>
              <a:t> </a:t>
            </a:r>
            <a:r>
              <a:rPr lang="en-US" dirty="0" err="1"/>
              <a:t>qiymatining</a:t>
            </a:r>
            <a:r>
              <a:rPr lang="en-US" dirty="0"/>
              <a:t> </a:t>
            </a:r>
            <a:r>
              <a:rPr lang="en-US" dirty="0" err="1"/>
              <a:t>chegaralanganligi</a:t>
            </a:r>
            <a:r>
              <a:rPr lang="en-US" dirty="0"/>
              <a:t> (</a:t>
            </a:r>
            <a:r>
              <a:rPr lang="en-US" dirty="0" err="1"/>
              <a:t>tarmoq</a:t>
            </a:r>
            <a:r>
              <a:rPr lang="en-US" dirty="0"/>
              <a:t> </a:t>
            </a:r>
            <a:r>
              <a:rPr lang="en-US" dirty="0" err="1"/>
              <a:t>kuchlanish</a:t>
            </a:r>
            <a:r>
              <a:rPr lang="en-US" dirty="0"/>
              <a:t> </a:t>
            </a:r>
            <a:r>
              <a:rPr lang="en-US" dirty="0" err="1"/>
              <a:t>chastotasiga</a:t>
            </a:r>
            <a:r>
              <a:rPr lang="en-US" dirty="0"/>
              <a:t> </a:t>
            </a:r>
            <a:r>
              <a:rPr lang="en-US" dirty="0" err="1"/>
              <a:t>yaqin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undan</a:t>
            </a:r>
            <a:r>
              <a:rPr lang="en-US" dirty="0"/>
              <a:t> </a:t>
            </a:r>
            <a:r>
              <a:rPr lang="en-US" dirty="0" err="1"/>
              <a:t>katta</a:t>
            </a:r>
            <a:r>
              <a:rPr lang="en-US" dirty="0"/>
              <a:t> </a:t>
            </a:r>
            <a:r>
              <a:rPr lang="en-US" dirty="0" err="1"/>
              <a:t>qiymatli</a:t>
            </a:r>
            <a:r>
              <a:rPr lang="en-US" dirty="0"/>
              <a:t> </a:t>
            </a:r>
            <a:r>
              <a:rPr lang="en-US" dirty="0" err="1"/>
              <a:t>chastotaga</a:t>
            </a:r>
            <a:r>
              <a:rPr lang="en-US" dirty="0"/>
              <a:t> </a:t>
            </a:r>
            <a:r>
              <a:rPr lang="en-US" dirty="0" err="1"/>
              <a:t>ega</a:t>
            </a:r>
            <a:r>
              <a:rPr lang="en-US" dirty="0"/>
              <a:t> </a:t>
            </a:r>
            <a:r>
              <a:rPr lang="en-US" dirty="0" err="1"/>
              <a:t>bo‘lgan</a:t>
            </a:r>
            <a:r>
              <a:rPr lang="en-US" dirty="0"/>
              <a:t> </a:t>
            </a:r>
            <a:r>
              <a:rPr lang="en-US" dirty="0" err="1"/>
              <a:t>kuchlanish</a:t>
            </a:r>
            <a:r>
              <a:rPr lang="en-US" dirty="0"/>
              <a:t> </a:t>
            </a:r>
            <a:r>
              <a:rPr lang="en-US" dirty="0" err="1"/>
              <a:t>hosil</a:t>
            </a:r>
            <a:r>
              <a:rPr lang="en-US" dirty="0"/>
              <a:t> </a:t>
            </a:r>
            <a:r>
              <a:rPr lang="en-US" dirty="0" err="1"/>
              <a:t>qilish</a:t>
            </a:r>
            <a:r>
              <a:rPr lang="en-US" dirty="0"/>
              <a:t> </a:t>
            </a:r>
            <a:r>
              <a:rPr lang="en-US" dirty="0" err="1"/>
              <a:t>mumkin</a:t>
            </a:r>
            <a:r>
              <a:rPr lang="en-US" dirty="0"/>
              <a:t> </a:t>
            </a:r>
            <a:r>
              <a:rPr lang="en-US" dirty="0" err="1"/>
              <a:t>emasligi</a:t>
            </a:r>
            <a:r>
              <a:rPr lang="en-US" dirty="0"/>
              <a:t>); </a:t>
            </a:r>
            <a:endParaRPr lang="ru-RU" dirty="0"/>
          </a:p>
          <a:p>
            <a:pPr lvl="0" fontAlgn="base"/>
            <a:r>
              <a:rPr lang="en-US" dirty="0" err="1"/>
              <a:t>Tarmoq</a:t>
            </a:r>
            <a:r>
              <a:rPr lang="en-US" dirty="0"/>
              <a:t> </a:t>
            </a:r>
            <a:r>
              <a:rPr lang="en-US" dirty="0" err="1"/>
              <a:t>quvvat</a:t>
            </a:r>
            <a:r>
              <a:rPr lang="en-US" dirty="0"/>
              <a:t> </a:t>
            </a:r>
            <a:r>
              <a:rPr lang="en-US" dirty="0" err="1"/>
              <a:t>koeffisientining</a:t>
            </a:r>
            <a:r>
              <a:rPr lang="en-US" dirty="0"/>
              <a:t> past </a:t>
            </a:r>
            <a:r>
              <a:rPr lang="en-US" dirty="0" err="1"/>
              <a:t>bo‘lishi</a:t>
            </a:r>
            <a:r>
              <a:rPr lang="en-US" dirty="0"/>
              <a:t>; </a:t>
            </a:r>
            <a:endParaRPr lang="ru-RU" dirty="0"/>
          </a:p>
          <a:p>
            <a:pPr lvl="0" fontAlgn="base"/>
            <a:r>
              <a:rPr lang="en-US" dirty="0" err="1"/>
              <a:t>Ishchi</a:t>
            </a:r>
            <a:r>
              <a:rPr lang="en-US" dirty="0"/>
              <a:t> </a:t>
            </a:r>
            <a:r>
              <a:rPr lang="en-US" dirty="0" err="1"/>
              <a:t>sxemalarda</a:t>
            </a:r>
            <a:r>
              <a:rPr lang="en-US" dirty="0"/>
              <a:t> </a:t>
            </a:r>
            <a:r>
              <a:rPr lang="en-US" dirty="0" err="1"/>
              <a:t>tiristorlar</a:t>
            </a:r>
            <a:r>
              <a:rPr lang="en-US" dirty="0"/>
              <a:t> </a:t>
            </a:r>
            <a:r>
              <a:rPr lang="en-US" dirty="0" err="1"/>
              <a:t>sonining</a:t>
            </a:r>
            <a:r>
              <a:rPr lang="en-US" dirty="0"/>
              <a:t> </a:t>
            </a:r>
            <a:r>
              <a:rPr lang="en-US" dirty="0" err="1"/>
              <a:t>ko‘p</a:t>
            </a:r>
            <a:r>
              <a:rPr lang="en-US" dirty="0"/>
              <a:t> </a:t>
            </a:r>
            <a:r>
              <a:rPr lang="en-US" dirty="0" err="1"/>
              <a:t>bo‘lishi</a:t>
            </a:r>
            <a:r>
              <a:rPr lang="en-US" dirty="0"/>
              <a:t> (</a:t>
            </a:r>
            <a:r>
              <a:rPr lang="en-US" dirty="0" err="1"/>
              <a:t>uch</a:t>
            </a:r>
            <a:r>
              <a:rPr lang="en-US" dirty="0"/>
              <a:t> </a:t>
            </a:r>
            <a:r>
              <a:rPr lang="en-US" dirty="0" err="1"/>
              <a:t>fazali</a:t>
            </a:r>
            <a:r>
              <a:rPr lang="en-US" dirty="0"/>
              <a:t> </a:t>
            </a:r>
            <a:r>
              <a:rPr lang="en-US" dirty="0" err="1"/>
              <a:t>ko‘prik</a:t>
            </a:r>
            <a:r>
              <a:rPr lang="en-US" dirty="0"/>
              <a:t> </a:t>
            </a:r>
            <a:r>
              <a:rPr lang="en-US" dirty="0" err="1"/>
              <a:t>sxemali</a:t>
            </a:r>
            <a:r>
              <a:rPr lang="en-US" dirty="0"/>
              <a:t> </a:t>
            </a:r>
            <a:r>
              <a:rPr lang="en-US" dirty="0" err="1"/>
              <a:t>bilvosita</a:t>
            </a:r>
            <a:r>
              <a:rPr lang="en-US" dirty="0"/>
              <a:t> </a:t>
            </a:r>
            <a:r>
              <a:rPr lang="en-US" dirty="0" err="1"/>
              <a:t>TChO‘da</a:t>
            </a:r>
            <a:r>
              <a:rPr lang="en-US" dirty="0"/>
              <a:t> </a:t>
            </a:r>
            <a:r>
              <a:rPr lang="en-US" dirty="0" err="1"/>
              <a:t>tiristorlar</a:t>
            </a:r>
            <a:r>
              <a:rPr lang="en-US" dirty="0"/>
              <a:t> </a:t>
            </a:r>
            <a:r>
              <a:rPr lang="en-US" dirty="0" err="1"/>
              <a:t>soni</a:t>
            </a:r>
            <a:r>
              <a:rPr lang="en-US" dirty="0"/>
              <a:t> 12 </a:t>
            </a:r>
            <a:r>
              <a:rPr lang="en-US" dirty="0" err="1"/>
              <a:t>ga</a:t>
            </a:r>
            <a:r>
              <a:rPr lang="en-US" dirty="0"/>
              <a:t> </a:t>
            </a:r>
            <a:r>
              <a:rPr lang="en-US" dirty="0" err="1"/>
              <a:t>teng</a:t>
            </a:r>
            <a:r>
              <a:rPr lang="en-US" dirty="0"/>
              <a:t> </a:t>
            </a:r>
            <a:r>
              <a:rPr lang="en-US" dirty="0" err="1"/>
              <a:t>bo‘lgan</a:t>
            </a:r>
            <a:r>
              <a:rPr lang="en-US" dirty="0"/>
              <a:t> </a:t>
            </a:r>
            <a:r>
              <a:rPr lang="en-US" dirty="0" err="1"/>
              <a:t>holda</a:t>
            </a:r>
            <a:r>
              <a:rPr lang="en-US" dirty="0"/>
              <a:t>, </a:t>
            </a:r>
            <a:r>
              <a:rPr lang="en-US" dirty="0" err="1"/>
              <a:t>bevosita</a:t>
            </a:r>
            <a:r>
              <a:rPr lang="en-US" dirty="0"/>
              <a:t> </a:t>
            </a:r>
            <a:r>
              <a:rPr lang="en-US" dirty="0" err="1"/>
              <a:t>TChO‘da</a:t>
            </a:r>
            <a:r>
              <a:rPr lang="en-US" dirty="0"/>
              <a:t> </a:t>
            </a:r>
            <a:r>
              <a:rPr lang="en-US" dirty="0" err="1"/>
              <a:t>esa</a:t>
            </a:r>
            <a:r>
              <a:rPr lang="en-US" dirty="0"/>
              <a:t> </a:t>
            </a:r>
            <a:r>
              <a:rPr lang="en-US" dirty="0" err="1"/>
              <a:t>tiristorlar</a:t>
            </a:r>
            <a:r>
              <a:rPr lang="en-US" dirty="0"/>
              <a:t> </a:t>
            </a:r>
            <a:r>
              <a:rPr lang="en-US" dirty="0" err="1"/>
              <a:t>soni</a:t>
            </a:r>
            <a:r>
              <a:rPr lang="en-US" dirty="0"/>
              <a:t> 36 </a:t>
            </a:r>
            <a:r>
              <a:rPr lang="en-US" dirty="0" err="1"/>
              <a:t>ga</a:t>
            </a:r>
            <a:r>
              <a:rPr lang="en-US" dirty="0"/>
              <a:t> </a:t>
            </a:r>
            <a:r>
              <a:rPr lang="en-US" dirty="0" err="1"/>
              <a:t>teng</a:t>
            </a:r>
            <a:r>
              <a:rPr lang="en-US" dirty="0"/>
              <a:t>). 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927011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>
                <a:effectLst/>
              </a:rPr>
              <a:t>Tiristorli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bilvosita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chastota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o‘zgartkichlar</a:t>
            </a:r>
            <a:r>
              <a:rPr lang="en-US" dirty="0">
                <a:effectLst/>
              </a:rPr>
              <a:t>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 </a:t>
            </a:r>
            <a:r>
              <a:rPr lang="en-US" dirty="0" err="1"/>
              <a:t>Ta’minlovchi</a:t>
            </a:r>
            <a:r>
              <a:rPr lang="en-US" dirty="0"/>
              <a:t> </a:t>
            </a:r>
            <a:r>
              <a:rPr lang="en-US" dirty="0" err="1"/>
              <a:t>kuchlanishning</a:t>
            </a:r>
            <a:r>
              <a:rPr lang="en-US" dirty="0"/>
              <a:t> </a:t>
            </a:r>
            <a:r>
              <a:rPr lang="en-US" dirty="0" err="1"/>
              <a:t>chastotasini</a:t>
            </a:r>
            <a:r>
              <a:rPr lang="en-US" dirty="0"/>
              <a:t> </a:t>
            </a:r>
            <a:r>
              <a:rPr lang="en-US" dirty="0" err="1"/>
              <a:t>o‘zgartirib</a:t>
            </a:r>
            <a:r>
              <a:rPr lang="en-US" dirty="0"/>
              <a:t> </a:t>
            </a:r>
            <a:r>
              <a:rPr lang="en-US" dirty="0" err="1"/>
              <a:t>asinxron</a:t>
            </a:r>
            <a:r>
              <a:rPr lang="en-US" dirty="0"/>
              <a:t> </a:t>
            </a:r>
            <a:r>
              <a:rPr lang="en-US" dirty="0" err="1"/>
              <a:t>motorning</a:t>
            </a:r>
            <a:r>
              <a:rPr lang="en-US" dirty="0"/>
              <a:t> </a:t>
            </a:r>
            <a:r>
              <a:rPr lang="en-US" dirty="0" err="1"/>
              <a:t>tezligini</a:t>
            </a:r>
            <a:r>
              <a:rPr lang="en-US" dirty="0"/>
              <a:t> </a:t>
            </a:r>
            <a:r>
              <a:rPr lang="en-US" dirty="0" err="1"/>
              <a:t>rostlash</a:t>
            </a:r>
            <a:r>
              <a:rPr lang="en-US" dirty="0"/>
              <a:t>, </a:t>
            </a:r>
            <a:r>
              <a:rPr lang="en-US" dirty="0" err="1"/>
              <a:t>tezlikni</a:t>
            </a:r>
            <a:r>
              <a:rPr lang="en-US" dirty="0"/>
              <a:t> </a:t>
            </a:r>
            <a:r>
              <a:rPr lang="en-US" dirty="0" err="1"/>
              <a:t>rostlash</a:t>
            </a:r>
            <a:r>
              <a:rPr lang="en-US" dirty="0"/>
              <a:t> </a:t>
            </a:r>
            <a:r>
              <a:rPr lang="en-US" dirty="0" err="1"/>
              <a:t>usullari</a:t>
            </a:r>
            <a:r>
              <a:rPr lang="en-US" dirty="0"/>
              <a:t> </a:t>
            </a:r>
            <a:r>
              <a:rPr lang="en-US" dirty="0" err="1"/>
              <a:t>ichida</a:t>
            </a:r>
            <a:r>
              <a:rPr lang="en-US" dirty="0"/>
              <a:t> </a:t>
            </a:r>
            <a:r>
              <a:rPr lang="en-US" dirty="0" err="1"/>
              <a:t>iqtisodiy</a:t>
            </a:r>
            <a:r>
              <a:rPr lang="en-US" dirty="0"/>
              <a:t> </a:t>
            </a:r>
            <a:r>
              <a:rPr lang="en-US" dirty="0" err="1"/>
              <a:t>jihatdan</a:t>
            </a:r>
            <a:r>
              <a:rPr lang="en-US" dirty="0"/>
              <a:t> </a:t>
            </a:r>
            <a:r>
              <a:rPr lang="en-US" dirty="0" err="1"/>
              <a:t>eng</a:t>
            </a:r>
            <a:r>
              <a:rPr lang="en-US" dirty="0"/>
              <a:t> </a:t>
            </a:r>
            <a:r>
              <a:rPr lang="en-US" dirty="0" err="1"/>
              <a:t>samarali</a:t>
            </a:r>
            <a:r>
              <a:rPr lang="en-US" dirty="0"/>
              <a:t> </a:t>
            </a:r>
            <a:r>
              <a:rPr lang="en-US" dirty="0" err="1"/>
              <a:t>usuldir</a:t>
            </a:r>
            <a:r>
              <a:rPr lang="en-US" dirty="0"/>
              <a:t>. </a:t>
            </a:r>
            <a:r>
              <a:rPr lang="en-US" dirty="0" err="1"/>
              <a:t>Tezlikni</a:t>
            </a:r>
            <a:r>
              <a:rPr lang="en-US" dirty="0"/>
              <a:t> </a:t>
            </a:r>
            <a:r>
              <a:rPr lang="en-US" dirty="0" err="1"/>
              <a:t>chastotani</a:t>
            </a:r>
            <a:r>
              <a:rPr lang="en-US" dirty="0"/>
              <a:t> </a:t>
            </a:r>
            <a:r>
              <a:rPr lang="en-US" dirty="0" err="1"/>
              <a:t>o‘zgartirib</a:t>
            </a:r>
            <a:r>
              <a:rPr lang="en-US" dirty="0"/>
              <a:t> </a:t>
            </a:r>
            <a:r>
              <a:rPr lang="en-US" dirty="0" err="1"/>
              <a:t>rostlaganimizda</a:t>
            </a:r>
            <a:r>
              <a:rPr lang="en-US" dirty="0"/>
              <a:t> </a:t>
            </a:r>
            <a:r>
              <a:rPr lang="en-US" dirty="0" err="1"/>
              <a:t>butun</a:t>
            </a:r>
            <a:r>
              <a:rPr lang="en-US" dirty="0"/>
              <a:t> </a:t>
            </a:r>
            <a:r>
              <a:rPr lang="en-US" dirty="0" err="1"/>
              <a:t>tezlikni</a:t>
            </a:r>
            <a:r>
              <a:rPr lang="en-US" dirty="0"/>
              <a:t> </a:t>
            </a:r>
            <a:r>
              <a:rPr lang="en-US" dirty="0" err="1"/>
              <a:t>rostlash</a:t>
            </a:r>
            <a:r>
              <a:rPr lang="en-US" dirty="0"/>
              <a:t> </a:t>
            </a:r>
            <a:r>
              <a:rPr lang="en-US" dirty="0" err="1"/>
              <a:t>diapazoni</a:t>
            </a:r>
            <a:r>
              <a:rPr lang="en-US" dirty="0"/>
              <a:t> </a:t>
            </a:r>
            <a:r>
              <a:rPr lang="en-US" dirty="0" err="1"/>
              <a:t>oralig‘ida</a:t>
            </a:r>
            <a:r>
              <a:rPr lang="en-US" dirty="0"/>
              <a:t> </a:t>
            </a:r>
            <a:r>
              <a:rPr lang="en-US" dirty="0" err="1"/>
              <a:t>asinxron</a:t>
            </a:r>
            <a:r>
              <a:rPr lang="en-US" dirty="0"/>
              <a:t> </a:t>
            </a:r>
            <a:r>
              <a:rPr lang="en-US" dirty="0" err="1"/>
              <a:t>motorning</a:t>
            </a:r>
            <a:r>
              <a:rPr lang="en-US" dirty="0"/>
              <a:t> </a:t>
            </a:r>
            <a:r>
              <a:rPr lang="en-US" dirty="0" err="1"/>
              <a:t>sirpanishi</a:t>
            </a:r>
            <a:r>
              <a:rPr lang="en-US" dirty="0"/>
              <a:t> </a:t>
            </a:r>
            <a:r>
              <a:rPr lang="en-US" dirty="0" err="1"/>
              <a:t>uncha</a:t>
            </a:r>
            <a:r>
              <a:rPr lang="en-US" dirty="0"/>
              <a:t> </a:t>
            </a:r>
            <a:r>
              <a:rPr lang="en-US" dirty="0" err="1"/>
              <a:t>katta</a:t>
            </a:r>
            <a:r>
              <a:rPr lang="en-US" dirty="0"/>
              <a:t> </a:t>
            </a:r>
            <a:r>
              <a:rPr lang="en-US" dirty="0" err="1"/>
              <a:t>bo‘lmagan</a:t>
            </a:r>
            <a:r>
              <a:rPr lang="en-US" dirty="0"/>
              <a:t> </a:t>
            </a:r>
            <a:r>
              <a:rPr lang="en-US" dirty="0" err="1"/>
              <a:t>o‘zgarmas</a:t>
            </a:r>
            <a:r>
              <a:rPr lang="en-US" dirty="0"/>
              <a:t> </a:t>
            </a:r>
            <a:r>
              <a:rPr lang="en-US" dirty="0" err="1"/>
              <a:t>qiymatda</a:t>
            </a:r>
            <a:r>
              <a:rPr lang="en-US" dirty="0"/>
              <a:t> </a:t>
            </a:r>
            <a:r>
              <a:rPr lang="en-US" dirty="0" err="1"/>
              <a:t>qolishi</a:t>
            </a:r>
            <a:r>
              <a:rPr lang="en-US" dirty="0"/>
              <a:t> </a:t>
            </a:r>
            <a:r>
              <a:rPr lang="en-US" dirty="0" err="1"/>
              <a:t>natijasida</a:t>
            </a:r>
            <a:r>
              <a:rPr lang="en-US" dirty="0"/>
              <a:t> </a:t>
            </a:r>
            <a:r>
              <a:rPr lang="en-US" dirty="0" err="1"/>
              <a:t>motorning</a:t>
            </a:r>
            <a:r>
              <a:rPr lang="en-US" dirty="0"/>
              <a:t> </a:t>
            </a:r>
            <a:r>
              <a:rPr lang="en-US" dirty="0" err="1"/>
              <a:t>isrof</a:t>
            </a:r>
            <a:r>
              <a:rPr lang="en-US" dirty="0"/>
              <a:t> </a:t>
            </a:r>
            <a:r>
              <a:rPr lang="en-US" dirty="0" err="1"/>
              <a:t>quvvati</a:t>
            </a:r>
            <a:r>
              <a:rPr lang="en-US" dirty="0"/>
              <a:t> </a:t>
            </a:r>
            <a:r>
              <a:rPr lang="en-US" dirty="0" err="1"/>
              <a:t>katta</a:t>
            </a:r>
            <a:r>
              <a:rPr lang="en-US" dirty="0"/>
              <a:t> </a:t>
            </a:r>
            <a:r>
              <a:rPr lang="en-US" dirty="0" err="1"/>
              <a:t>bo‘lmaydi</a:t>
            </a:r>
            <a:r>
              <a:rPr lang="en-US" dirty="0"/>
              <a:t>. </a:t>
            </a:r>
            <a:r>
              <a:rPr lang="en-US" dirty="0" err="1"/>
              <a:t>Tezligi</a:t>
            </a:r>
            <a:r>
              <a:rPr lang="en-US" dirty="0"/>
              <a:t> </a:t>
            </a:r>
            <a:r>
              <a:rPr lang="en-US" dirty="0" err="1"/>
              <a:t>chastotani</a:t>
            </a:r>
            <a:r>
              <a:rPr lang="en-US" dirty="0"/>
              <a:t> </a:t>
            </a:r>
            <a:r>
              <a:rPr lang="en-US" dirty="0" err="1"/>
              <a:t>o‘zgartirib</a:t>
            </a:r>
            <a:r>
              <a:rPr lang="en-US" dirty="0"/>
              <a:t> </a:t>
            </a:r>
            <a:r>
              <a:rPr lang="en-US" dirty="0" err="1"/>
              <a:t>boshqariladigan</a:t>
            </a:r>
            <a:r>
              <a:rPr lang="en-US" dirty="0"/>
              <a:t> </a:t>
            </a:r>
            <a:r>
              <a:rPr lang="en-US" dirty="0" err="1"/>
              <a:t>asinxron</a:t>
            </a:r>
            <a:r>
              <a:rPr lang="en-US" dirty="0"/>
              <a:t> </a:t>
            </a:r>
            <a:r>
              <a:rPr lang="en-US" dirty="0" err="1"/>
              <a:t>elektr</a:t>
            </a:r>
            <a:r>
              <a:rPr lang="en-US" dirty="0"/>
              <a:t> </a:t>
            </a:r>
            <a:r>
              <a:rPr lang="en-US" dirty="0" err="1"/>
              <a:t>yuritmalarning</a:t>
            </a:r>
            <a:r>
              <a:rPr lang="en-US" dirty="0"/>
              <a:t> </a:t>
            </a:r>
            <a:r>
              <a:rPr lang="en-US" dirty="0" err="1"/>
              <a:t>statik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dinamik</a:t>
            </a:r>
            <a:r>
              <a:rPr lang="en-US" dirty="0"/>
              <a:t> </a:t>
            </a:r>
            <a:r>
              <a:rPr lang="en-US" dirty="0" err="1"/>
              <a:t>xususiyatlari</a:t>
            </a:r>
            <a:r>
              <a:rPr lang="en-US" dirty="0"/>
              <a:t> </a:t>
            </a:r>
            <a:r>
              <a:rPr lang="en-US" dirty="0" err="1"/>
              <a:t>o‘zgarmas</a:t>
            </a:r>
            <a:r>
              <a:rPr lang="en-US" dirty="0"/>
              <a:t> </a:t>
            </a:r>
            <a:r>
              <a:rPr lang="en-US" dirty="0" err="1"/>
              <a:t>tok</a:t>
            </a:r>
            <a:r>
              <a:rPr lang="en-US" dirty="0"/>
              <a:t> </a:t>
            </a:r>
            <a:r>
              <a:rPr lang="en-US" dirty="0" err="1"/>
              <a:t>elektr</a:t>
            </a:r>
            <a:r>
              <a:rPr lang="en-US" dirty="0"/>
              <a:t> </a:t>
            </a:r>
            <a:r>
              <a:rPr lang="en-US" dirty="0" err="1"/>
              <a:t>yuritmalari</a:t>
            </a:r>
            <a:r>
              <a:rPr lang="en-US" dirty="0"/>
              <a:t> </a:t>
            </a:r>
            <a:r>
              <a:rPr lang="en-US" dirty="0" err="1"/>
              <a:t>bilan</a:t>
            </a:r>
            <a:r>
              <a:rPr lang="en-US" dirty="0"/>
              <a:t> </a:t>
            </a:r>
            <a:r>
              <a:rPr lang="en-US" dirty="0" err="1"/>
              <a:t>deyarli</a:t>
            </a:r>
            <a:r>
              <a:rPr lang="en-US" dirty="0"/>
              <a:t> </a:t>
            </a:r>
            <a:r>
              <a:rPr lang="en-US" dirty="0" err="1"/>
              <a:t>monand</a:t>
            </a:r>
            <a:r>
              <a:rPr lang="en-US" dirty="0"/>
              <a:t> </a:t>
            </a:r>
            <a:r>
              <a:rPr lang="en-US" dirty="0" err="1"/>
              <a:t>bo‘ladi</a:t>
            </a:r>
            <a:r>
              <a:rPr lang="en-US" dirty="0"/>
              <a:t>. Rotor </a:t>
            </a:r>
            <a:r>
              <a:rPr lang="en-US" dirty="0" err="1"/>
              <a:t>chulg‘amlari</a:t>
            </a:r>
            <a:r>
              <a:rPr lang="en-US" dirty="0"/>
              <a:t> </a:t>
            </a:r>
            <a:r>
              <a:rPr lang="en-US" dirty="0" err="1"/>
              <a:t>qisqa</a:t>
            </a:r>
            <a:r>
              <a:rPr lang="en-US" dirty="0"/>
              <a:t> </a:t>
            </a:r>
            <a:r>
              <a:rPr lang="en-US" dirty="0" err="1"/>
              <a:t>tutashtirilgan</a:t>
            </a:r>
            <a:r>
              <a:rPr lang="en-US" dirty="0"/>
              <a:t> </a:t>
            </a:r>
            <a:r>
              <a:rPr lang="en-US" dirty="0" err="1"/>
              <a:t>asinxron</a:t>
            </a:r>
            <a:r>
              <a:rPr lang="en-US" dirty="0"/>
              <a:t> </a:t>
            </a:r>
            <a:r>
              <a:rPr lang="en-US" dirty="0" err="1"/>
              <a:t>motorlarning</a:t>
            </a:r>
            <a:r>
              <a:rPr lang="en-US" dirty="0"/>
              <a:t> </a:t>
            </a:r>
            <a:r>
              <a:rPr lang="en-US" dirty="0" err="1"/>
              <a:t>o‘zgarmas</a:t>
            </a:r>
            <a:r>
              <a:rPr lang="en-US" dirty="0"/>
              <a:t> </a:t>
            </a:r>
            <a:r>
              <a:rPr lang="en-US" dirty="0" err="1"/>
              <a:t>tok</a:t>
            </a:r>
            <a:r>
              <a:rPr lang="en-US" dirty="0"/>
              <a:t> </a:t>
            </a:r>
            <a:r>
              <a:rPr lang="en-US" dirty="0" err="1"/>
              <a:t>motorlarga</a:t>
            </a:r>
            <a:r>
              <a:rPr lang="en-US" dirty="0"/>
              <a:t> </a:t>
            </a:r>
            <a:r>
              <a:rPr lang="en-US" dirty="0" err="1"/>
              <a:t>nisbatan</a:t>
            </a:r>
            <a:r>
              <a:rPr lang="en-US" dirty="0"/>
              <a:t> 1,5 – 2 </a:t>
            </a:r>
            <a:r>
              <a:rPr lang="en-US" dirty="0" err="1"/>
              <a:t>martaba</a:t>
            </a:r>
            <a:r>
              <a:rPr lang="en-US" dirty="0"/>
              <a:t> </a:t>
            </a:r>
            <a:r>
              <a:rPr lang="en-US" dirty="0" err="1"/>
              <a:t>yengil</a:t>
            </a:r>
            <a:r>
              <a:rPr lang="en-US" dirty="0"/>
              <a:t> </a:t>
            </a:r>
            <a:r>
              <a:rPr lang="en-US" dirty="0" err="1"/>
              <a:t>bo‘lishi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deyarli</a:t>
            </a:r>
            <a:r>
              <a:rPr lang="en-US" dirty="0"/>
              <a:t> 3 </a:t>
            </a:r>
            <a:r>
              <a:rPr lang="en-US" dirty="0" err="1"/>
              <a:t>barobar</a:t>
            </a:r>
            <a:r>
              <a:rPr lang="en-US" dirty="0"/>
              <a:t> </a:t>
            </a:r>
            <a:r>
              <a:rPr lang="en-US" dirty="0" err="1"/>
              <a:t>arzonligini</a:t>
            </a:r>
            <a:r>
              <a:rPr lang="en-US" dirty="0"/>
              <a:t> </a:t>
            </a:r>
            <a:r>
              <a:rPr lang="en-US" dirty="0" err="1"/>
              <a:t>hisobga</a:t>
            </a:r>
            <a:r>
              <a:rPr lang="en-US" dirty="0"/>
              <a:t> </a:t>
            </a:r>
            <a:r>
              <a:rPr lang="en-US" dirty="0" err="1"/>
              <a:t>oladigan</a:t>
            </a:r>
            <a:r>
              <a:rPr lang="en-US" dirty="0"/>
              <a:t> </a:t>
            </a:r>
            <a:r>
              <a:rPr lang="en-US" dirty="0" err="1"/>
              <a:t>bo‘lsak</a:t>
            </a:r>
            <a:r>
              <a:rPr lang="en-US" dirty="0"/>
              <a:t>, </a:t>
            </a:r>
            <a:r>
              <a:rPr lang="en-US" dirty="0" err="1"/>
              <a:t>unda</a:t>
            </a:r>
            <a:r>
              <a:rPr lang="en-US" dirty="0"/>
              <a:t> </a:t>
            </a:r>
            <a:r>
              <a:rPr lang="en-US" dirty="0" err="1"/>
              <a:t>chastota</a:t>
            </a:r>
            <a:r>
              <a:rPr lang="en-US" dirty="0"/>
              <a:t> </a:t>
            </a:r>
            <a:r>
              <a:rPr lang="en-US" dirty="0" err="1"/>
              <a:t>bo‘yicha</a:t>
            </a:r>
            <a:r>
              <a:rPr lang="en-US" dirty="0"/>
              <a:t> </a:t>
            </a:r>
            <a:r>
              <a:rPr lang="en-US" dirty="0" err="1"/>
              <a:t>boshqariluvchi</a:t>
            </a:r>
            <a:r>
              <a:rPr lang="en-US" dirty="0"/>
              <a:t> </a:t>
            </a:r>
            <a:r>
              <a:rPr lang="en-US" dirty="0" err="1"/>
              <a:t>asinxron</a:t>
            </a:r>
            <a:r>
              <a:rPr lang="en-US" dirty="0"/>
              <a:t> </a:t>
            </a:r>
            <a:r>
              <a:rPr lang="en-US" dirty="0" err="1"/>
              <a:t>elektr</a:t>
            </a:r>
            <a:r>
              <a:rPr lang="en-US" dirty="0"/>
              <a:t> </a:t>
            </a:r>
            <a:r>
              <a:rPr lang="en-US" dirty="0" err="1"/>
              <a:t>yuritmalarning</a:t>
            </a:r>
            <a:r>
              <a:rPr lang="en-US" dirty="0"/>
              <a:t> </a:t>
            </a:r>
            <a:r>
              <a:rPr lang="en-US" dirty="0" err="1"/>
              <a:t>sanoatda</a:t>
            </a:r>
            <a:r>
              <a:rPr lang="en-US" dirty="0"/>
              <a:t> </a:t>
            </a:r>
            <a:r>
              <a:rPr lang="en-US" dirty="0" err="1"/>
              <a:t>kelajakda</a:t>
            </a:r>
            <a:r>
              <a:rPr lang="en-US" dirty="0"/>
              <a:t> </a:t>
            </a:r>
            <a:r>
              <a:rPr lang="en-US" dirty="0" err="1"/>
              <a:t>qo‘llanilishi</a:t>
            </a:r>
            <a:r>
              <a:rPr lang="en-US" dirty="0"/>
              <a:t> </a:t>
            </a:r>
            <a:r>
              <a:rPr lang="en-US" dirty="0" err="1"/>
              <a:t>imkoniyatlari</a:t>
            </a:r>
            <a:r>
              <a:rPr lang="en-US" dirty="0"/>
              <a:t> </a:t>
            </a:r>
            <a:r>
              <a:rPr lang="en-US" dirty="0" err="1"/>
              <a:t>xali</a:t>
            </a:r>
            <a:r>
              <a:rPr lang="en-US" dirty="0"/>
              <a:t> </a:t>
            </a:r>
            <a:r>
              <a:rPr lang="en-US" dirty="0" err="1"/>
              <a:t>juda</a:t>
            </a:r>
            <a:r>
              <a:rPr lang="en-US" dirty="0"/>
              <a:t> </a:t>
            </a:r>
            <a:r>
              <a:rPr lang="en-US" dirty="0" err="1"/>
              <a:t>keng</a:t>
            </a:r>
            <a:r>
              <a:rPr lang="en-US" dirty="0"/>
              <a:t> </a:t>
            </a:r>
            <a:r>
              <a:rPr lang="en-US" dirty="0" err="1"/>
              <a:t>ekanligi</a:t>
            </a:r>
            <a:r>
              <a:rPr lang="en-US" dirty="0"/>
              <a:t> </a:t>
            </a:r>
            <a:r>
              <a:rPr lang="en-US" dirty="0" err="1"/>
              <a:t>yaqqol</a:t>
            </a:r>
            <a:r>
              <a:rPr lang="en-US" dirty="0"/>
              <a:t> </a:t>
            </a:r>
            <a:r>
              <a:rPr lang="en-US" dirty="0" err="1"/>
              <a:t>ko‘rinadi</a:t>
            </a:r>
            <a:r>
              <a:rPr lang="en-US" dirty="0"/>
              <a:t>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276478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4</TotalTime>
  <Words>677</Words>
  <Application>Microsoft Office PowerPoint</Application>
  <PresentationFormat>Экран (4:3)</PresentationFormat>
  <Paragraphs>79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Апекс</vt:lpstr>
      <vt:lpstr>Tiristorli chastota o‘zgartkichlar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Uch fazali ko‘prik sxemali bilvosita TChO‘ sxemasi Bevosita TChO‘larning asosiy afzalliklari: </vt:lpstr>
      <vt:lpstr>Презентация PowerPoint</vt:lpstr>
      <vt:lpstr>Tiristorli bilvosita chastota o‘zgartkichlar </vt:lpstr>
      <vt:lpstr>Elektromexanik chastota o‘zgartkichning blok sxemasi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Tiristorli chastota o‘zgartkichlar</dc:title>
  <dc:creator>Elektrik</dc:creator>
  <cp:lastModifiedBy>Elektrik</cp:lastModifiedBy>
  <cp:revision>2</cp:revision>
  <dcterms:created xsi:type="dcterms:W3CDTF">2023-07-24T06:02:12Z</dcterms:created>
  <dcterms:modified xsi:type="dcterms:W3CDTF">2023-07-24T06:20:20Z</dcterms:modified>
</cp:coreProperties>
</file>