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96" y="-8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260648"/>
            <a:ext cx="8229600" cy="1828800"/>
          </a:xfrm>
        </p:spPr>
        <p:txBody>
          <a:bodyPr>
            <a:normAutofit/>
          </a:bodyPr>
          <a:lstStyle/>
          <a:p>
            <a:r>
              <a:rPr lang="en-US" sz="3600" dirty="0"/>
              <a:t>Thermal overload </a:t>
            </a:r>
            <a:r>
              <a:rPr lang="en-US" sz="3600" dirty="0" err="1" smtClean="0"/>
              <a:t>releni</a:t>
            </a:r>
            <a:r>
              <a:rPr lang="en-US" sz="3600" dirty="0" smtClean="0"/>
              <a:t> </a:t>
            </a:r>
            <a:r>
              <a:rPr lang="en-US" sz="3600" dirty="0" err="1"/>
              <a:t>ishlatish</a:t>
            </a:r>
            <a:r>
              <a:rPr lang="en-US" sz="3600" dirty="0"/>
              <a:t> </a:t>
            </a:r>
            <a:r>
              <a:rPr lang="en-US" sz="3600" dirty="0" err="1"/>
              <a:t>o’rnatish</a:t>
            </a:r>
            <a:r>
              <a:rPr lang="en-US" sz="3600" dirty="0"/>
              <a:t> </a:t>
            </a:r>
            <a:r>
              <a:rPr lang="en-US" sz="3600" dirty="0" err="1" smtClean="0"/>
              <a:t>kontaktlarni</a:t>
            </a:r>
            <a:r>
              <a:rPr lang="en-US" sz="3600" dirty="0" smtClean="0"/>
              <a:t> </a:t>
            </a:r>
            <a:r>
              <a:rPr lang="en-US" sz="3600" dirty="0" err="1" smtClean="0"/>
              <a:t>hosil</a:t>
            </a:r>
            <a:r>
              <a:rPr lang="en-US" sz="3600" dirty="0" smtClean="0"/>
              <a:t> </a:t>
            </a:r>
            <a:r>
              <a:rPr lang="en-US" sz="3600" dirty="0" err="1" smtClean="0"/>
              <a:t>qilish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276872"/>
            <a:ext cx="8640960" cy="2952328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pPr lvl="0" latinLnBrk="1"/>
            <a:r>
              <a:rPr lang="en-US" dirty="0" err="1"/>
              <a:t>Sistemani</a:t>
            </a:r>
            <a:r>
              <a:rPr lang="en-US" dirty="0"/>
              <a:t> </a:t>
            </a:r>
            <a:r>
              <a:rPr lang="en-US" dirty="0" err="1"/>
              <a:t>ximoyalash</a:t>
            </a:r>
            <a:endParaRPr lang="ru-RU" dirty="0"/>
          </a:p>
          <a:p>
            <a:pPr lvl="0" latinLnBrk="1"/>
            <a:r>
              <a:rPr lang="en-US" dirty="0" err="1"/>
              <a:t>Termal</a:t>
            </a:r>
            <a:r>
              <a:rPr lang="en-US" dirty="0"/>
              <a:t> </a:t>
            </a:r>
            <a:r>
              <a:rPr lang="en-US" dirty="0" err="1"/>
              <a:t>ximoya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199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760680"/>
          </a:xfrm>
        </p:spPr>
        <p:txBody>
          <a:bodyPr>
            <a:normAutofit fontScale="92500" lnSpcReduction="10000"/>
          </a:bodyPr>
          <a:lstStyle/>
          <a:p>
            <a:pPr latinLnBrk="1"/>
            <a:r>
              <a:rPr lang="en-US" dirty="0"/>
              <a:t>Motor </a:t>
            </a:r>
            <a:r>
              <a:rPr lang="en-US" dirty="0" err="1"/>
              <a:t>tez</a:t>
            </a:r>
            <a:r>
              <a:rPr lang="en-US" dirty="0"/>
              <a:t> </a:t>
            </a:r>
            <a:r>
              <a:rPr lang="en-US" dirty="0" err="1"/>
              <a:t>tez</a:t>
            </a:r>
            <a:r>
              <a:rPr lang="en-US" dirty="0"/>
              <a:t> </a:t>
            </a:r>
            <a:r>
              <a:rPr lang="en-US" dirty="0" err="1"/>
              <a:t>o’chirib</a:t>
            </a:r>
            <a:r>
              <a:rPr lang="en-US" dirty="0"/>
              <a:t> </a:t>
            </a:r>
            <a:r>
              <a:rPr lang="en-US" dirty="0" err="1"/>
              <a:t>yoqib</a:t>
            </a:r>
            <a:r>
              <a:rPr lang="en-US" dirty="0"/>
              <a:t> </a:t>
            </a:r>
            <a:r>
              <a:rPr lang="en-US" dirty="0" err="1"/>
              <a:t>ishlaydigan</a:t>
            </a:r>
            <a:r>
              <a:rPr lang="en-US" dirty="0"/>
              <a:t> </a:t>
            </a:r>
            <a:r>
              <a:rPr lang="en-US" dirty="0" err="1"/>
              <a:t>sxemalarida</a:t>
            </a:r>
            <a:r>
              <a:rPr lang="en-US" dirty="0"/>
              <a:t> </a:t>
            </a:r>
            <a:r>
              <a:rPr lang="en-US" dirty="0" err="1"/>
              <a:t>simlarni</a:t>
            </a:r>
            <a:r>
              <a:rPr lang="en-US" dirty="0"/>
              <a:t> </a:t>
            </a:r>
            <a:r>
              <a:rPr lang="en-US" dirty="0" err="1"/>
              <a:t>qizishi</a:t>
            </a:r>
            <a:r>
              <a:rPr lang="en-US" dirty="0"/>
              <a:t> </a:t>
            </a:r>
            <a:r>
              <a:rPr lang="en-US" dirty="0" err="1"/>
              <a:t>shu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birgalikda</a:t>
            </a:r>
            <a:r>
              <a:rPr lang="en-US" dirty="0"/>
              <a:t> </a:t>
            </a:r>
            <a:r>
              <a:rPr lang="en-US" dirty="0" err="1"/>
              <a:t>Mc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smtClean="0"/>
              <a:t>        </a:t>
            </a:r>
            <a:r>
              <a:rPr lang="en-US" dirty="0" err="1" smtClean="0"/>
              <a:t>qizishi</a:t>
            </a:r>
            <a:r>
              <a:rPr lang="en-US" dirty="0" smtClean="0"/>
              <a:t> </a:t>
            </a:r>
            <a:r>
              <a:rPr lang="en-US" dirty="0" err="1"/>
              <a:t>sodir</a:t>
            </a:r>
            <a:r>
              <a:rPr lang="en-US" dirty="0"/>
              <a:t> </a:t>
            </a:r>
            <a:r>
              <a:rPr lang="en-US" dirty="0" err="1"/>
              <a:t>bo’ladi</a:t>
            </a:r>
            <a:r>
              <a:rPr lang="en-US" dirty="0"/>
              <a:t>. Bu </a:t>
            </a:r>
            <a:r>
              <a:rPr lang="en-US" dirty="0" err="1"/>
              <a:t>nimalarga</a:t>
            </a:r>
            <a:r>
              <a:rPr lang="en-US" dirty="0"/>
              <a:t> </a:t>
            </a:r>
            <a:r>
              <a:rPr lang="en-US" dirty="0" err="1"/>
              <a:t>olib</a:t>
            </a:r>
            <a:r>
              <a:rPr lang="en-US" dirty="0"/>
              <a:t> </a:t>
            </a:r>
            <a:r>
              <a:rPr lang="en-US" dirty="0" err="1"/>
              <a:t>keladi</a:t>
            </a:r>
            <a:r>
              <a:rPr lang="en-US" dirty="0"/>
              <a:t>?</a:t>
            </a:r>
            <a:endParaRPr lang="ru-RU" dirty="0"/>
          </a:p>
          <a:p>
            <a:pPr latinLnBrk="1"/>
            <a:r>
              <a:rPr lang="en-US" dirty="0" err="1"/>
              <a:t>Magnit</a:t>
            </a:r>
            <a:r>
              <a:rPr lang="en-US" dirty="0"/>
              <a:t> </a:t>
            </a:r>
            <a:r>
              <a:rPr lang="en-US" dirty="0" err="1"/>
              <a:t>kontakt</a:t>
            </a:r>
            <a:r>
              <a:rPr lang="en-US" dirty="0"/>
              <a:t> </a:t>
            </a:r>
            <a:r>
              <a:rPr lang="en-US" dirty="0" err="1"/>
              <a:t>ichidagi</a:t>
            </a:r>
            <a:r>
              <a:rPr lang="en-US" dirty="0"/>
              <a:t> </a:t>
            </a:r>
            <a:r>
              <a:rPr lang="en-US" dirty="0" err="1"/>
              <a:t>cho’g’am</a:t>
            </a:r>
            <a:r>
              <a:rPr lang="en-US" dirty="0"/>
              <a:t> </a:t>
            </a:r>
            <a:r>
              <a:rPr lang="en-US" dirty="0" err="1"/>
              <a:t>kizib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biriga</a:t>
            </a: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err="1" smtClean="0"/>
              <a:t>yopishib</a:t>
            </a:r>
            <a:r>
              <a:rPr lang="en-US" dirty="0" smtClean="0"/>
              <a:t> </a:t>
            </a:r>
            <a:r>
              <a:rPr lang="en-US" dirty="0" err="1"/>
              <a:t>qoladi</a:t>
            </a:r>
            <a:r>
              <a:rPr lang="en-US" dirty="0"/>
              <a:t>.</a:t>
            </a:r>
            <a:endParaRPr lang="ru-RU" dirty="0"/>
          </a:p>
          <a:p>
            <a:pPr lvl="3" latinLnBrk="1"/>
            <a:r>
              <a:rPr lang="en-US" b="1" dirty="0"/>
              <a:t>MC </a:t>
            </a:r>
            <a:r>
              <a:rPr lang="en-US" b="1" dirty="0" err="1"/>
              <a:t>ni</a:t>
            </a:r>
            <a:r>
              <a:rPr lang="en-US" b="1" dirty="0"/>
              <a:t> </a:t>
            </a:r>
            <a:r>
              <a:rPr lang="en-US" b="1" dirty="0" err="1"/>
              <a:t>ichidagi</a:t>
            </a:r>
            <a:r>
              <a:rPr lang="en-US" b="1" dirty="0"/>
              <a:t> </a:t>
            </a:r>
            <a:r>
              <a:rPr lang="en-US" b="1" dirty="0" err="1"/>
              <a:t>kontaktlar</a:t>
            </a:r>
            <a:r>
              <a:rPr lang="en-US" b="1" dirty="0"/>
              <a:t> </a:t>
            </a:r>
            <a:r>
              <a:rPr lang="en-US" b="1" dirty="0" err="1"/>
              <a:t>erib</a:t>
            </a:r>
            <a:r>
              <a:rPr lang="en-US" b="1" dirty="0"/>
              <a:t> </a:t>
            </a:r>
            <a:r>
              <a:rPr lang="en-US" b="1" dirty="0" err="1"/>
              <a:t>manbadan</a:t>
            </a:r>
            <a:r>
              <a:rPr lang="en-US" b="1" dirty="0"/>
              <a:t> </a:t>
            </a:r>
            <a:r>
              <a:rPr lang="en-US" b="1" dirty="0" err="1"/>
              <a:t>kelayotgan</a:t>
            </a:r>
            <a:r>
              <a:rPr lang="en-US" b="1" dirty="0"/>
              <a:t> </a:t>
            </a:r>
            <a:r>
              <a:rPr lang="en-US" b="1" dirty="0" smtClean="0"/>
              <a:t>           </a:t>
            </a:r>
            <a:r>
              <a:rPr lang="en-US" b="1" dirty="0" err="1" smtClean="0"/>
              <a:t>fazalardan</a:t>
            </a:r>
            <a:r>
              <a:rPr lang="en-US" b="1" dirty="0" smtClean="0"/>
              <a:t> </a:t>
            </a:r>
            <a:r>
              <a:rPr lang="en-US" b="1" dirty="0" err="1"/>
              <a:t>birini</a:t>
            </a:r>
            <a:r>
              <a:rPr lang="en-US" b="1" dirty="0"/>
              <a:t> </a:t>
            </a:r>
            <a:r>
              <a:rPr lang="en-US" b="1" dirty="0" err="1"/>
              <a:t>o’tkazmay</a:t>
            </a:r>
            <a:r>
              <a:rPr lang="en-US" b="1" dirty="0"/>
              <a:t> </a:t>
            </a:r>
            <a:r>
              <a:rPr lang="en-US" b="1" dirty="0" err="1"/>
              <a:t>qo’yadi</a:t>
            </a:r>
            <a:r>
              <a:rPr lang="en-US" b="1" dirty="0"/>
              <a:t>.</a:t>
            </a:r>
            <a:endParaRPr lang="ru-RU" b="1" dirty="0"/>
          </a:p>
          <a:p>
            <a:pPr lvl="3" latinLnBrk="1"/>
            <a:r>
              <a:rPr lang="en-US" b="1" dirty="0"/>
              <a:t>MC </a:t>
            </a:r>
            <a:r>
              <a:rPr lang="en-US" b="1" dirty="0" err="1"/>
              <a:t>larni</a:t>
            </a:r>
            <a:r>
              <a:rPr lang="en-US" b="1" dirty="0"/>
              <a:t> </a:t>
            </a:r>
            <a:r>
              <a:rPr lang="en-US" b="1" dirty="0" err="1"/>
              <a:t>bir</a:t>
            </a:r>
            <a:r>
              <a:rPr lang="en-US" b="1" dirty="0"/>
              <a:t> </a:t>
            </a:r>
            <a:r>
              <a:rPr lang="en-US" b="1" dirty="0" err="1"/>
              <a:t>biriga</a:t>
            </a:r>
            <a:r>
              <a:rPr lang="en-US" b="1" dirty="0"/>
              <a:t> </a:t>
            </a:r>
            <a:r>
              <a:rPr lang="en-US" b="1" dirty="0" err="1"/>
              <a:t>ulashda</a:t>
            </a:r>
            <a:r>
              <a:rPr lang="en-US" b="1" dirty="0"/>
              <a:t> </a:t>
            </a:r>
            <a:r>
              <a:rPr lang="en-US" b="1" dirty="0" err="1"/>
              <a:t>ishlatiladigan</a:t>
            </a:r>
            <a:r>
              <a:rPr lang="en-US" b="1" dirty="0"/>
              <a:t> similar </a:t>
            </a:r>
            <a:r>
              <a:rPr lang="en-US" b="1" dirty="0" err="1"/>
              <a:t>uzilishi</a:t>
            </a:r>
            <a:r>
              <a:rPr lang="en-US" b="1" dirty="0"/>
              <a:t> </a:t>
            </a:r>
            <a:r>
              <a:rPr lang="en-US" b="1" dirty="0" smtClean="0"/>
              <a:t>   </a:t>
            </a:r>
            <a:r>
              <a:rPr lang="en-US" b="1" dirty="0" err="1" smtClean="0"/>
              <a:t>sodir</a:t>
            </a:r>
            <a:r>
              <a:rPr lang="en-US" b="1" dirty="0" smtClean="0"/>
              <a:t> </a:t>
            </a:r>
            <a:r>
              <a:rPr lang="en-US" b="1" dirty="0" err="1"/>
              <a:t>bo’ladi</a:t>
            </a:r>
            <a:endParaRPr lang="ru-RU" b="1" dirty="0"/>
          </a:p>
          <a:p>
            <a:pPr latinLnBrk="1"/>
            <a:r>
              <a:rPr lang="en-US" dirty="0"/>
              <a:t>Bu </a:t>
            </a:r>
            <a:r>
              <a:rPr lang="en-US" dirty="0" err="1"/>
              <a:t>xolatlardan</a:t>
            </a:r>
            <a:r>
              <a:rPr lang="en-US" dirty="0"/>
              <a:t> </a:t>
            </a:r>
            <a:r>
              <a:rPr lang="en-US" dirty="0" err="1"/>
              <a:t>qochish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biz </a:t>
            </a:r>
            <a:r>
              <a:rPr lang="uz-Cyrl-UZ" dirty="0"/>
              <a:t>Thermal overload relay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foydalanamiz</a:t>
            </a:r>
            <a:r>
              <a:rPr lang="en-US" dirty="0"/>
              <a:t>. Bu </a:t>
            </a:r>
            <a:r>
              <a:rPr lang="en-US" dirty="0" err="1"/>
              <a:t>rele</a:t>
            </a:r>
            <a:r>
              <a:rPr lang="en-US" dirty="0"/>
              <a:t> </a:t>
            </a:r>
            <a:r>
              <a:rPr lang="en-US" dirty="0" err="1"/>
              <a:t>tempiraturaga</a:t>
            </a:r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dirty="0" err="1" smtClean="0"/>
              <a:t>asosan</a:t>
            </a:r>
            <a:r>
              <a:rPr lang="en-US" dirty="0" smtClean="0"/>
              <a:t> </a:t>
            </a:r>
            <a:r>
              <a:rPr lang="en-US" dirty="0" err="1"/>
              <a:t>ishlaydi</a:t>
            </a:r>
            <a:r>
              <a:rPr lang="en-US" dirty="0"/>
              <a:t>, </a:t>
            </a:r>
            <a:r>
              <a:rPr lang="en-US" dirty="0" err="1"/>
              <a:t>yani</a:t>
            </a:r>
            <a:r>
              <a:rPr lang="en-US" dirty="0"/>
              <a:t> </a:t>
            </a:r>
            <a:r>
              <a:rPr lang="en-US" dirty="0" err="1"/>
              <a:t>tempiratura</a:t>
            </a:r>
            <a:r>
              <a:rPr lang="en-US" dirty="0"/>
              <a:t> </a:t>
            </a:r>
            <a:r>
              <a:rPr lang="en-US" dirty="0" err="1"/>
              <a:t>oshganda</a:t>
            </a:r>
            <a:r>
              <a:rPr lang="en-US" dirty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/>
              <a:t>rele</a:t>
            </a:r>
            <a:r>
              <a:rPr lang="en-US" dirty="0"/>
              <a:t> </a:t>
            </a:r>
            <a:r>
              <a:rPr lang="en-US" dirty="0" err="1"/>
              <a:t>avtomatik</a:t>
            </a:r>
            <a:r>
              <a:rPr lang="en-US" dirty="0"/>
              <a:t> </a:t>
            </a:r>
            <a:r>
              <a:rPr lang="en-US" dirty="0" err="1"/>
              <a:t>tarzda</a:t>
            </a:r>
            <a:r>
              <a:rPr lang="en-US" dirty="0"/>
              <a:t> </a:t>
            </a:r>
            <a:r>
              <a:rPr lang="en-US" dirty="0" err="1"/>
              <a:t>sxemani</a:t>
            </a:r>
            <a:r>
              <a:rPr lang="en-US" dirty="0"/>
              <a:t> </a:t>
            </a:r>
            <a:r>
              <a:rPr lang="en-US" dirty="0" err="1"/>
              <a:t>manbaadan</a:t>
            </a:r>
            <a:r>
              <a:rPr lang="en-US" dirty="0"/>
              <a:t> </a:t>
            </a:r>
            <a:r>
              <a:rPr lang="en-US" dirty="0" err="1"/>
              <a:t>uzadi</a:t>
            </a:r>
            <a:r>
              <a:rPr lang="en-US" dirty="0"/>
              <a:t> </a:t>
            </a:r>
            <a:r>
              <a:rPr lang="en-US" dirty="0" err="1"/>
              <a:t>shu</a:t>
            </a: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err="1" smtClean="0"/>
              <a:t>bilan</a:t>
            </a:r>
            <a:r>
              <a:rPr lang="en-US" dirty="0" smtClean="0"/>
              <a:t> </a:t>
            </a:r>
            <a:r>
              <a:rPr lang="en-US" dirty="0" err="1"/>
              <a:t>sxema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jixozlarini</a:t>
            </a:r>
            <a:r>
              <a:rPr lang="en-US" dirty="0"/>
              <a:t> </a:t>
            </a:r>
            <a:r>
              <a:rPr lang="en-US" dirty="0" err="1"/>
              <a:t>kuyishini</a:t>
            </a:r>
            <a:r>
              <a:rPr lang="en-US" dirty="0"/>
              <a:t> </a:t>
            </a:r>
            <a:r>
              <a:rPr lang="en-US" dirty="0" err="1"/>
              <a:t>oldini</a:t>
            </a: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oladi</a:t>
            </a:r>
            <a:r>
              <a:rPr lang="en-US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4469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atinLnBrk="1"/>
            <a:r>
              <a:rPr lang="en-US" dirty="0" err="1">
                <a:effectLst/>
              </a:rPr>
              <a:t>Yuqorida</a:t>
            </a:r>
            <a:r>
              <a:rPr lang="en-US" dirty="0">
                <a:effectLst/>
              </a:rPr>
              <a:t> THR MC </a:t>
            </a:r>
            <a:r>
              <a:rPr lang="en-US" dirty="0" err="1">
                <a:effectLst/>
              </a:rPr>
              <a:t>ga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ulangan</a:t>
            </a:r>
            <a:r>
              <a:rPr lang="en-US" dirty="0">
                <a:effectLst/>
              </a:rPr>
              <a:t> </a:t>
            </a:r>
            <a:r>
              <a:rPr lang="en-US" dirty="0" smtClean="0">
                <a:effectLst/>
              </a:rPr>
              <a:t>    </a:t>
            </a:r>
            <a:r>
              <a:rPr lang="en-US" dirty="0" err="1" smtClean="0">
                <a:effectLst/>
              </a:rPr>
              <a:t>holati</a:t>
            </a:r>
            <a:r>
              <a:rPr lang="en-US" dirty="0" smtClean="0">
                <a:effectLst/>
              </a:rPr>
              <a:t> </a:t>
            </a:r>
            <a:r>
              <a:rPr lang="en-US" dirty="0" err="1">
                <a:effectLst/>
              </a:rPr>
              <a:t>ko’rsatilagan</a:t>
            </a:r>
            <a:endParaRPr lang="ru-RU" dirty="0">
              <a:effectLst/>
            </a:endParaRPr>
          </a:p>
        </p:txBody>
      </p:sp>
      <p:pic>
        <p:nvPicPr>
          <p:cNvPr id="4" name="Picture 16" descr="S8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1700808"/>
            <a:ext cx="4248471" cy="4896544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5" name="Рисунок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700808"/>
            <a:ext cx="4032448" cy="4896544"/>
          </a:xfrm>
          <a:prstGeom prst="rect">
            <a:avLst/>
          </a:prstGeom>
          <a:noFill/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24276192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effectLst/>
              </a:rPr>
              <a:t>Yuqorida</a:t>
            </a:r>
            <a:r>
              <a:rPr lang="en-US" dirty="0">
                <a:effectLst/>
              </a:rPr>
              <a:t> THR </a:t>
            </a:r>
            <a:r>
              <a:rPr lang="en-US" dirty="0" err="1">
                <a:effectLst/>
              </a:rPr>
              <a:t>ni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sozlash</a:t>
            </a:r>
            <a:r>
              <a:rPr lang="en-US" dirty="0">
                <a:effectLst/>
              </a:rPr>
              <a:t> </a:t>
            </a:r>
            <a:r>
              <a:rPr lang="en-US" dirty="0" err="1" smtClean="0">
                <a:effectLst/>
              </a:rPr>
              <a:t>ko’rsatilgan</a:t>
            </a:r>
            <a:endParaRPr lang="ru-RU" dirty="0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600200"/>
            <a:ext cx="3744416" cy="4708525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5" name="Рисунок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1628800"/>
            <a:ext cx="4464496" cy="4608512"/>
          </a:xfrm>
          <a:prstGeom prst="rect">
            <a:avLst/>
          </a:prstGeom>
          <a:noFill/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39566450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ffectLst/>
              </a:rPr>
              <a:t>Bu </a:t>
            </a:r>
            <a:r>
              <a:rPr lang="en-US" dirty="0" err="1" smtClean="0">
                <a:effectLst/>
              </a:rPr>
              <a:t>rasmda</a:t>
            </a:r>
            <a:r>
              <a:rPr lang="en-US" dirty="0" smtClean="0">
                <a:effectLst/>
              </a:rPr>
              <a:t> </a:t>
            </a:r>
            <a:r>
              <a:rPr lang="en-US" dirty="0">
                <a:effectLst/>
              </a:rPr>
              <a:t>THR </a:t>
            </a:r>
            <a:r>
              <a:rPr lang="en-US" dirty="0" err="1">
                <a:effectLst/>
              </a:rPr>
              <a:t>MCga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qanday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ulanishi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ko’rsatilgan</a:t>
            </a:r>
            <a:endParaRPr lang="ru-RU" dirty="0"/>
          </a:p>
        </p:txBody>
      </p:sp>
      <p:pic>
        <p:nvPicPr>
          <p:cNvPr id="4" name="Picture 5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600200"/>
            <a:ext cx="5184576" cy="4925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407227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</TotalTime>
  <Words>123</Words>
  <Application>Microsoft Office PowerPoint</Application>
  <PresentationFormat>Экран (4:3)</PresentationFormat>
  <Paragraphs>13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Апекс</vt:lpstr>
      <vt:lpstr>Thermal overload releni ishlatish o’rnatish kontaktlarni hosil qilish</vt:lpstr>
      <vt:lpstr>Презентация PowerPoint</vt:lpstr>
      <vt:lpstr>Yuqorida THR MC ga ulangan     holati ko’rsatilagan</vt:lpstr>
      <vt:lpstr>Yuqorida THR ni sozlash ko’rsatilgan</vt:lpstr>
      <vt:lpstr>Bu rasmda THR MCga qanday ulanishi ko’rsatilgan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Thermal overload releni ishlatish o’rnatish kontaktlarni hosil qilish</dc:title>
  <dc:creator>Elektrik</dc:creator>
  <cp:lastModifiedBy>Elektrik</cp:lastModifiedBy>
  <cp:revision>5</cp:revision>
  <dcterms:created xsi:type="dcterms:W3CDTF">2023-07-21T10:42:22Z</dcterms:created>
  <dcterms:modified xsi:type="dcterms:W3CDTF">2023-07-21T10:47:57Z</dcterms:modified>
</cp:coreProperties>
</file>