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283568"/>
          </a:xfrm>
        </p:spPr>
        <p:txBody>
          <a:bodyPr>
            <a:noAutofit/>
          </a:bodyPr>
          <a:lstStyle/>
          <a:p>
            <a:r>
              <a:rPr lang="en-US" sz="2800" dirty="0" err="1"/>
              <a:t>Testorni</a:t>
            </a:r>
            <a:r>
              <a:rPr lang="en-US" sz="2800" dirty="0"/>
              <a:t> </a:t>
            </a:r>
            <a:r>
              <a:rPr lang="en-US" sz="2800" dirty="0" err="1"/>
              <a:t>ishlatish</a:t>
            </a:r>
            <a:r>
              <a:rPr lang="en-US" sz="2800" dirty="0"/>
              <a:t>. </a:t>
            </a:r>
            <a:r>
              <a:rPr lang="en-US" sz="2800" dirty="0" err="1"/>
              <a:t>Testor</a:t>
            </a:r>
            <a:r>
              <a:rPr lang="en-US" sz="2800" dirty="0"/>
              <a:t> </a:t>
            </a:r>
            <a:r>
              <a:rPr lang="en-US" sz="2800" dirty="0" err="1"/>
              <a:t>yordamida</a:t>
            </a:r>
            <a:r>
              <a:rPr lang="en-US" sz="2800" dirty="0"/>
              <a:t> </a:t>
            </a:r>
            <a:r>
              <a:rPr lang="en-US" sz="2800" dirty="0" err="1"/>
              <a:t>qarshilig</a:t>
            </a:r>
            <a:r>
              <a:rPr lang="en-US" sz="2800" dirty="0"/>
              <a:t>, </a:t>
            </a:r>
            <a:r>
              <a:rPr lang="en-US" sz="2800" dirty="0" err="1"/>
              <a:t>kondisator</a:t>
            </a:r>
            <a:r>
              <a:rPr lang="en-US" sz="2800" dirty="0"/>
              <a:t>, </a:t>
            </a:r>
            <a:r>
              <a:rPr lang="en-US" sz="2800" dirty="0" err="1"/>
              <a:t>diod</a:t>
            </a:r>
            <a:r>
              <a:rPr lang="en-US" sz="2800" dirty="0"/>
              <a:t>, </a:t>
            </a:r>
            <a:r>
              <a:rPr lang="en-US" sz="2800" dirty="0" err="1"/>
              <a:t>tranzistor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tiristorlarni</a:t>
            </a:r>
            <a:r>
              <a:rPr lang="en-US" sz="2800" dirty="0"/>
              <a:t> </a:t>
            </a:r>
            <a:r>
              <a:rPr lang="en-US" sz="2800" dirty="0" err="1"/>
              <a:t>o’lchash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7016824" cy="1752600"/>
          </a:xfrm>
        </p:spPr>
        <p:txBody>
          <a:bodyPr/>
          <a:lstStyle/>
          <a:p>
            <a:pPr lvl="0" latinLnBrk="1"/>
            <a:r>
              <a:rPr lang="en-US" dirty="0" err="1"/>
              <a:t>Testordan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foydalanishni</a:t>
            </a:r>
            <a:r>
              <a:rPr lang="en-US" dirty="0"/>
              <a:t> </a:t>
            </a:r>
            <a:r>
              <a:rPr lang="en-US" dirty="0" err="1"/>
              <a:t>o’rgatish</a:t>
            </a:r>
            <a:endParaRPr lang="ru-RU" dirty="0"/>
          </a:p>
          <a:p>
            <a:pPr lvl="0" latinLnBrk="1"/>
            <a:r>
              <a:rPr lang="en-US" dirty="0" err="1" smtClean="0"/>
              <a:t>Asboblarni</a:t>
            </a:r>
            <a:r>
              <a:rPr lang="en-US" dirty="0" smtClean="0"/>
              <a:t> </a:t>
            </a:r>
            <a:r>
              <a:rPr lang="en-US" dirty="0" err="1"/>
              <a:t>tekshirishni</a:t>
            </a:r>
            <a:r>
              <a:rPr lang="en-US" dirty="0"/>
              <a:t> </a:t>
            </a:r>
            <a:r>
              <a:rPr lang="en-US" dirty="0" err="1"/>
              <a:t>o’rganish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927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O’zgarmas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kuchlanishni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</a:t>
            </a:r>
            <a:r>
              <a:rPr lang="en-US" dirty="0" err="1" smtClean="0">
                <a:effectLst/>
              </a:rPr>
              <a:t>o’lchaydigan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testorlar</a:t>
            </a:r>
            <a:endParaRPr lang="ru-RU" dirty="0">
              <a:effectLst/>
            </a:endParaRPr>
          </a:p>
        </p:txBody>
      </p:sp>
      <p:pic>
        <p:nvPicPr>
          <p:cNvPr id="4" name="Объект 3" descr="E:\нурбек маннонов\улчов асбоблари\тестор\скачанные файлы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1844824"/>
            <a:ext cx="432048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нурбек маннонов\улчов асбоблари\тестор\скачанные файлы (1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056" y="1844824"/>
            <a:ext cx="381642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314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O’zgarmas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kuchlanishni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birdaniga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o’lchaydigan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testorlar</a:t>
            </a:r>
            <a:endParaRPr lang="ru-RU" dirty="0">
              <a:effectLst/>
            </a:endParaRPr>
          </a:p>
        </p:txBody>
      </p:sp>
      <p:pic>
        <p:nvPicPr>
          <p:cNvPr id="4" name="Объект 3" descr="E:\нурбек маннонов\улчов асбоблари\узгармас\image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1844824"/>
            <a:ext cx="381642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нурбек маннонов\улчов асбоблари\узгармас\images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9992" y="1844824"/>
            <a:ext cx="432048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536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O’zgaruvchan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  </a:t>
            </a:r>
            <a:r>
              <a:rPr lang="en-US" dirty="0" err="1" smtClean="0">
                <a:effectLst/>
              </a:rPr>
              <a:t>kuchlanishni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o’lchaydigan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    </a:t>
            </a:r>
            <a:r>
              <a:rPr lang="en-US" dirty="0" err="1" smtClean="0">
                <a:effectLst/>
              </a:rPr>
              <a:t>testorlar</a:t>
            </a:r>
            <a:endParaRPr lang="ru-RU" dirty="0">
              <a:effectLst/>
            </a:endParaRPr>
          </a:p>
        </p:txBody>
      </p:sp>
      <p:pic>
        <p:nvPicPr>
          <p:cNvPr id="4" name="Объект 3" descr="E:\нурбек маннонов\улчов асбоблари\узгармас\images (2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2204864"/>
            <a:ext cx="374441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нурбек маннонов\улчов асбоблари\узгармас\images (4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6726" y="2204864"/>
            <a:ext cx="433374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168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E:\нурбек маннонов\улчов асбоблари\узгарувчан\-.jpg_640x64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614353" cy="234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нурбек маннонов\улчов асбоблари\узгарувчан\8308-375841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7864" y="237490"/>
            <a:ext cx="2712720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:\нурбек маннонов\улчов асбоблари\узгарувчан\images (1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192" y="237490"/>
            <a:ext cx="269049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E:\нурбек маннонов\улчов асбоблари\узгарувчан\images (5)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504" y="4077072"/>
            <a:ext cx="2745740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E:\нурбек маннонов\улчов асбоблари\узгарувчан\images (9)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70089" y="4077072"/>
            <a:ext cx="269049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E:\нурбек маннонов\улчов асбоблари\узгарувчан\images (5)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44007" y="4077072"/>
            <a:ext cx="2646680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160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 err="1"/>
              <a:t>Testorlar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elektronika</a:t>
            </a:r>
            <a:r>
              <a:rPr lang="en-US" dirty="0"/>
              <a:t> </a:t>
            </a:r>
            <a:r>
              <a:rPr lang="en-US" dirty="0" err="1"/>
              <a:t>soxasida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axamiyatga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aspobdir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bo’lmasa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err="1"/>
              <a:t>tekshira</a:t>
            </a:r>
            <a:r>
              <a:rPr lang="en-US" dirty="0"/>
              <a:t> </a:t>
            </a:r>
            <a:r>
              <a:rPr lang="en-US" dirty="0" err="1"/>
              <a:t>olmaymiz</a:t>
            </a:r>
            <a:r>
              <a:rPr lang="en-US" dirty="0"/>
              <a:t>, </a:t>
            </a:r>
            <a:r>
              <a:rPr lang="en-US" dirty="0" err="1"/>
              <a:t>elementni</a:t>
            </a:r>
            <a:r>
              <a:rPr lang="en-US" dirty="0"/>
              <a:t> </a:t>
            </a:r>
            <a:r>
              <a:rPr lang="en-US" dirty="0" err="1"/>
              <a:t>tekshira</a:t>
            </a:r>
            <a:r>
              <a:rPr lang="en-US" dirty="0"/>
              <a:t> </a:t>
            </a:r>
            <a:r>
              <a:rPr lang="en-US" dirty="0" err="1"/>
              <a:t>olmaymiz</a:t>
            </a:r>
            <a:r>
              <a:rPr lang="en-US" dirty="0"/>
              <a:t>, </a:t>
            </a:r>
            <a:r>
              <a:rPr lang="en-US" dirty="0" err="1"/>
              <a:t>xatolikni</a:t>
            </a:r>
            <a:r>
              <a:rPr lang="en-US" dirty="0"/>
              <a:t> </a:t>
            </a:r>
            <a:r>
              <a:rPr lang="en-US" dirty="0" err="1"/>
              <a:t>topa</a:t>
            </a:r>
            <a:r>
              <a:rPr lang="en-US" dirty="0"/>
              <a:t> </a:t>
            </a:r>
            <a:r>
              <a:rPr lang="en-US" dirty="0" err="1"/>
              <a:t>olmaymiz</a:t>
            </a:r>
            <a:r>
              <a:rPr lang="en-US" dirty="0"/>
              <a:t>. </a:t>
            </a:r>
            <a:r>
              <a:rPr lang="en-US" dirty="0" err="1"/>
              <a:t>Hulosa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aytganda</a:t>
            </a:r>
            <a:r>
              <a:rPr lang="en-US" dirty="0"/>
              <a:t> </a:t>
            </a:r>
            <a:r>
              <a:rPr lang="en-US" dirty="0" err="1"/>
              <a:t>testorlarsiz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elektronika</a:t>
            </a:r>
            <a:r>
              <a:rPr lang="en-US" dirty="0"/>
              <a:t> </a:t>
            </a:r>
            <a:r>
              <a:rPr lang="en-US" dirty="0" err="1"/>
              <a:t>soxasini</a:t>
            </a:r>
            <a:r>
              <a:rPr lang="en-US" dirty="0"/>
              <a:t> </a:t>
            </a:r>
            <a:r>
              <a:rPr lang="en-US" dirty="0" err="1"/>
              <a:t>tasavvur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bo’lmaydi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79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E:\нурбек маннонов\улчов асбоблари\тестор\images (1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332656"/>
            <a:ext cx="8568952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278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E:\нурбек маннонов\улчов асбоблари\тестор\images (2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404664"/>
            <a:ext cx="8496943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496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E:\нурбек маннонов\улчов асбоблари\тестор\images (3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332656"/>
            <a:ext cx="835292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229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E:\нурбек маннонов\улчов асбоблари\тестор\opredelitel-vyvodov-poluprovodnikov-na-atmega328-arduino-promini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404664"/>
            <a:ext cx="8424936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346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Autofit/>
          </a:bodyPr>
          <a:lstStyle/>
          <a:p>
            <a:pPr latinLnBrk="1"/>
            <a:r>
              <a:rPr lang="en-US" sz="2400" dirty="0">
                <a:effectLst/>
              </a:rPr>
              <a:t>Bu </a:t>
            </a:r>
            <a:r>
              <a:rPr lang="en-US" sz="2400" dirty="0" err="1">
                <a:effectLst/>
              </a:rPr>
              <a:t>testorlar</a:t>
            </a:r>
            <a:r>
              <a:rPr lang="en-US" sz="2400" dirty="0">
                <a:effectLst/>
              </a:rPr>
              <a:t> universal </a:t>
            </a:r>
            <a:r>
              <a:rPr lang="en-US" sz="2400" dirty="0" err="1">
                <a:effectLst/>
              </a:rPr>
              <a:t>testor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bo’lib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ozgaruvchan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smtClean="0">
                <a:effectLst/>
              </a:rPr>
              <a:t>    </a:t>
            </a:r>
            <a:r>
              <a:rPr lang="en-US" sz="2400" dirty="0" err="1" smtClean="0">
                <a:effectLst/>
              </a:rPr>
              <a:t>o’zgarmas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>
                <a:effectLst/>
              </a:rPr>
              <a:t>tok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kuchlanish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quvvatni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o’lchaydi</a:t>
            </a:r>
            <a:endParaRPr lang="ru-RU" sz="2400" dirty="0">
              <a:effectLst/>
            </a:endParaRPr>
          </a:p>
        </p:txBody>
      </p:sp>
      <p:pic>
        <p:nvPicPr>
          <p:cNvPr id="4" name="Объект 3" descr="E:\нурбек маннонов\улчов асбоблари\тестор\скачанные файлы (2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1772816"/>
            <a:ext cx="396044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E:\нурбек маннонов\улчов асбоблари\тестор\images (8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8024" y="1801758"/>
            <a:ext cx="4032448" cy="457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05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Testor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o’zgarmas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</a:t>
            </a:r>
            <a:r>
              <a:rPr lang="en-US" dirty="0" err="1" smtClean="0">
                <a:effectLst/>
              </a:rPr>
              <a:t>kuchlanishni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o’lchash</a:t>
            </a:r>
            <a:endParaRPr lang="ru-RU" dirty="0">
              <a:effectLst/>
            </a:endParaRPr>
          </a:p>
        </p:txBody>
      </p:sp>
      <p:pic>
        <p:nvPicPr>
          <p:cNvPr id="4" name="Объект 3" descr="E:\нурбек маннонов\улчов асбоблари\тестор\images (6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1700808"/>
            <a:ext cx="8568951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7372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Testor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o’zgaruvchan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kuchlanishni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o’lchash</a:t>
            </a:r>
            <a:endParaRPr lang="ru-RU" dirty="0">
              <a:effectLst/>
            </a:endParaRPr>
          </a:p>
        </p:txBody>
      </p:sp>
      <p:pic>
        <p:nvPicPr>
          <p:cNvPr id="4" name="Объект 3" descr="E:\нурбек маннонов\улчов асбоблари\тестор\images (7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1628800"/>
            <a:ext cx="842493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1710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103</Words>
  <Application>Microsoft Office PowerPoint</Application>
  <PresentationFormat>Экран (4:3)</PresentationFormat>
  <Paragraphs>10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Testorni ishlatish. Testor yordamida qarshilig, kondisator, diod, tranzistor va tiristorlarni o’lchash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Bu testorlar universal testor bo’lib ozgaruvchan va     o’zgarmas tok, kuchlanish va quvvatni o’lchaydi</vt:lpstr>
      <vt:lpstr>Testor yordamida o’zgarmas      kuchlanishni o’lchash</vt:lpstr>
      <vt:lpstr>Testor yordamida o’zgaruvchan kuchlanishni o’lchash</vt:lpstr>
      <vt:lpstr>O’zgarmas tok va kuchlanishni   o’lchaydigan testorlar</vt:lpstr>
      <vt:lpstr>O’zgarmas tok va kuchlanishni  birdaniga o’lchaydigan testorlar</vt:lpstr>
      <vt:lpstr>O’zgaruvchan tok kuchi va         kuchlanishni o’lchaydigan           testorlar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Testorni ishlatish. Testor yordamida qarshilig, kondisator, diod, tranzistor va tiristorlarni o’lchash</dc:title>
  <dc:creator>Elektrik</dc:creator>
  <cp:lastModifiedBy>Elektrik</cp:lastModifiedBy>
  <cp:revision>7</cp:revision>
  <dcterms:created xsi:type="dcterms:W3CDTF">2023-07-21T10:03:47Z</dcterms:created>
  <dcterms:modified xsi:type="dcterms:W3CDTF">2023-07-21T10:13:10Z</dcterms:modified>
</cp:coreProperties>
</file>