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3306" y="321276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Taymerli</a:t>
            </a:r>
            <a:r>
              <a:rPr lang="en-US" dirty="0"/>
              <a:t> </a:t>
            </a:r>
            <a:r>
              <a:rPr lang="en-US" dirty="0" err="1"/>
              <a:t>lampani</a:t>
            </a:r>
            <a:r>
              <a:rPr lang="en-US" dirty="0"/>
              <a:t> </a:t>
            </a:r>
            <a:r>
              <a:rPr lang="en-US" dirty="0" err="1"/>
              <a:t>yoqish</a:t>
            </a:r>
            <a:r>
              <a:rPr lang="en-US" dirty="0"/>
              <a:t> </a:t>
            </a:r>
            <a:r>
              <a:rPr lang="en-US" dirty="0" err="1"/>
              <a:t>zanjirini</a:t>
            </a:r>
            <a:r>
              <a:rPr lang="en-US" dirty="0"/>
              <a:t> </a:t>
            </a:r>
            <a:r>
              <a:rPr lang="en-US" dirty="0" err="1"/>
              <a:t>yig`ib</a:t>
            </a:r>
            <a:r>
              <a:rPr lang="en-US" dirty="0"/>
              <a:t> </a:t>
            </a:r>
            <a:r>
              <a:rPr lang="en-US" dirty="0" err="1"/>
              <a:t>o`rnatish</a:t>
            </a:r>
            <a:r>
              <a:rPr lang="en-US" dirty="0"/>
              <a:t> </a:t>
            </a:r>
            <a:r>
              <a:rPr lang="en-US" dirty="0" err="1"/>
              <a:t>sxemasi</a:t>
            </a:r>
            <a:endParaRPr lang="ru-RU" dirty="0"/>
          </a:p>
        </p:txBody>
      </p:sp>
      <p:pic>
        <p:nvPicPr>
          <p:cNvPr id="4" name="Picture 66" descr="C:\Users\user\Desktop\pircircui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28850"/>
            <a:ext cx="8712967" cy="40804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555776" y="6316184"/>
            <a:ext cx="3695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Taymerli</a:t>
            </a:r>
            <a:r>
              <a:rPr lang="en-US" dirty="0"/>
              <a:t> </a:t>
            </a:r>
            <a:r>
              <a:rPr lang="en-US" dirty="0" err="1"/>
              <a:t>relening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sxemasi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921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Relening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>
                <a:effectLst/>
              </a:rPr>
              <a:t> </a:t>
            </a:r>
            <a:endParaRPr lang="ru-RU" dirty="0"/>
          </a:p>
        </p:txBody>
      </p:sp>
      <p:pic>
        <p:nvPicPr>
          <p:cNvPr id="4" name="Picture 91" descr="C:\Users\user\Desktop\images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496944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646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Picture 69" descr="C:\Users\user\Desktop\a1ee9c2a737242ebcb2d8d40a76b3e4f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4"/>
          <a:stretch/>
        </p:blipFill>
        <p:spPr bwMode="auto">
          <a:xfrm>
            <a:off x="467544" y="1484784"/>
            <a:ext cx="8208912" cy="48965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2118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releni</a:t>
            </a:r>
            <a:r>
              <a:rPr lang="en-US" dirty="0"/>
              <a:t> </a:t>
            </a:r>
            <a:r>
              <a:rPr lang="en-US" dirty="0" err="1"/>
              <a:t>avfzalligi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kamchiligi</a:t>
            </a:r>
            <a:r>
              <a:rPr lang="en-US" dirty="0"/>
              <a:t>. Bu </a:t>
            </a:r>
            <a:r>
              <a:rPr lang="en-US" dirty="0" err="1"/>
              <a:t>relening</a:t>
            </a:r>
            <a:r>
              <a:rPr lang="en-US" dirty="0"/>
              <a:t> </a:t>
            </a:r>
            <a:r>
              <a:rPr lang="en-US" dirty="0" err="1"/>
              <a:t>avfzalligi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korxonalaridagi</a:t>
            </a:r>
            <a:r>
              <a:rPr lang="en-US" dirty="0"/>
              <a:t> </a:t>
            </a:r>
            <a:r>
              <a:rPr lang="en-US" dirty="0" err="1"/>
              <a:t>stanoklarni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vaqtdan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yoqish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: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korxonada</a:t>
            </a:r>
            <a:r>
              <a:rPr lang="en-US" dirty="0"/>
              <a:t> </a:t>
            </a:r>
            <a:r>
              <a:rPr lang="en-US" dirty="0" err="1"/>
              <a:t>mahsulot</a:t>
            </a:r>
            <a:r>
              <a:rPr lang="en-US" dirty="0"/>
              <a:t> 1 </a:t>
            </a:r>
            <a:r>
              <a:rPr lang="en-US" dirty="0" err="1"/>
              <a:t>soatda</a:t>
            </a:r>
            <a:r>
              <a:rPr lang="en-US" dirty="0"/>
              <a:t> </a:t>
            </a:r>
            <a:r>
              <a:rPr lang="en-US" dirty="0" err="1"/>
              <a:t>tayyor</a:t>
            </a:r>
            <a:r>
              <a:rPr lang="en-US" dirty="0"/>
              <a:t> </a:t>
            </a:r>
            <a:r>
              <a:rPr lang="en-US" dirty="0" err="1"/>
              <a:t>bo`ladi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 </a:t>
            </a:r>
            <a:r>
              <a:rPr lang="en-US" dirty="0" err="1"/>
              <a:t>soatdan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yoqish</a:t>
            </a:r>
            <a:r>
              <a:rPr lang="en-US" dirty="0"/>
              <a:t> 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o`zi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o`chadi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45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Relening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내용 개체 틀 5" descr="64-2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2595" t="15023" r="2814" b="6513"/>
          <a:stretch/>
        </p:blipFill>
        <p:spPr bwMode="auto">
          <a:xfrm>
            <a:off x="323528" y="1772816"/>
            <a:ext cx="8496944" cy="4680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8959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O`rnatish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내용 개체 틀 4" descr="64-1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t="7222" b="4229"/>
          <a:stretch/>
        </p:blipFill>
        <p:spPr bwMode="auto">
          <a:xfrm>
            <a:off x="395536" y="1772816"/>
            <a:ext cx="8424936" cy="4680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0798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4" descr="C:\Users\user\Desktop\on-off-switch-circuit-555.gif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2"/>
          <a:stretch/>
        </p:blipFill>
        <p:spPr bwMode="auto">
          <a:xfrm>
            <a:off x="467544" y="548680"/>
            <a:ext cx="8280920" cy="59046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99538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Relening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patroni</a:t>
            </a:r>
            <a:endParaRPr lang="ru-RU" dirty="0"/>
          </a:p>
        </p:txBody>
      </p:sp>
      <p:pic>
        <p:nvPicPr>
          <p:cNvPr id="4" name="내용 개체 틀 4" descr="63-3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t="23784" b="6118"/>
          <a:stretch/>
        </p:blipFill>
        <p:spPr bwMode="auto">
          <a:xfrm>
            <a:off x="323528" y="1628800"/>
            <a:ext cx="8496943" cy="49685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024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 fontScale="85000" lnSpcReduction="10000"/>
          </a:bodyPr>
          <a:lstStyle/>
          <a:p>
            <a:pPr latinLnBrk="1"/>
            <a:r>
              <a:rPr lang="en-US" dirty="0"/>
              <a:t>TOF </a:t>
            </a:r>
            <a:r>
              <a:rPr lang="en-US" dirty="0" err="1"/>
              <a:t>buyrug'idan</a:t>
            </a:r>
            <a:r>
              <a:rPr lang="en-US" dirty="0"/>
              <a:t> </a:t>
            </a:r>
            <a:r>
              <a:rPr lang="en-US" dirty="0" err="1"/>
              <a:t>foydalanib</a:t>
            </a:r>
            <a:r>
              <a:rPr lang="en-US" dirty="0"/>
              <a:t>, </a:t>
            </a:r>
            <a:r>
              <a:rPr lang="en-US" dirty="0" err="1"/>
              <a:t>oldindan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oralig'i</a:t>
            </a:r>
            <a:r>
              <a:rPr lang="en-US" dirty="0"/>
              <a:t> </a:t>
            </a:r>
            <a:r>
              <a:rPr lang="en-US" dirty="0" err="1"/>
              <a:t>tugagandan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chiqishni</a:t>
            </a:r>
            <a:r>
              <a:rPr lang="en-US" dirty="0"/>
              <a:t> </a:t>
            </a:r>
            <a:r>
              <a:rPr lang="en-US" dirty="0" err="1"/>
              <a:t>yoqish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o'chirish</a:t>
            </a:r>
            <a:r>
              <a:rPr lang="en-US" dirty="0"/>
              <a:t>. TOF </a:t>
            </a:r>
            <a:r>
              <a:rPr lang="en-US" dirty="0" err="1"/>
              <a:t>buyrug'i</a:t>
            </a:r>
            <a:r>
              <a:rPr lang="en-US" dirty="0"/>
              <a:t> </a:t>
            </a:r>
            <a:r>
              <a:rPr lang="en-US" dirty="0" err="1"/>
              <a:t>kursatkichni</a:t>
            </a:r>
            <a:r>
              <a:rPr lang="en-US" dirty="0"/>
              <a:t> TRUE-FALSE </a:t>
            </a:r>
            <a:r>
              <a:rPr lang="en-US" dirty="0" err="1"/>
              <a:t>o'tishni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oshiradigan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oralig'ini</a:t>
            </a:r>
            <a:r>
              <a:rPr lang="en-US" dirty="0"/>
              <a:t> </a:t>
            </a:r>
            <a:r>
              <a:rPr lang="en-US" dirty="0" err="1"/>
              <a:t>hisoblashni</a:t>
            </a:r>
            <a:r>
              <a:rPr lang="en-US" dirty="0"/>
              <a:t> </a:t>
            </a:r>
            <a:r>
              <a:rPr lang="en-US" dirty="0" err="1"/>
              <a:t>boshlaydi</a:t>
            </a:r>
            <a:r>
              <a:rPr lang="en-US" dirty="0"/>
              <a:t>. Rung </a:t>
            </a:r>
            <a:r>
              <a:rPr lang="en-US" dirty="0" err="1"/>
              <a:t>shartlari</a:t>
            </a:r>
            <a:r>
              <a:rPr lang="en-US" dirty="0"/>
              <a:t> FALSE </a:t>
            </a:r>
            <a:r>
              <a:rPr lang="en-US" dirty="0" err="1"/>
              <a:t>qolguncha</a:t>
            </a:r>
            <a:r>
              <a:rPr lang="en-US" dirty="0"/>
              <a:t>, </a:t>
            </a:r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oldindan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qiymatga</a:t>
            </a:r>
            <a:r>
              <a:rPr lang="en-US" dirty="0"/>
              <a:t> (PRE) </a:t>
            </a:r>
            <a:r>
              <a:rPr lang="en-US" dirty="0" err="1"/>
              <a:t>yetgunicha</a:t>
            </a:r>
            <a:r>
              <a:rPr lang="en-US" dirty="0"/>
              <a:t> </a:t>
            </a:r>
            <a:r>
              <a:rPr lang="en-US" dirty="0" err="1"/>
              <a:t>to'plangan</a:t>
            </a:r>
            <a:r>
              <a:rPr lang="en-US" dirty="0"/>
              <a:t> </a:t>
            </a:r>
            <a:r>
              <a:rPr lang="en-US" dirty="0" err="1"/>
              <a:t>qiymatni</a:t>
            </a:r>
            <a:r>
              <a:rPr lang="en-US" dirty="0"/>
              <a:t> (ACC)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safar</a:t>
            </a:r>
            <a:r>
              <a:rPr lang="en-US" dirty="0"/>
              <a:t> </a:t>
            </a:r>
            <a:r>
              <a:rPr lang="en-US" dirty="0" err="1"/>
              <a:t>taraqqiy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</a:t>
            </a:r>
            <a:r>
              <a:rPr lang="en-US" dirty="0" err="1"/>
              <a:t>Taymerning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</a:t>
            </a:r>
            <a:r>
              <a:rPr lang="en-US" dirty="0" err="1"/>
              <a:t>tugamaguniga</a:t>
            </a:r>
            <a:r>
              <a:rPr lang="en-US" dirty="0"/>
              <a:t> </a:t>
            </a:r>
            <a:r>
              <a:rPr lang="en-US" dirty="0" err="1"/>
              <a:t>qaramasdan</a:t>
            </a:r>
            <a:r>
              <a:rPr lang="en-US" dirty="0"/>
              <a:t>, </a:t>
            </a:r>
            <a:r>
              <a:rPr lang="en-US" dirty="0" err="1"/>
              <a:t>yig'ish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QUVVAT </a:t>
            </a:r>
            <a:r>
              <a:rPr lang="en-US" dirty="0" err="1"/>
              <a:t>holatiga</a:t>
            </a:r>
            <a:r>
              <a:rPr lang="en-US" dirty="0"/>
              <a:t> </a:t>
            </a:r>
            <a:r>
              <a:rPr lang="en-US" dirty="0" err="1"/>
              <a:t>qaytib</a:t>
            </a:r>
            <a:r>
              <a:rPr lang="en-US" dirty="0"/>
              <a:t> </a:t>
            </a:r>
            <a:r>
              <a:rPr lang="en-US" dirty="0" err="1"/>
              <a:t>kelganida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tiklanadi</a:t>
            </a:r>
            <a:r>
              <a:rPr lang="en-US" dirty="0"/>
              <a:t>. Bu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relelar</a:t>
            </a:r>
            <a:r>
              <a:rPr lang="en-US" dirty="0"/>
              <a:t> </a:t>
            </a:r>
            <a:r>
              <a:rPr lang="en-US" dirty="0" err="1"/>
              <a:t>dastgohlarni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vaqtini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kata </a:t>
            </a:r>
            <a:r>
              <a:rPr lang="en-US" dirty="0" err="1"/>
              <a:t>ahamiyat</a:t>
            </a:r>
            <a:r>
              <a:rPr lang="en-US" dirty="0"/>
              <a:t> </a:t>
            </a:r>
            <a:r>
              <a:rPr lang="en-US" dirty="0" err="1"/>
              <a:t>kasb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</a:t>
            </a:r>
            <a:r>
              <a:rPr lang="en-US" dirty="0" err="1"/>
              <a:t>Datgohni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turganda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vaqtdan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to`xtatish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bo`lsa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amaliyotda</a:t>
            </a:r>
            <a:r>
              <a:rPr lang="en-US" dirty="0"/>
              <a:t> </a:t>
            </a:r>
            <a:r>
              <a:rPr lang="en-US" dirty="0" err="1"/>
              <a:t>sinab</a:t>
            </a:r>
            <a:r>
              <a:rPr lang="en-US" dirty="0"/>
              <a:t> </a:t>
            </a:r>
            <a:r>
              <a:rPr lang="en-US" dirty="0" err="1"/>
              <a:t>ko`rish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relelar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korxonada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Kundalik</a:t>
            </a:r>
            <a:r>
              <a:rPr lang="en-US" dirty="0"/>
              <a:t> </a:t>
            </a:r>
            <a:r>
              <a:rPr lang="en-US" dirty="0" err="1"/>
              <a:t>turmushimizda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ro`zg`or</a:t>
            </a:r>
            <a:r>
              <a:rPr lang="en-US" dirty="0"/>
              <a:t> </a:t>
            </a:r>
            <a:r>
              <a:rPr lang="en-US" dirty="0" err="1"/>
              <a:t>buyumlarida</a:t>
            </a:r>
            <a:r>
              <a:rPr lang="en-US" dirty="0"/>
              <a:t> ham </a:t>
            </a:r>
            <a:r>
              <a:rPr lang="en-US" dirty="0" err="1"/>
              <a:t>ko`rsak</a:t>
            </a:r>
            <a:r>
              <a:rPr lang="en-US" dirty="0"/>
              <a:t> </a:t>
            </a:r>
            <a:r>
              <a:rPr lang="en-US" dirty="0" err="1"/>
              <a:t>bo`ladi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: </a:t>
            </a:r>
            <a:r>
              <a:rPr lang="en-US" dirty="0" err="1"/>
              <a:t>kir</a:t>
            </a:r>
            <a:r>
              <a:rPr lang="en-US" dirty="0"/>
              <a:t> </a:t>
            </a:r>
            <a:r>
              <a:rPr lang="en-US" dirty="0" err="1"/>
              <a:t>yuvish</a:t>
            </a:r>
            <a:r>
              <a:rPr lang="en-US" dirty="0"/>
              <a:t> </a:t>
            </a:r>
            <a:r>
              <a:rPr lang="en-US" dirty="0" err="1"/>
              <a:t>mshinaasi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pech</a:t>
            </a:r>
            <a:r>
              <a:rPr lang="en-US" dirty="0"/>
              <a:t>,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to`lqinli</a:t>
            </a:r>
            <a:r>
              <a:rPr lang="en-US" dirty="0"/>
              <a:t> </a:t>
            </a:r>
            <a:r>
              <a:rPr lang="en-US" dirty="0" err="1"/>
              <a:t>pechlarda</a:t>
            </a:r>
            <a:r>
              <a:rPr lang="en-US" dirty="0"/>
              <a:t> </a:t>
            </a:r>
            <a:r>
              <a:rPr lang="en-US" dirty="0" err="1"/>
              <a:t>ko`rishimiz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97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Relening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Picture 90" descr="C:\Users\user\Desktop\04063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496944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3400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193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Taymerli lampani yoqish zanjirini yig`ib o`rnatish sxemasi</vt:lpstr>
      <vt:lpstr>Ulanish sxemasi</vt:lpstr>
      <vt:lpstr>Презентация PowerPoint</vt:lpstr>
      <vt:lpstr>Relening ulanish sxemasi </vt:lpstr>
      <vt:lpstr>O`rnatish sxemasi</vt:lpstr>
      <vt:lpstr>Презентация PowerPoint</vt:lpstr>
      <vt:lpstr>Relening patroni</vt:lpstr>
      <vt:lpstr>Презентация PowerPoint</vt:lpstr>
      <vt:lpstr>Relening ulanish sxemasi</vt:lpstr>
      <vt:lpstr>Relening ulanish sxemasi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Taymerli lampani yoqish zanjirini yig`ib o`rnatish sxemasi</dc:title>
  <dc:creator>Elektrik</dc:creator>
  <cp:lastModifiedBy>Elektrik</cp:lastModifiedBy>
  <cp:revision>8</cp:revision>
  <dcterms:created xsi:type="dcterms:W3CDTF">2023-07-21T07:00:07Z</dcterms:created>
  <dcterms:modified xsi:type="dcterms:W3CDTF">2023-07-21T07:44:59Z</dcterms:modified>
</cp:coreProperties>
</file>