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29600" cy="1427584"/>
          </a:xfrm>
        </p:spPr>
        <p:txBody>
          <a:bodyPr>
            <a:noAutofit/>
          </a:bodyPr>
          <a:lstStyle/>
          <a:p>
            <a:r>
              <a:rPr lang="en-US" sz="2800" dirty="0" err="1"/>
              <a:t>Taymerlar</a:t>
            </a:r>
            <a:r>
              <a:rPr lang="en-US" sz="2800" dirty="0"/>
              <a:t>, </a:t>
            </a:r>
            <a:r>
              <a:rPr lang="en-US" sz="2800" dirty="0" err="1"/>
              <a:t>xisoblagichlar</a:t>
            </a:r>
            <a:r>
              <a:rPr lang="en-US" sz="2800" dirty="0"/>
              <a:t>. </a:t>
            </a:r>
            <a:r>
              <a:rPr lang="en-US" sz="2800" dirty="0" err="1"/>
              <a:t>Flickerrelelarni</a:t>
            </a:r>
            <a:r>
              <a:rPr lang="en-US" sz="2800" dirty="0"/>
              <a:t> </a:t>
            </a:r>
            <a:r>
              <a:rPr lang="en-US" sz="2800" dirty="0" err="1"/>
              <a:t>ulash</a:t>
            </a:r>
            <a:r>
              <a:rPr lang="en-US" sz="2800" dirty="0"/>
              <a:t> </a:t>
            </a:r>
            <a:r>
              <a:rPr lang="en-US" sz="2800" dirty="0" err="1"/>
              <a:t>kontaktlarni</a:t>
            </a:r>
            <a:r>
              <a:rPr lang="en-US" sz="2800" dirty="0"/>
              <a:t> </a:t>
            </a:r>
            <a:r>
              <a:rPr lang="en-US" sz="2800" dirty="0" err="1"/>
              <a:t>xosil</a:t>
            </a:r>
            <a:r>
              <a:rPr lang="en-US" sz="2800" dirty="0"/>
              <a:t> </a:t>
            </a:r>
            <a:r>
              <a:rPr lang="en-US" sz="2800" dirty="0" err="1"/>
              <a:t>kilish.Soket</a:t>
            </a:r>
            <a:r>
              <a:rPr lang="en-US" sz="2800" dirty="0"/>
              <a:t> </a:t>
            </a:r>
            <a:r>
              <a:rPr lang="en-US" sz="2800" dirty="0" err="1"/>
              <a:t>ulash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7488832" cy="2303370"/>
          </a:xfrm>
        </p:spPr>
        <p:txBody>
          <a:bodyPr/>
          <a:lstStyle/>
          <a:p>
            <a:pPr lvl="0" latinLnBrk="1"/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xaqida</a:t>
            </a:r>
            <a:r>
              <a:rPr lang="en-US" dirty="0"/>
              <a:t> </a:t>
            </a:r>
            <a:r>
              <a:rPr lang="en-US" dirty="0" err="1"/>
              <a:t>ma’lumot</a:t>
            </a:r>
            <a:r>
              <a:rPr lang="en-US" dirty="0"/>
              <a:t> </a:t>
            </a:r>
            <a:r>
              <a:rPr lang="en-US" dirty="0" err="1"/>
              <a:t>berish</a:t>
            </a:r>
            <a:endParaRPr lang="ru-RU" dirty="0"/>
          </a:p>
          <a:p>
            <a:pPr lvl="0" latinLnBrk="1"/>
            <a:r>
              <a:rPr lang="en-US" dirty="0" err="1"/>
              <a:t>Xisoblagich</a:t>
            </a:r>
            <a:r>
              <a:rPr lang="en-US" dirty="0"/>
              <a:t> (counter) </a:t>
            </a:r>
            <a:r>
              <a:rPr lang="en-US" dirty="0" err="1"/>
              <a:t>xaqida</a:t>
            </a:r>
            <a:r>
              <a:rPr lang="en-US" dirty="0"/>
              <a:t> </a:t>
            </a:r>
            <a:r>
              <a:rPr lang="en-US" dirty="0" err="1"/>
              <a:t>ma’lumot</a:t>
            </a:r>
            <a:r>
              <a:rPr lang="en-US" dirty="0"/>
              <a:t> </a:t>
            </a:r>
            <a:r>
              <a:rPr lang="en-US" dirty="0" err="1"/>
              <a:t>berish</a:t>
            </a:r>
            <a:endParaRPr lang="ru-RU" dirty="0"/>
          </a:p>
          <a:p>
            <a:pPr lvl="0" latinLnBrk="1"/>
            <a:r>
              <a:rPr lang="en-US" dirty="0"/>
              <a:t>Flicker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xaqida</a:t>
            </a:r>
            <a:r>
              <a:rPr lang="en-US" dirty="0"/>
              <a:t> </a:t>
            </a:r>
            <a:r>
              <a:rPr lang="en-US" dirty="0" err="1"/>
              <a:t>ma’lumot</a:t>
            </a:r>
            <a:r>
              <a:rPr lang="en-US" dirty="0"/>
              <a:t> </a:t>
            </a:r>
            <a:r>
              <a:rPr lang="en-US" dirty="0" err="1"/>
              <a:t>berish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52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 err="1"/>
              <a:t>Avtomatlashtirish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degani?Bu</a:t>
            </a:r>
            <a:r>
              <a:rPr lang="en-US" dirty="0"/>
              <a:t> </a:t>
            </a:r>
            <a:r>
              <a:rPr lang="en-US" dirty="0" err="1"/>
              <a:t>degani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xar</a:t>
            </a:r>
            <a:r>
              <a:rPr lang="en-US" dirty="0" smtClean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, </a:t>
            </a:r>
            <a:r>
              <a:rPr lang="en-US" dirty="0" smtClean="0"/>
              <a:t>           </a:t>
            </a:r>
            <a:r>
              <a:rPr lang="en-US" dirty="0" err="1" smtClean="0"/>
              <a:t>sozlagandan</a:t>
            </a:r>
            <a:r>
              <a:rPr lang="en-US" dirty="0" smtClean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aralashmagan</a:t>
            </a:r>
            <a:r>
              <a:rPr lang="en-US" dirty="0"/>
              <a:t> </a:t>
            </a:r>
            <a:r>
              <a:rPr lang="en-US" dirty="0" err="1"/>
              <a:t>xolda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o’zi</a:t>
            </a:r>
            <a:r>
              <a:rPr lang="en-US" dirty="0" smtClean="0"/>
              <a:t> </a:t>
            </a:r>
            <a:r>
              <a:rPr lang="en-US" dirty="0" err="1"/>
              <a:t>ishlashiga</a:t>
            </a:r>
            <a:r>
              <a:rPr lang="en-US" dirty="0"/>
              <a:t> </a:t>
            </a:r>
            <a:r>
              <a:rPr lang="en-US" dirty="0" err="1"/>
              <a:t>aytiladi.Taymer</a:t>
            </a:r>
            <a:r>
              <a:rPr lang="en-US" dirty="0"/>
              <a:t>, </a:t>
            </a:r>
            <a:r>
              <a:rPr lang="en-US" dirty="0" err="1"/>
              <a:t>xisoblagichlar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maqsadda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Ularnig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to’g’risida</a:t>
            </a:r>
            <a:r>
              <a:rPr lang="en-US" dirty="0" smtClean="0"/>
              <a:t> </a:t>
            </a:r>
            <a:r>
              <a:rPr lang="en-US" dirty="0" err="1"/>
              <a:t>to’xtalib</a:t>
            </a:r>
            <a:r>
              <a:rPr lang="en-US" dirty="0"/>
              <a:t> </a:t>
            </a:r>
            <a:r>
              <a:rPr lang="en-US" dirty="0" err="1"/>
              <a:t>o’tamiz</a:t>
            </a:r>
            <a:endParaRPr lang="ru-RU" dirty="0"/>
          </a:p>
          <a:p>
            <a:pPr latinLnBrk="1"/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endParaRPr lang="ru-RU" dirty="0"/>
          </a:p>
          <a:p>
            <a:pPr latinLnBrk="1"/>
            <a:r>
              <a:rPr lang="en-US" dirty="0" err="1"/>
              <a:t>Xisoblagich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svichni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 smtClean="0"/>
              <a:t>marta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smtClean="0"/>
              <a:t> </a:t>
            </a:r>
            <a:r>
              <a:rPr lang="en-US" dirty="0" err="1"/>
              <a:t>bosgandan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o’chirish</a:t>
            </a:r>
            <a:r>
              <a:rPr lang="en-US" dirty="0" smtClean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endParaRPr lang="ru-RU" dirty="0"/>
          </a:p>
          <a:p>
            <a:pPr latinLnBrk="1"/>
            <a:r>
              <a:rPr lang="en-US" dirty="0"/>
              <a:t>Flicker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oralig’ida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kontaktini</a:t>
            </a:r>
            <a:r>
              <a:rPr lang="en-US" dirty="0" smtClean="0"/>
              <a:t> </a:t>
            </a:r>
            <a:r>
              <a:rPr lang="en-US" dirty="0" err="1"/>
              <a:t>almashtirish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41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Taymerni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stendagi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ko’rinishi</a:t>
            </a:r>
            <a:endParaRPr lang="ru-RU" dirty="0"/>
          </a:p>
        </p:txBody>
      </p:sp>
      <p:pic>
        <p:nvPicPr>
          <p:cNvPr id="4" name="그림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52928" cy="46805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51183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mg_1020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90465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524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24936" cy="590465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0841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Taymerning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soket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ulanishi</a:t>
            </a:r>
            <a:endParaRPr lang="ru-RU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608512" cy="46085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436096" y="2924944"/>
            <a:ext cx="35101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/>
            <a:r>
              <a:rPr lang="en-US" b="1" dirty="0"/>
              <a:t>A Contact point</a:t>
            </a:r>
            <a:endParaRPr lang="ru-RU" dirty="0"/>
          </a:p>
          <a:p>
            <a:pPr fontAlgn="base" latinLnBrk="1"/>
            <a:r>
              <a:rPr lang="en-US" b="1" dirty="0"/>
              <a:t>(1-3, 8-6)</a:t>
            </a:r>
            <a:endParaRPr lang="ru-RU" dirty="0"/>
          </a:p>
          <a:p>
            <a:pPr fontAlgn="base" latinLnBrk="1"/>
            <a:r>
              <a:rPr lang="en-US" b="1" dirty="0"/>
              <a:t>B Contact point</a:t>
            </a:r>
            <a:endParaRPr lang="ru-RU" dirty="0"/>
          </a:p>
          <a:p>
            <a:pPr fontAlgn="base" latinLnBrk="1"/>
            <a:r>
              <a:rPr lang="en-US" b="1" dirty="0"/>
              <a:t>(1-4, 8-5)</a:t>
            </a:r>
            <a:endParaRPr lang="ru-RU" dirty="0"/>
          </a:p>
          <a:p>
            <a:pPr fontAlgn="base" latinLnBrk="1"/>
            <a:r>
              <a:rPr lang="en-US" b="1" dirty="0"/>
              <a:t>Power contact</a:t>
            </a:r>
            <a:endParaRPr lang="ru-RU" dirty="0"/>
          </a:p>
          <a:p>
            <a:pPr fontAlgn="base" latinLnBrk="1"/>
            <a:r>
              <a:rPr lang="en-US" b="1" dirty="0"/>
              <a:t>(2-7)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1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Xisoblagichni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ko’rinishi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soket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ulanishi</a:t>
            </a:r>
            <a:endParaRPr lang="ru-RU" dirty="0"/>
          </a:p>
        </p:txBody>
      </p:sp>
      <p:pic>
        <p:nvPicPr>
          <p:cNvPr id="4" name="그림 6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424936" cy="446449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7885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Flicker </a:t>
            </a:r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그림 2" descr="화면 캡처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12227"/>
          <a:stretch/>
        </p:blipFill>
        <p:spPr bwMode="auto">
          <a:xfrm>
            <a:off x="251520" y="1484784"/>
            <a:ext cx="8640959" cy="504056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18988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132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Taymerlar, xisoblagichlar. Flickerrelelarni ulash kontaktlarni xosil kilish.Soket ulash.</vt:lpstr>
      <vt:lpstr>Презентация PowerPoint</vt:lpstr>
      <vt:lpstr>Taymerni umumiy va stendagi ko’rinishi</vt:lpstr>
      <vt:lpstr>Презентация PowerPoint</vt:lpstr>
      <vt:lpstr>Презентация PowerPoint</vt:lpstr>
      <vt:lpstr>Taymerning soket ulanishi</vt:lpstr>
      <vt:lpstr>Xisoblagichni umumiy ko’rinishi va soket ulanishi</vt:lpstr>
      <vt:lpstr>Flicker rele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Taymerlar, xisoblagichlar. Flickerrelelarni ulash kontaktlarni xosil kilish.Soket ulash.</dc:title>
  <dc:creator>Elektrik</dc:creator>
  <cp:lastModifiedBy>Elektrik</cp:lastModifiedBy>
  <cp:revision>6</cp:revision>
  <dcterms:created xsi:type="dcterms:W3CDTF">2023-07-21T06:53:32Z</dcterms:created>
  <dcterms:modified xsi:type="dcterms:W3CDTF">2023-07-21T06:59:35Z</dcterms:modified>
</cp:coreProperties>
</file>