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-96" y="-8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21.07.2023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21.07.2023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21.07.2023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21.07.2023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21.07.2023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21.07.2023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21.07.2023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21.07.2023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188640"/>
            <a:ext cx="8229600" cy="1427584"/>
          </a:xfrm>
        </p:spPr>
        <p:txBody>
          <a:bodyPr>
            <a:noAutofit/>
          </a:bodyPr>
          <a:lstStyle/>
          <a:p>
            <a:r>
              <a:rPr lang="en-US" sz="2800" dirty="0" err="1"/>
              <a:t>Taymerlar</a:t>
            </a:r>
            <a:r>
              <a:rPr lang="en-US" sz="2800" dirty="0"/>
              <a:t>, </a:t>
            </a:r>
            <a:r>
              <a:rPr lang="en-US" sz="2800" dirty="0" err="1"/>
              <a:t>xisoblagichlar</a:t>
            </a:r>
            <a:r>
              <a:rPr lang="en-US" sz="2800" dirty="0"/>
              <a:t>. </a:t>
            </a:r>
            <a:r>
              <a:rPr lang="en-US" sz="2800" dirty="0" err="1"/>
              <a:t>Flickerrelelarni</a:t>
            </a:r>
            <a:r>
              <a:rPr lang="en-US" sz="2800" dirty="0"/>
              <a:t> </a:t>
            </a:r>
            <a:r>
              <a:rPr lang="en-US" sz="2800" dirty="0" err="1"/>
              <a:t>ulash</a:t>
            </a:r>
            <a:r>
              <a:rPr lang="en-US" sz="2800" dirty="0"/>
              <a:t> </a:t>
            </a:r>
            <a:r>
              <a:rPr lang="en-US" sz="2800" dirty="0" err="1"/>
              <a:t>kontaktlarni</a:t>
            </a:r>
            <a:r>
              <a:rPr lang="en-US" sz="2800" dirty="0"/>
              <a:t> </a:t>
            </a:r>
            <a:r>
              <a:rPr lang="en-US" sz="2800" dirty="0" err="1"/>
              <a:t>xosil</a:t>
            </a:r>
            <a:r>
              <a:rPr lang="en-US" sz="2800" dirty="0"/>
              <a:t> </a:t>
            </a:r>
            <a:r>
              <a:rPr lang="en-US" sz="2800" dirty="0" err="1"/>
              <a:t>kilish.Soket</a:t>
            </a:r>
            <a:r>
              <a:rPr lang="en-US" sz="2800" dirty="0"/>
              <a:t> </a:t>
            </a:r>
            <a:r>
              <a:rPr lang="en-US" sz="2800" dirty="0" err="1"/>
              <a:t>ulash</a:t>
            </a:r>
            <a:r>
              <a:rPr lang="en-US" sz="2800" dirty="0"/>
              <a:t>.</a:t>
            </a:r>
            <a:endParaRPr lang="ru-RU" sz="28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71600" y="2780928"/>
            <a:ext cx="7488832" cy="2303370"/>
          </a:xfrm>
        </p:spPr>
        <p:txBody>
          <a:bodyPr/>
          <a:lstStyle/>
          <a:p>
            <a:pPr lvl="0" latinLnBrk="1"/>
            <a:r>
              <a:rPr lang="en-US" dirty="0" err="1"/>
              <a:t>Taymer</a:t>
            </a:r>
            <a:r>
              <a:rPr lang="en-US" dirty="0"/>
              <a:t> </a:t>
            </a:r>
            <a:r>
              <a:rPr lang="en-US" dirty="0" err="1"/>
              <a:t>xaqida</a:t>
            </a:r>
            <a:r>
              <a:rPr lang="en-US" dirty="0"/>
              <a:t> </a:t>
            </a:r>
            <a:r>
              <a:rPr lang="en-US" dirty="0" err="1"/>
              <a:t>ma’lumot</a:t>
            </a:r>
            <a:r>
              <a:rPr lang="en-US" dirty="0"/>
              <a:t> </a:t>
            </a:r>
            <a:r>
              <a:rPr lang="en-US" dirty="0" err="1"/>
              <a:t>berish</a:t>
            </a:r>
            <a:endParaRPr lang="ru-RU" dirty="0"/>
          </a:p>
          <a:p>
            <a:pPr lvl="0" latinLnBrk="1"/>
            <a:r>
              <a:rPr lang="en-US" dirty="0" err="1"/>
              <a:t>Xisoblagich</a:t>
            </a:r>
            <a:r>
              <a:rPr lang="en-US" dirty="0"/>
              <a:t> (counter) </a:t>
            </a:r>
            <a:r>
              <a:rPr lang="en-US" dirty="0" err="1"/>
              <a:t>xaqida</a:t>
            </a:r>
            <a:r>
              <a:rPr lang="en-US" dirty="0"/>
              <a:t> </a:t>
            </a:r>
            <a:r>
              <a:rPr lang="en-US" dirty="0" err="1"/>
              <a:t>ma’lumot</a:t>
            </a:r>
            <a:r>
              <a:rPr lang="en-US" dirty="0"/>
              <a:t> </a:t>
            </a:r>
            <a:r>
              <a:rPr lang="en-US" dirty="0" err="1"/>
              <a:t>berish</a:t>
            </a:r>
            <a:endParaRPr lang="ru-RU" dirty="0"/>
          </a:p>
          <a:p>
            <a:pPr lvl="0" latinLnBrk="1"/>
            <a:r>
              <a:rPr lang="en-US" dirty="0"/>
              <a:t>Flicker </a:t>
            </a:r>
            <a:r>
              <a:rPr lang="en-US" dirty="0" err="1"/>
              <a:t>rele</a:t>
            </a:r>
            <a:r>
              <a:rPr lang="en-US" dirty="0"/>
              <a:t> </a:t>
            </a:r>
            <a:r>
              <a:rPr lang="en-US" dirty="0" err="1"/>
              <a:t>xaqida</a:t>
            </a:r>
            <a:r>
              <a:rPr lang="en-US" dirty="0"/>
              <a:t> </a:t>
            </a:r>
            <a:r>
              <a:rPr lang="en-US" dirty="0" err="1"/>
              <a:t>ma’lumot</a:t>
            </a:r>
            <a:r>
              <a:rPr lang="en-US" dirty="0"/>
              <a:t> </a:t>
            </a:r>
            <a:r>
              <a:rPr lang="en-US" dirty="0" err="1"/>
              <a:t>berish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245250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904696"/>
          </a:xfrm>
        </p:spPr>
        <p:txBody>
          <a:bodyPr>
            <a:normAutofit fontScale="92500" lnSpcReduction="10000"/>
          </a:bodyPr>
          <a:lstStyle/>
          <a:p>
            <a:pPr latinLnBrk="1"/>
            <a:r>
              <a:rPr lang="en-US" dirty="0" err="1"/>
              <a:t>Avtomatlashtirish</a:t>
            </a:r>
            <a:r>
              <a:rPr lang="en-US" dirty="0"/>
              <a:t> </a:t>
            </a:r>
            <a:r>
              <a:rPr lang="en-US" dirty="0" err="1"/>
              <a:t>bu</a:t>
            </a:r>
            <a:r>
              <a:rPr lang="en-US" dirty="0"/>
              <a:t> </a:t>
            </a:r>
            <a:r>
              <a:rPr lang="en-US" dirty="0" err="1"/>
              <a:t>nima</a:t>
            </a:r>
            <a:r>
              <a:rPr lang="en-US" dirty="0"/>
              <a:t> </a:t>
            </a:r>
            <a:r>
              <a:rPr lang="en-US" dirty="0" err="1"/>
              <a:t>degani?Bu</a:t>
            </a:r>
            <a:r>
              <a:rPr lang="en-US" dirty="0"/>
              <a:t> </a:t>
            </a:r>
            <a:r>
              <a:rPr lang="en-US" dirty="0" err="1"/>
              <a:t>degani</a:t>
            </a:r>
            <a:r>
              <a:rPr lang="en-US" dirty="0"/>
              <a:t> </a:t>
            </a:r>
            <a:endParaRPr lang="en-US" dirty="0" smtClean="0"/>
          </a:p>
          <a:p>
            <a:pPr marL="137160" indent="0" latinLnBrk="1">
              <a:buNone/>
            </a:pPr>
            <a:r>
              <a:rPr lang="en-US" dirty="0" err="1" smtClean="0"/>
              <a:t>xar</a:t>
            </a:r>
            <a:r>
              <a:rPr lang="en-US" dirty="0" smtClean="0"/>
              <a:t> </a:t>
            </a:r>
            <a:r>
              <a:rPr lang="en-US" dirty="0" err="1"/>
              <a:t>qanday</a:t>
            </a:r>
            <a:r>
              <a:rPr lang="en-US" dirty="0"/>
              <a:t> </a:t>
            </a:r>
            <a:r>
              <a:rPr lang="en-US" dirty="0" err="1"/>
              <a:t>sxemani</a:t>
            </a:r>
            <a:r>
              <a:rPr lang="en-US" dirty="0"/>
              <a:t> </a:t>
            </a:r>
            <a:r>
              <a:rPr lang="en-US" dirty="0" err="1"/>
              <a:t>ishga</a:t>
            </a:r>
            <a:r>
              <a:rPr lang="en-US" dirty="0"/>
              <a:t> </a:t>
            </a:r>
            <a:r>
              <a:rPr lang="en-US" dirty="0" err="1"/>
              <a:t>tushirgandan</a:t>
            </a:r>
            <a:r>
              <a:rPr lang="en-US" dirty="0"/>
              <a:t> </a:t>
            </a:r>
            <a:r>
              <a:rPr lang="en-US" dirty="0" err="1"/>
              <a:t>keyin</a:t>
            </a:r>
            <a:r>
              <a:rPr lang="en-US" dirty="0"/>
              <a:t>, </a:t>
            </a:r>
            <a:r>
              <a:rPr lang="en-US" dirty="0" smtClean="0"/>
              <a:t>           </a:t>
            </a:r>
            <a:r>
              <a:rPr lang="en-US" dirty="0" err="1" smtClean="0"/>
              <a:t>sozlagandan</a:t>
            </a:r>
            <a:r>
              <a:rPr lang="en-US" dirty="0" smtClean="0"/>
              <a:t> </a:t>
            </a:r>
            <a:r>
              <a:rPr lang="en-US" dirty="0" err="1"/>
              <a:t>keyin</a:t>
            </a:r>
            <a:r>
              <a:rPr lang="en-US" dirty="0"/>
              <a:t> </a:t>
            </a:r>
            <a:r>
              <a:rPr lang="en-US" dirty="0" err="1"/>
              <a:t>inson</a:t>
            </a:r>
            <a:r>
              <a:rPr lang="en-US" dirty="0"/>
              <a:t> </a:t>
            </a:r>
            <a:r>
              <a:rPr lang="en-US" dirty="0" err="1"/>
              <a:t>aralashmagan</a:t>
            </a:r>
            <a:r>
              <a:rPr lang="en-US" dirty="0"/>
              <a:t> </a:t>
            </a:r>
            <a:r>
              <a:rPr lang="en-US" dirty="0" err="1"/>
              <a:t>xolda</a:t>
            </a:r>
            <a:r>
              <a:rPr lang="en-US" dirty="0"/>
              <a:t> </a:t>
            </a:r>
            <a:endParaRPr lang="en-US" dirty="0" smtClean="0"/>
          </a:p>
          <a:p>
            <a:pPr marL="137160" indent="0" latinLnBrk="1">
              <a:buNone/>
            </a:pPr>
            <a:r>
              <a:rPr lang="en-US" dirty="0" err="1" smtClean="0"/>
              <a:t>o’zi</a:t>
            </a:r>
            <a:r>
              <a:rPr lang="en-US" dirty="0" smtClean="0"/>
              <a:t> </a:t>
            </a:r>
            <a:r>
              <a:rPr lang="en-US" dirty="0" err="1"/>
              <a:t>ishlashiga</a:t>
            </a:r>
            <a:r>
              <a:rPr lang="en-US" dirty="0"/>
              <a:t> </a:t>
            </a:r>
            <a:r>
              <a:rPr lang="en-US" dirty="0" err="1"/>
              <a:t>aytiladi.Taymer</a:t>
            </a:r>
            <a:r>
              <a:rPr lang="en-US" dirty="0"/>
              <a:t>, </a:t>
            </a:r>
            <a:r>
              <a:rPr lang="en-US" dirty="0" err="1"/>
              <a:t>xisoblagichlar</a:t>
            </a:r>
            <a:r>
              <a:rPr lang="en-US" dirty="0"/>
              <a:t> </a:t>
            </a:r>
            <a:endParaRPr lang="en-US" dirty="0" smtClean="0"/>
          </a:p>
          <a:p>
            <a:pPr marL="137160" indent="0" latinLnBrk="1">
              <a:buNone/>
            </a:pPr>
            <a:r>
              <a:rPr lang="en-US" dirty="0" err="1" smtClean="0"/>
              <a:t>ana</a:t>
            </a:r>
            <a:r>
              <a:rPr lang="en-US" dirty="0" smtClean="0"/>
              <a:t> </a:t>
            </a:r>
            <a:r>
              <a:rPr lang="en-US" dirty="0" err="1"/>
              <a:t>shu</a:t>
            </a:r>
            <a:r>
              <a:rPr lang="en-US" dirty="0"/>
              <a:t> </a:t>
            </a:r>
            <a:r>
              <a:rPr lang="en-US" dirty="0" err="1"/>
              <a:t>maqsadda</a:t>
            </a:r>
            <a:r>
              <a:rPr lang="en-US" dirty="0"/>
              <a:t> </a:t>
            </a:r>
            <a:r>
              <a:rPr lang="en-US" dirty="0" err="1"/>
              <a:t>ishlatiladi</a:t>
            </a:r>
            <a:r>
              <a:rPr lang="en-US" dirty="0"/>
              <a:t>. </a:t>
            </a:r>
            <a:r>
              <a:rPr lang="en-US" dirty="0" err="1"/>
              <a:t>Ularnig</a:t>
            </a:r>
            <a:r>
              <a:rPr lang="en-US" dirty="0"/>
              <a:t> </a:t>
            </a:r>
            <a:r>
              <a:rPr lang="en-US" dirty="0" err="1"/>
              <a:t>har</a:t>
            </a:r>
            <a:r>
              <a:rPr lang="en-US" dirty="0"/>
              <a:t> </a:t>
            </a:r>
            <a:r>
              <a:rPr lang="en-US" dirty="0" err="1"/>
              <a:t>biri</a:t>
            </a:r>
            <a:r>
              <a:rPr lang="en-US" dirty="0"/>
              <a:t> </a:t>
            </a:r>
            <a:endParaRPr lang="en-US" dirty="0" smtClean="0"/>
          </a:p>
          <a:p>
            <a:pPr marL="137160" indent="0" latinLnBrk="1">
              <a:buNone/>
            </a:pPr>
            <a:r>
              <a:rPr lang="en-US" dirty="0" err="1" smtClean="0"/>
              <a:t>to’g’risida</a:t>
            </a:r>
            <a:r>
              <a:rPr lang="en-US" dirty="0" smtClean="0"/>
              <a:t> </a:t>
            </a:r>
            <a:r>
              <a:rPr lang="en-US" dirty="0" err="1"/>
              <a:t>to’xtalib</a:t>
            </a:r>
            <a:r>
              <a:rPr lang="en-US" dirty="0"/>
              <a:t> </a:t>
            </a:r>
            <a:r>
              <a:rPr lang="en-US" dirty="0" err="1"/>
              <a:t>o’tamiz</a:t>
            </a:r>
            <a:endParaRPr lang="ru-RU" dirty="0"/>
          </a:p>
          <a:p>
            <a:pPr latinLnBrk="1"/>
            <a:r>
              <a:rPr lang="en-US" dirty="0" err="1"/>
              <a:t>Taymer</a:t>
            </a:r>
            <a:r>
              <a:rPr lang="en-US" dirty="0"/>
              <a:t> </a:t>
            </a:r>
            <a:r>
              <a:rPr lang="en-US" dirty="0" err="1"/>
              <a:t>bu</a:t>
            </a:r>
            <a:r>
              <a:rPr lang="en-US" dirty="0"/>
              <a:t> </a:t>
            </a:r>
            <a:r>
              <a:rPr lang="en-US" dirty="0" err="1"/>
              <a:t>ma’lum</a:t>
            </a:r>
            <a:r>
              <a:rPr lang="en-US" dirty="0"/>
              <a:t> </a:t>
            </a:r>
            <a:r>
              <a:rPr lang="en-US" dirty="0" err="1"/>
              <a:t>vaqt</a:t>
            </a:r>
            <a:r>
              <a:rPr lang="en-US" dirty="0"/>
              <a:t> </a:t>
            </a:r>
            <a:r>
              <a:rPr lang="en-US" dirty="0" err="1"/>
              <a:t>ichida</a:t>
            </a:r>
            <a:r>
              <a:rPr lang="en-US" dirty="0"/>
              <a:t> </a:t>
            </a:r>
            <a:r>
              <a:rPr lang="en-US" dirty="0" err="1"/>
              <a:t>sxemani</a:t>
            </a:r>
            <a:r>
              <a:rPr lang="en-US" dirty="0"/>
              <a:t> </a:t>
            </a:r>
            <a:r>
              <a:rPr lang="en-US" dirty="0" err="1"/>
              <a:t>yoqish</a:t>
            </a:r>
            <a:r>
              <a:rPr lang="en-US" dirty="0"/>
              <a:t> </a:t>
            </a:r>
            <a:r>
              <a:rPr lang="en-US" dirty="0" smtClean="0"/>
              <a:t>     </a:t>
            </a:r>
            <a:r>
              <a:rPr lang="en-US" dirty="0" err="1" smtClean="0"/>
              <a:t>yoki</a:t>
            </a:r>
            <a:r>
              <a:rPr lang="en-US" dirty="0" smtClean="0"/>
              <a:t> </a:t>
            </a:r>
            <a:r>
              <a:rPr lang="en-US" dirty="0" err="1"/>
              <a:t>o’chirish</a:t>
            </a:r>
            <a:r>
              <a:rPr lang="en-US" dirty="0"/>
              <a:t> </a:t>
            </a:r>
            <a:r>
              <a:rPr lang="en-US" dirty="0" err="1"/>
              <a:t>vazifasini</a:t>
            </a:r>
            <a:r>
              <a:rPr lang="en-US" dirty="0"/>
              <a:t> </a:t>
            </a:r>
            <a:r>
              <a:rPr lang="en-US" dirty="0" err="1"/>
              <a:t>bajaradi</a:t>
            </a:r>
            <a:endParaRPr lang="ru-RU" dirty="0"/>
          </a:p>
          <a:p>
            <a:pPr latinLnBrk="1"/>
            <a:r>
              <a:rPr lang="en-US" dirty="0" err="1"/>
              <a:t>Xisoblagich</a:t>
            </a:r>
            <a:r>
              <a:rPr lang="en-US" dirty="0"/>
              <a:t> </a:t>
            </a:r>
            <a:r>
              <a:rPr lang="en-US" dirty="0" err="1"/>
              <a:t>bu</a:t>
            </a:r>
            <a:r>
              <a:rPr lang="en-US" dirty="0"/>
              <a:t> </a:t>
            </a:r>
            <a:r>
              <a:rPr lang="en-US" dirty="0" err="1"/>
              <a:t>svichni</a:t>
            </a:r>
            <a:r>
              <a:rPr lang="en-US" dirty="0"/>
              <a:t> </a:t>
            </a:r>
            <a:r>
              <a:rPr lang="en-US" dirty="0" err="1"/>
              <a:t>ma’lum</a:t>
            </a:r>
            <a:r>
              <a:rPr lang="en-US" dirty="0"/>
              <a:t> </a:t>
            </a:r>
            <a:r>
              <a:rPr lang="en-US" dirty="0" err="1" smtClean="0"/>
              <a:t>marta</a:t>
            </a:r>
            <a:endParaRPr lang="en-US" dirty="0" smtClean="0"/>
          </a:p>
          <a:p>
            <a:pPr marL="137160" indent="0" latinLnBrk="1">
              <a:buNone/>
            </a:pPr>
            <a:r>
              <a:rPr lang="en-US" dirty="0" smtClean="0"/>
              <a:t> </a:t>
            </a:r>
            <a:r>
              <a:rPr lang="en-US" dirty="0" err="1"/>
              <a:t>bosgandan</a:t>
            </a:r>
            <a:r>
              <a:rPr lang="en-US" dirty="0"/>
              <a:t> </a:t>
            </a:r>
            <a:r>
              <a:rPr lang="en-US" dirty="0" err="1"/>
              <a:t>keyin</a:t>
            </a:r>
            <a:r>
              <a:rPr lang="en-US" dirty="0"/>
              <a:t> </a:t>
            </a:r>
            <a:r>
              <a:rPr lang="en-US" dirty="0" err="1"/>
              <a:t>sxemani</a:t>
            </a:r>
            <a:r>
              <a:rPr lang="en-US" dirty="0"/>
              <a:t> </a:t>
            </a:r>
            <a:r>
              <a:rPr lang="en-US" dirty="0" err="1"/>
              <a:t>yoqish</a:t>
            </a:r>
            <a:r>
              <a:rPr lang="en-US" dirty="0"/>
              <a:t> </a:t>
            </a:r>
            <a:r>
              <a:rPr lang="en-US" dirty="0" err="1"/>
              <a:t>yoki</a:t>
            </a:r>
            <a:r>
              <a:rPr lang="en-US" dirty="0"/>
              <a:t> </a:t>
            </a:r>
            <a:endParaRPr lang="en-US" dirty="0" smtClean="0"/>
          </a:p>
          <a:p>
            <a:pPr marL="137160" indent="0" latinLnBrk="1">
              <a:buNone/>
            </a:pPr>
            <a:r>
              <a:rPr lang="en-US" dirty="0" err="1" smtClean="0"/>
              <a:t>o’chirish</a:t>
            </a:r>
            <a:r>
              <a:rPr lang="en-US" dirty="0" smtClean="0"/>
              <a:t> </a:t>
            </a:r>
            <a:r>
              <a:rPr lang="en-US" dirty="0" err="1"/>
              <a:t>vazifasini</a:t>
            </a:r>
            <a:r>
              <a:rPr lang="en-US" dirty="0"/>
              <a:t> </a:t>
            </a:r>
            <a:r>
              <a:rPr lang="en-US" dirty="0" err="1"/>
              <a:t>bajaradi</a:t>
            </a:r>
            <a:endParaRPr lang="ru-RU" dirty="0"/>
          </a:p>
          <a:p>
            <a:pPr latinLnBrk="1"/>
            <a:r>
              <a:rPr lang="en-US" dirty="0"/>
              <a:t>Flicker </a:t>
            </a:r>
            <a:r>
              <a:rPr lang="en-US" dirty="0" err="1"/>
              <a:t>rele</a:t>
            </a:r>
            <a:r>
              <a:rPr lang="en-US" dirty="0"/>
              <a:t> </a:t>
            </a:r>
            <a:r>
              <a:rPr lang="en-US" dirty="0" err="1"/>
              <a:t>bu</a:t>
            </a:r>
            <a:r>
              <a:rPr lang="en-US" dirty="0"/>
              <a:t> </a:t>
            </a:r>
            <a:r>
              <a:rPr lang="en-US" dirty="0" err="1"/>
              <a:t>ma’lum</a:t>
            </a:r>
            <a:r>
              <a:rPr lang="en-US" dirty="0"/>
              <a:t> </a:t>
            </a:r>
            <a:r>
              <a:rPr lang="en-US" dirty="0" err="1"/>
              <a:t>vaqt</a:t>
            </a:r>
            <a:r>
              <a:rPr lang="en-US" dirty="0"/>
              <a:t> </a:t>
            </a:r>
            <a:r>
              <a:rPr lang="en-US" dirty="0" err="1"/>
              <a:t>oralig’ida</a:t>
            </a:r>
            <a:r>
              <a:rPr lang="en-US" dirty="0"/>
              <a:t> </a:t>
            </a:r>
            <a:endParaRPr lang="en-US" dirty="0" smtClean="0"/>
          </a:p>
          <a:p>
            <a:pPr latinLnBrk="1"/>
            <a:r>
              <a:rPr lang="en-US" dirty="0" err="1" smtClean="0"/>
              <a:t>kontaktini</a:t>
            </a:r>
            <a:r>
              <a:rPr lang="en-US" dirty="0" smtClean="0"/>
              <a:t> </a:t>
            </a:r>
            <a:r>
              <a:rPr lang="en-US" dirty="0" err="1"/>
              <a:t>almashtirish</a:t>
            </a:r>
            <a:r>
              <a:rPr lang="en-US" dirty="0"/>
              <a:t> </a:t>
            </a:r>
            <a:r>
              <a:rPr lang="en-US" dirty="0" err="1"/>
              <a:t>vazifasini</a:t>
            </a:r>
            <a:r>
              <a:rPr lang="en-US" dirty="0"/>
              <a:t> </a:t>
            </a:r>
            <a:r>
              <a:rPr lang="en-US" dirty="0" err="1"/>
              <a:t>bajaradi</a:t>
            </a:r>
            <a:r>
              <a:rPr lang="en-US" dirty="0"/>
              <a:t> </a:t>
            </a:r>
            <a:endParaRPr lang="ru-RU" dirty="0"/>
          </a:p>
          <a:p>
            <a:pPr marL="13716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014108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>
                <a:effectLst/>
              </a:rPr>
              <a:t>Taymerni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umumiy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va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stendagi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ko’rinishi</a:t>
            </a:r>
            <a:endParaRPr lang="ru-RU" dirty="0"/>
          </a:p>
        </p:txBody>
      </p:sp>
      <p:pic>
        <p:nvPicPr>
          <p:cNvPr id="4" name="그림 7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772816"/>
            <a:ext cx="8352928" cy="4680520"/>
          </a:xfrm>
          <a:prstGeom prst="rect">
            <a:avLst/>
          </a:prstGeom>
          <a:noFill/>
          <a:ln>
            <a:noFill/>
          </a:ln>
          <a:extLst/>
        </p:spPr>
      </p:pic>
    </p:spTree>
    <p:extLst>
      <p:ext uri="{BB962C8B-B14F-4D97-AF65-F5344CB8AC3E}">
        <p14:creationId xmlns:p14="http://schemas.microsoft.com/office/powerpoint/2010/main" val="5118390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3" descr="img_10206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476672"/>
            <a:ext cx="8280920" cy="5904656"/>
          </a:xfrm>
          <a:prstGeom prst="rect">
            <a:avLst/>
          </a:prstGeom>
          <a:noFill/>
          <a:ln>
            <a:noFill/>
          </a:ln>
          <a:extLst/>
        </p:spPr>
      </p:pic>
    </p:spTree>
    <p:extLst>
      <p:ext uri="{BB962C8B-B14F-4D97-AF65-F5344CB8AC3E}">
        <p14:creationId xmlns:p14="http://schemas.microsoft.com/office/powerpoint/2010/main" val="2352485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5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476672"/>
            <a:ext cx="8424936" cy="5904656"/>
          </a:xfrm>
          <a:prstGeom prst="rect">
            <a:avLst/>
          </a:prstGeom>
          <a:noFill/>
          <a:ln>
            <a:noFill/>
          </a:ln>
          <a:extLst/>
        </p:spPr>
      </p:pic>
    </p:spTree>
    <p:extLst>
      <p:ext uri="{BB962C8B-B14F-4D97-AF65-F5344CB8AC3E}">
        <p14:creationId xmlns:p14="http://schemas.microsoft.com/office/powerpoint/2010/main" val="14084115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atinLnBrk="1"/>
            <a:r>
              <a:rPr lang="en-US" dirty="0" err="1">
                <a:effectLst/>
              </a:rPr>
              <a:t>Taymerning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soket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ulanishi</a:t>
            </a:r>
            <a:endParaRPr lang="ru-RU" dirty="0">
              <a:effectLst/>
            </a:endParaRPr>
          </a:p>
        </p:txBody>
      </p:sp>
      <p:pic>
        <p:nvPicPr>
          <p:cNvPr id="4" name="Объект 3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844824"/>
            <a:ext cx="4608512" cy="4608512"/>
          </a:xfrm>
          <a:prstGeom prst="rect">
            <a:avLst/>
          </a:prstGeom>
          <a:noFill/>
          <a:ln>
            <a:noFill/>
          </a:ln>
          <a:effectLst/>
        </p:spPr>
      </p:pic>
      <p:sp>
        <p:nvSpPr>
          <p:cNvPr id="5" name="Прямоугольник 4"/>
          <p:cNvSpPr/>
          <p:nvPr/>
        </p:nvSpPr>
        <p:spPr>
          <a:xfrm>
            <a:off x="5436096" y="2924944"/>
            <a:ext cx="3510136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 latinLnBrk="1"/>
            <a:r>
              <a:rPr lang="en-US" b="1" dirty="0"/>
              <a:t>A Contact point</a:t>
            </a:r>
            <a:endParaRPr lang="ru-RU" dirty="0"/>
          </a:p>
          <a:p>
            <a:pPr fontAlgn="base" latinLnBrk="1"/>
            <a:r>
              <a:rPr lang="en-US" b="1" dirty="0"/>
              <a:t>(1-3, 8-6)</a:t>
            </a:r>
            <a:endParaRPr lang="ru-RU" dirty="0"/>
          </a:p>
          <a:p>
            <a:pPr fontAlgn="base" latinLnBrk="1"/>
            <a:r>
              <a:rPr lang="en-US" b="1" dirty="0"/>
              <a:t>B Contact point</a:t>
            </a:r>
            <a:endParaRPr lang="ru-RU" dirty="0"/>
          </a:p>
          <a:p>
            <a:pPr fontAlgn="base" latinLnBrk="1"/>
            <a:r>
              <a:rPr lang="en-US" b="1" dirty="0"/>
              <a:t>(1-4, 8-5)</a:t>
            </a:r>
            <a:endParaRPr lang="ru-RU" dirty="0"/>
          </a:p>
          <a:p>
            <a:pPr fontAlgn="base" latinLnBrk="1"/>
            <a:r>
              <a:rPr lang="en-US" b="1" dirty="0"/>
              <a:t>Power contact</a:t>
            </a:r>
            <a:endParaRPr lang="ru-RU" dirty="0"/>
          </a:p>
          <a:p>
            <a:pPr fontAlgn="base" latinLnBrk="1"/>
            <a:r>
              <a:rPr lang="en-US" b="1" dirty="0"/>
              <a:t>(2-7)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829186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>
                <a:effectLst/>
              </a:rPr>
              <a:t>Xisoblagichni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umumiy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ko’rinishi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va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soket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ulanishi</a:t>
            </a:r>
            <a:endParaRPr lang="ru-RU" dirty="0"/>
          </a:p>
        </p:txBody>
      </p:sp>
      <p:pic>
        <p:nvPicPr>
          <p:cNvPr id="4" name="그림 6" descr="화면 캡처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988840"/>
            <a:ext cx="8424936" cy="4464496"/>
          </a:xfrm>
          <a:prstGeom prst="rect">
            <a:avLst/>
          </a:prstGeom>
          <a:noFill/>
          <a:ln>
            <a:noFill/>
          </a:ln>
          <a:extLst/>
        </p:spPr>
      </p:pic>
    </p:spTree>
    <p:extLst>
      <p:ext uri="{BB962C8B-B14F-4D97-AF65-F5344CB8AC3E}">
        <p14:creationId xmlns:p14="http://schemas.microsoft.com/office/powerpoint/2010/main" val="31788531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ffectLst/>
              </a:rPr>
              <a:t>Flicker </a:t>
            </a:r>
            <a:r>
              <a:rPr lang="en-US" dirty="0" err="1">
                <a:effectLst/>
              </a:rPr>
              <a:t>rele</a:t>
            </a:r>
            <a:r>
              <a:rPr lang="en-US" dirty="0">
                <a:effectLst/>
              </a:rPr>
              <a:t> </a:t>
            </a:r>
            <a:endParaRPr lang="ru-RU" dirty="0"/>
          </a:p>
        </p:txBody>
      </p:sp>
      <p:pic>
        <p:nvPicPr>
          <p:cNvPr id="4" name="그림 2" descr="화면 캡처"/>
          <p:cNvPicPr>
            <a:picLocks noGrp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0000" b="12227"/>
          <a:stretch/>
        </p:blipFill>
        <p:spPr bwMode="auto">
          <a:xfrm>
            <a:off x="251520" y="1484784"/>
            <a:ext cx="8640959" cy="5040560"/>
          </a:xfrm>
          <a:prstGeom prst="rect">
            <a:avLst/>
          </a:prstGeom>
          <a:noFill/>
          <a:ln>
            <a:noFill/>
          </a:ln>
          <a:extLst/>
        </p:spPr>
      </p:pic>
    </p:spTree>
    <p:extLst>
      <p:ext uri="{BB962C8B-B14F-4D97-AF65-F5344CB8AC3E}">
        <p14:creationId xmlns:p14="http://schemas.microsoft.com/office/powerpoint/2010/main" val="61898808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5</TotalTime>
  <Words>132</Words>
  <Application>Microsoft Office PowerPoint</Application>
  <PresentationFormat>Экран (4:3)</PresentationFormat>
  <Paragraphs>25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Апекс</vt:lpstr>
      <vt:lpstr>Taymerlar, xisoblagichlar. Flickerrelelarni ulash kontaktlarni xosil kilish.Soket ulash.</vt:lpstr>
      <vt:lpstr>Презентация PowerPoint</vt:lpstr>
      <vt:lpstr>Taymerni umumiy va stendagi ko’rinishi</vt:lpstr>
      <vt:lpstr>Презентация PowerPoint</vt:lpstr>
      <vt:lpstr>Презентация PowerPoint</vt:lpstr>
      <vt:lpstr>Taymerning soket ulanishi</vt:lpstr>
      <vt:lpstr>Xisoblagichni umumiy ko’rinishi va soket ulanishi</vt:lpstr>
      <vt:lpstr>Flicker rele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Taymerlar, xisoblagichlar. Flickerrelelarni ulash kontaktlarni xosil kilish.Soket ulash.</dc:title>
  <dc:creator>Elektrik</dc:creator>
  <cp:lastModifiedBy>Elektrik</cp:lastModifiedBy>
  <cp:revision>6</cp:revision>
  <dcterms:created xsi:type="dcterms:W3CDTF">2023-07-21T06:53:32Z</dcterms:created>
  <dcterms:modified xsi:type="dcterms:W3CDTF">2023-07-21T06:59:35Z</dcterms:modified>
</cp:coreProperties>
</file>