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err="1"/>
              <a:t>Taymer</a:t>
            </a:r>
            <a:r>
              <a:rPr lang="en-US" sz="3600" dirty="0"/>
              <a:t> </a:t>
            </a:r>
            <a:r>
              <a:rPr lang="en-US" sz="3600" dirty="0" err="1"/>
              <a:t>yordamida</a:t>
            </a:r>
            <a:r>
              <a:rPr lang="en-US" sz="3600" dirty="0"/>
              <a:t> </a:t>
            </a:r>
            <a:r>
              <a:rPr lang="en-US" sz="3600" dirty="0" err="1"/>
              <a:t>o`zini</a:t>
            </a:r>
            <a:r>
              <a:rPr lang="en-US" sz="3600" dirty="0"/>
              <a:t> </a:t>
            </a:r>
            <a:r>
              <a:rPr lang="en-US" sz="3600" dirty="0" err="1"/>
              <a:t>o`zi</a:t>
            </a:r>
            <a:r>
              <a:rPr lang="en-US" sz="3600" dirty="0"/>
              <a:t> </a:t>
            </a:r>
            <a:r>
              <a:rPr lang="en-US" sz="3600" dirty="0" err="1"/>
              <a:t>to`xtatish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ishga</a:t>
            </a:r>
            <a:r>
              <a:rPr lang="en-US" sz="3600" dirty="0"/>
              <a:t> </a:t>
            </a:r>
            <a:r>
              <a:rPr lang="en-US" sz="3600" dirty="0" err="1"/>
              <a:t>tushirish</a:t>
            </a:r>
            <a:r>
              <a:rPr lang="en-US" sz="3600" dirty="0"/>
              <a:t> </a:t>
            </a:r>
            <a:r>
              <a:rPr lang="en-US" sz="3600" dirty="0" err="1"/>
              <a:t>zanjiri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4320480"/>
          </a:xfrm>
        </p:spPr>
        <p:txBody>
          <a:bodyPr>
            <a:normAutofit fontScale="92500" lnSpcReduction="20000"/>
          </a:bodyPr>
          <a:lstStyle/>
          <a:p>
            <a:pPr latinLnBrk="1"/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jadvalini</a:t>
            </a:r>
            <a:r>
              <a:rPr lang="en-US" dirty="0"/>
              <a:t> </a:t>
            </a:r>
            <a:r>
              <a:rPr lang="en-US" dirty="0" err="1"/>
              <a:t>ko`rib</a:t>
            </a:r>
            <a:r>
              <a:rPr lang="en-US" dirty="0"/>
              <a:t> </a:t>
            </a:r>
            <a:r>
              <a:rPr lang="en-US" dirty="0" err="1"/>
              <a:t>chiqaylik</a:t>
            </a:r>
            <a:r>
              <a:rPr lang="en-US" dirty="0"/>
              <a:t>.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o`chirilgan</a:t>
            </a:r>
            <a:r>
              <a:rPr lang="en-US" dirty="0"/>
              <a:t> </a:t>
            </a:r>
            <a:r>
              <a:rPr lang="en-US" dirty="0" err="1"/>
              <a:t>bo`lsa</a:t>
            </a:r>
            <a:r>
              <a:rPr lang="en-US" dirty="0"/>
              <a:t>,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harakatning</a:t>
            </a:r>
            <a:r>
              <a:rPr lang="en-US" dirty="0"/>
              <a:t> “a” </a:t>
            </a:r>
            <a:r>
              <a:rPr lang="en-US" dirty="0" err="1"/>
              <a:t>kontakti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“b”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harakatning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</a:t>
            </a:r>
            <a:r>
              <a:rPr lang="en-US" dirty="0" err="1"/>
              <a:t>yoqiladi</a:t>
            </a:r>
            <a:r>
              <a:rPr lang="en-US" dirty="0"/>
              <a:t>. </a:t>
            </a:r>
            <a:r>
              <a:rPr lang="en-US" dirty="0" err="1"/>
              <a:t>Keling</a:t>
            </a:r>
            <a:r>
              <a:rPr lang="en-US" dirty="0"/>
              <a:t> T </a:t>
            </a:r>
            <a:r>
              <a:rPr lang="en-US" dirty="0" err="1"/>
              <a:t>holatdagi</a:t>
            </a:r>
            <a:r>
              <a:rPr lang="en-US" dirty="0"/>
              <a:t>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.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harakatning</a:t>
            </a:r>
            <a:r>
              <a:rPr lang="en-US" dirty="0"/>
              <a:t> “a” </a:t>
            </a:r>
            <a:r>
              <a:rPr lang="en-US" dirty="0" err="1"/>
              <a:t>aloqasi</a:t>
            </a:r>
            <a:r>
              <a:rPr lang="en-US" dirty="0"/>
              <a:t> </a:t>
            </a:r>
            <a:r>
              <a:rPr lang="en-US" dirty="0" err="1"/>
              <a:t>oniy</a:t>
            </a:r>
            <a:r>
              <a:rPr lang="en-US" dirty="0"/>
              <a:t> </a:t>
            </a:r>
            <a:r>
              <a:rPr lang="en-US" dirty="0" err="1"/>
              <a:t>kontaktlardan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darhol</a:t>
            </a:r>
            <a:r>
              <a:rPr lang="en-US" dirty="0"/>
              <a:t> </a:t>
            </a:r>
            <a:r>
              <a:rPr lang="en-US" dirty="0" err="1"/>
              <a:t>yoqilmaydi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belgilanadigan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so’ng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aktoining</a:t>
            </a:r>
            <a:r>
              <a:rPr lang="en-US" dirty="0"/>
              <a:t> </a:t>
            </a:r>
            <a:r>
              <a:rPr lang="en-US" dirty="0" err="1"/>
              <a:t>teskarisiz</a:t>
            </a:r>
            <a:r>
              <a:rPr lang="en-US" dirty="0"/>
              <a:t> “b”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t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o`chadi</a:t>
            </a:r>
            <a:r>
              <a:rPr lang="en-US" dirty="0"/>
              <a:t>.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kechikish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bor. </a:t>
            </a:r>
            <a:r>
              <a:rPr lang="en-US" dirty="0" err="1"/>
              <a:t>Biroq</a:t>
            </a:r>
            <a:r>
              <a:rPr lang="en-US" dirty="0"/>
              <a:t> agar </a:t>
            </a:r>
            <a:r>
              <a:rPr lang="en-US" dirty="0" err="1"/>
              <a:t>taymerning</a:t>
            </a:r>
            <a:r>
              <a:rPr lang="en-US" dirty="0"/>
              <a:t> </a:t>
            </a:r>
            <a:r>
              <a:rPr lang="en-US" dirty="0" err="1"/>
              <a:t>chizig`i</a:t>
            </a:r>
            <a:r>
              <a:rPr lang="en-US" dirty="0"/>
              <a:t> </a:t>
            </a:r>
            <a:r>
              <a:rPr lang="en-US" dirty="0" err="1"/>
              <a:t>kechikmagan</a:t>
            </a:r>
            <a:r>
              <a:rPr lang="en-US" dirty="0"/>
              <a:t> </a:t>
            </a:r>
            <a:r>
              <a:rPr lang="en-US" dirty="0" err="1"/>
              <a:t>bo`lsa</a:t>
            </a:r>
            <a:r>
              <a:rPr lang="en-US" dirty="0"/>
              <a:t> “a” </a:t>
            </a:r>
            <a:r>
              <a:rPr lang="en-US" dirty="0" err="1"/>
              <a:t>va</a:t>
            </a:r>
            <a:r>
              <a:rPr lang="en-US" dirty="0"/>
              <a:t> “b”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xatti</a:t>
            </a:r>
            <a:r>
              <a:rPr lang="en-US" dirty="0"/>
              <a:t> </a:t>
            </a:r>
            <a:r>
              <a:rPr lang="en-US" dirty="0" err="1"/>
              <a:t>harakatlar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45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Taymerni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davri</a:t>
            </a:r>
            <a:endParaRPr lang="ru-RU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 t="52183" r="21261" b="13445"/>
          <a:stretch/>
        </p:blipFill>
        <p:spPr bwMode="auto">
          <a:xfrm>
            <a:off x="323528" y="1700808"/>
            <a:ext cx="8568952" cy="4824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48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Taymerning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ko`rinishi</a:t>
            </a:r>
            <a:endParaRPr lang="ru-RU" dirty="0"/>
          </a:p>
        </p:txBody>
      </p:sp>
      <p:pic>
        <p:nvPicPr>
          <p:cNvPr id="4" name="Picture 23" descr="img_10206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t="9308" r="17497" b="10305"/>
          <a:stretch/>
        </p:blipFill>
        <p:spPr bwMode="auto">
          <a:xfrm>
            <a:off x="467544" y="1844824"/>
            <a:ext cx="3600400" cy="4608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그림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03264"/>
            <a:ext cx="4536504" cy="455007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9253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2"/>
          <a:stretch/>
        </p:blipFill>
        <p:spPr bwMode="auto">
          <a:xfrm>
            <a:off x="395536" y="1124744"/>
            <a:ext cx="4824536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68144" y="2280444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b="1" dirty="0"/>
              <a:t>A </a:t>
            </a:r>
            <a:r>
              <a:rPr lang="en-US" b="1" dirty="0" err="1"/>
              <a:t>aloqa</a:t>
            </a:r>
            <a:r>
              <a:rPr lang="en-US" b="1" dirty="0"/>
              <a:t> </a:t>
            </a:r>
            <a:r>
              <a:rPr lang="en-US" b="1" dirty="0" err="1"/>
              <a:t>nuqtasi</a:t>
            </a:r>
            <a:r>
              <a:rPr lang="en-US" b="1" dirty="0"/>
              <a:t> </a:t>
            </a:r>
            <a:endParaRPr lang="ru-RU" dirty="0"/>
          </a:p>
          <a:p>
            <a:pPr latinLnBrk="1"/>
            <a:r>
              <a:rPr lang="en-US" b="1" dirty="0"/>
              <a:t>(1-3, 8-6)</a:t>
            </a:r>
            <a:endParaRPr lang="ru-RU" dirty="0"/>
          </a:p>
          <a:p>
            <a:pPr latinLnBrk="1"/>
            <a:r>
              <a:rPr lang="en-US" b="1" dirty="0"/>
              <a:t>B </a:t>
            </a:r>
            <a:r>
              <a:rPr lang="en-US" b="1" dirty="0" err="1"/>
              <a:t>aloqa</a:t>
            </a:r>
            <a:r>
              <a:rPr lang="en-US" b="1" dirty="0"/>
              <a:t> </a:t>
            </a:r>
            <a:r>
              <a:rPr lang="en-US" b="1" dirty="0" err="1"/>
              <a:t>nuqtasi</a:t>
            </a:r>
            <a:endParaRPr lang="ru-RU" dirty="0"/>
          </a:p>
          <a:p>
            <a:pPr latinLnBrk="1"/>
            <a:r>
              <a:rPr lang="en-US" b="1" dirty="0"/>
              <a:t>(1-4, 8-5)</a:t>
            </a:r>
            <a:endParaRPr lang="ru-RU" dirty="0"/>
          </a:p>
          <a:p>
            <a:pPr latinLnBrk="1"/>
            <a:r>
              <a:rPr lang="en-US" b="1" dirty="0" err="1"/>
              <a:t>Quvvat</a:t>
            </a:r>
            <a:r>
              <a:rPr lang="en-US" b="1" dirty="0"/>
              <a:t> </a:t>
            </a:r>
            <a:r>
              <a:rPr lang="en-US" b="1" dirty="0" err="1"/>
              <a:t>aloqasi</a:t>
            </a:r>
            <a:endParaRPr lang="ru-RU" dirty="0"/>
          </a:p>
          <a:p>
            <a:pPr latinLnBrk="1"/>
            <a:r>
              <a:rPr lang="en-US" b="1" dirty="0"/>
              <a:t>(2-7)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49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Amallar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qaytishning</a:t>
            </a:r>
            <a:r>
              <a:rPr lang="en-US" dirty="0"/>
              <a:t> </a:t>
            </a:r>
            <a:r>
              <a:rPr lang="en-US" dirty="0" err="1"/>
              <a:t>ramz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jadvalini</a:t>
            </a:r>
            <a:r>
              <a:rPr lang="en-US" dirty="0"/>
              <a:t> </a:t>
            </a:r>
            <a:r>
              <a:rPr lang="en-US" dirty="0" err="1"/>
              <a:t>ifodalaydi</a:t>
            </a:r>
            <a:r>
              <a:rPr lang="en-US" dirty="0"/>
              <a:t>. </a:t>
            </a:r>
            <a:r>
              <a:rPr lang="en-US" dirty="0" err="1"/>
              <a:t>Taymer</a:t>
            </a:r>
            <a:r>
              <a:rPr lang="en-US" dirty="0"/>
              <a:t> T </a:t>
            </a:r>
            <a:r>
              <a:rPr lang="en-US" dirty="0" err="1"/>
              <a:t>kechikish</a:t>
            </a:r>
            <a:r>
              <a:rPr lang="en-US" dirty="0"/>
              <a:t> </a:t>
            </a:r>
            <a:r>
              <a:rPr lang="en-US" dirty="0" err="1"/>
              <a:t>qavtish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qilganda</a:t>
            </a:r>
            <a:r>
              <a:rPr lang="en-US" dirty="0"/>
              <a:t> </a:t>
            </a:r>
            <a:r>
              <a:rPr lang="en-US" dirty="0" err="1"/>
              <a:t>darhol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"b" </a:t>
            </a:r>
            <a:r>
              <a:rPr lang="en-US" dirty="0" err="1"/>
              <a:t>kechikishli</a:t>
            </a:r>
            <a:r>
              <a:rPr lang="en-US" dirty="0"/>
              <a:t> </a:t>
            </a:r>
            <a:r>
              <a:rPr lang="en-US" dirty="0" err="1"/>
              <a:t>qavtarilish</a:t>
            </a:r>
            <a:r>
              <a:rPr lang="en-US" dirty="0"/>
              <a:t> </a:t>
            </a:r>
            <a:r>
              <a:rPr lang="en-US" dirty="0" err="1"/>
              <a:t>mavzusida</a:t>
            </a:r>
            <a:r>
              <a:rPr lang="en-US" dirty="0"/>
              <a:t> </a:t>
            </a:r>
            <a:r>
              <a:rPr lang="en-US" dirty="0" err="1"/>
              <a:t>darhol</a:t>
            </a:r>
            <a:r>
              <a:rPr lang="en-US" dirty="0"/>
              <a:t> </a:t>
            </a:r>
            <a:r>
              <a:rPr lang="en-US" dirty="0" err="1"/>
              <a:t>vopiq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Biroq</a:t>
            </a:r>
            <a:r>
              <a:rPr lang="en-US" dirty="0"/>
              <a:t>, agar T </a:t>
            </a:r>
            <a:r>
              <a:rPr lang="en-US" dirty="0" err="1"/>
              <a:t>taymerchasi</a:t>
            </a:r>
            <a:r>
              <a:rPr lang="en-US" dirty="0"/>
              <a:t> </a:t>
            </a:r>
            <a:r>
              <a:rPr lang="en-US" dirty="0" err="1"/>
              <a:t>o'chirilgan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qaytarishning</a:t>
            </a:r>
            <a:r>
              <a:rPr lang="en-US" dirty="0"/>
              <a:t> "a" </a:t>
            </a:r>
            <a:r>
              <a:rPr lang="en-US" dirty="0" err="1"/>
              <a:t>kontakti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so'ng</a:t>
            </a:r>
            <a:r>
              <a:rPr lang="en-US" dirty="0"/>
              <a:t> </a:t>
            </a:r>
            <a:r>
              <a:rPr lang="en-US" dirty="0" err="1"/>
              <a:t>o’chib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"b” </a:t>
            </a:r>
            <a:r>
              <a:rPr lang="en-US" dirty="0" err="1"/>
              <a:t>kechiktirilgan</a:t>
            </a:r>
            <a:r>
              <a:rPr lang="en-US" dirty="0"/>
              <a:t> </a:t>
            </a:r>
            <a:r>
              <a:rPr lang="en-US" dirty="0" err="1"/>
              <a:t>qaytarib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ham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so’ng</a:t>
            </a:r>
            <a:r>
              <a:rPr lang="en-US" dirty="0"/>
              <a:t> </a:t>
            </a:r>
            <a:r>
              <a:rPr lang="en-US" dirty="0" err="1"/>
              <a:t>o'z-o'zidan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Agar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qo’zg’alayotgan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, u </a:t>
            </a:r>
            <a:r>
              <a:rPr lang="en-US" dirty="0" err="1"/>
              <a:t>harakatga</a:t>
            </a:r>
            <a:r>
              <a:rPr lang="en-US" dirty="0"/>
              <a:t> </a:t>
            </a:r>
            <a:r>
              <a:rPr lang="en-US" dirty="0" err="1"/>
              <a:t>keltirilsa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taymerning</a:t>
            </a:r>
            <a:r>
              <a:rPr lang="en-US" dirty="0"/>
              <a:t>  </a:t>
            </a:r>
            <a:r>
              <a:rPr lang="en-US" dirty="0" err="1"/>
              <a:t>quvvat</a:t>
            </a:r>
            <a:r>
              <a:rPr lang="en-US" dirty="0"/>
              <a:t> (</a:t>
            </a:r>
            <a:r>
              <a:rPr lang="en-US" dirty="0" err="1"/>
              <a:t>energiya</a:t>
            </a:r>
            <a:r>
              <a:rPr lang="en-US" dirty="0"/>
              <a:t>) </a:t>
            </a:r>
            <a:r>
              <a:rPr lang="en-US" dirty="0" err="1"/>
              <a:t>o’chirilsa</a:t>
            </a:r>
            <a:r>
              <a:rPr lang="en-US" dirty="0"/>
              <a:t>,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so’ng</a:t>
            </a:r>
            <a:r>
              <a:rPr lang="en-US" dirty="0"/>
              <a:t> </a:t>
            </a:r>
            <a:r>
              <a:rPr lang="en-US" dirty="0" err="1"/>
              <a:t>aloqaga</a:t>
            </a:r>
            <a:r>
              <a:rPr lang="en-US" dirty="0"/>
              <a:t> </a:t>
            </a:r>
            <a:r>
              <a:rPr lang="en-US" dirty="0" err="1"/>
              <a:t>qaytadi</a:t>
            </a:r>
            <a:r>
              <a:rPr lang="en-US" dirty="0"/>
              <a:t>.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avtganda</a:t>
            </a:r>
            <a:r>
              <a:rPr lang="en-US" dirty="0"/>
              <a:t>, "Off delay” (Off </a:t>
            </a:r>
            <a:r>
              <a:rPr lang="en-US" dirty="0" err="1"/>
              <a:t>kechikish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3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3" r="12097" b="65379"/>
          <a:stretch/>
        </p:blipFill>
        <p:spPr bwMode="auto">
          <a:xfrm>
            <a:off x="323528" y="836712"/>
            <a:ext cx="8496944" cy="5616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66257" y="332656"/>
            <a:ext cx="2552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Taymerni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davri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81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Taymerli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zanjirlar</a:t>
            </a:r>
            <a:endParaRPr lang="ru-RU" dirty="0"/>
          </a:p>
        </p:txBody>
      </p:sp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700808"/>
            <a:ext cx="4392487" cy="4896544"/>
          </a:xfrm>
          <a:prstGeom prst="rect">
            <a:avLst/>
          </a:prstGeom>
        </p:spPr>
      </p:pic>
      <p:pic>
        <p:nvPicPr>
          <p:cNvPr id="5" name="그림 2" descr="화면 캡처"/>
          <p:cNvPicPr/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403244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7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Taymerli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zanjirlar</a:t>
            </a:r>
            <a:endParaRPr lang="ru-RU" dirty="0"/>
          </a:p>
        </p:txBody>
      </p:sp>
      <p:pic>
        <p:nvPicPr>
          <p:cNvPr id="4" name="그림 4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8280919" cy="50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4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Taymerli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zanjirlar</a:t>
            </a:r>
            <a:endParaRPr lang="ru-RU" dirty="0"/>
          </a:p>
        </p:txBody>
      </p:sp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828092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251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Taymer yordamida o`zini o`zi to`xtatish va ishga tushirish zanjiri</vt:lpstr>
      <vt:lpstr>Taymerni ishlash davri</vt:lpstr>
      <vt:lpstr>Taymerning ko`rinishi</vt:lpstr>
      <vt:lpstr>Презентация PowerPoint</vt:lpstr>
      <vt:lpstr>Презентация PowerPoint</vt:lpstr>
      <vt:lpstr>Презентация PowerPoint</vt:lpstr>
      <vt:lpstr>Taymerli zanjirlar</vt:lpstr>
      <vt:lpstr>Taymerli zanjirlar</vt:lpstr>
      <vt:lpstr>Taymerli zanjirlar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Taymer yordamida o`zini o`zi to`xtatish va ishga tushirish zanjiri</dc:title>
  <dc:creator>Elektrik</dc:creator>
  <cp:lastModifiedBy>Elektrik</cp:lastModifiedBy>
  <cp:revision>5</cp:revision>
  <dcterms:created xsi:type="dcterms:W3CDTF">2023-07-21T06:36:29Z</dcterms:created>
  <dcterms:modified xsi:type="dcterms:W3CDTF">2023-07-21T06:48:45Z</dcterms:modified>
</cp:coreProperties>
</file>