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6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8229600" cy="1828800"/>
          </a:xfrm>
        </p:spPr>
        <p:txBody>
          <a:bodyPr>
            <a:noAutofit/>
          </a:bodyPr>
          <a:lstStyle/>
          <a:p>
            <a:r>
              <a:rPr lang="en-US" sz="3600" dirty="0" err="1"/>
              <a:t>Taymer</a:t>
            </a:r>
            <a:r>
              <a:rPr lang="en-US" sz="3600" dirty="0"/>
              <a:t> </a:t>
            </a:r>
            <a:r>
              <a:rPr lang="en-US" sz="3600" dirty="0" err="1"/>
              <a:t>yordamida</a:t>
            </a:r>
            <a:r>
              <a:rPr lang="en-US" sz="3600" dirty="0"/>
              <a:t> </a:t>
            </a:r>
            <a:r>
              <a:rPr lang="en-US" sz="3600" dirty="0" err="1"/>
              <a:t>o`zini</a:t>
            </a:r>
            <a:r>
              <a:rPr lang="en-US" sz="3600" dirty="0"/>
              <a:t> </a:t>
            </a:r>
            <a:r>
              <a:rPr lang="en-US" sz="3600" dirty="0" err="1"/>
              <a:t>o`zi</a:t>
            </a:r>
            <a:r>
              <a:rPr lang="en-US" sz="3600" dirty="0"/>
              <a:t> </a:t>
            </a:r>
            <a:r>
              <a:rPr lang="en-US" sz="3600" dirty="0" err="1"/>
              <a:t>to`xtatish</a:t>
            </a:r>
            <a:r>
              <a:rPr lang="en-US" sz="3600" dirty="0"/>
              <a:t> </a:t>
            </a:r>
            <a:r>
              <a:rPr lang="en-US" sz="3600" dirty="0" err="1"/>
              <a:t>va</a:t>
            </a:r>
            <a:r>
              <a:rPr lang="en-US" sz="3600" dirty="0"/>
              <a:t> </a:t>
            </a:r>
            <a:r>
              <a:rPr lang="en-US" sz="3600" dirty="0" err="1"/>
              <a:t>ishga</a:t>
            </a:r>
            <a:r>
              <a:rPr lang="en-US" sz="3600" dirty="0"/>
              <a:t> </a:t>
            </a:r>
            <a:r>
              <a:rPr lang="en-US" sz="3600" dirty="0" err="1"/>
              <a:t>tushirish</a:t>
            </a:r>
            <a:r>
              <a:rPr lang="en-US" sz="3600" dirty="0"/>
              <a:t> </a:t>
            </a:r>
            <a:r>
              <a:rPr lang="en-US" sz="3600" dirty="0" err="1"/>
              <a:t>zanjiri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204864"/>
            <a:ext cx="8640960" cy="4320480"/>
          </a:xfrm>
        </p:spPr>
        <p:txBody>
          <a:bodyPr>
            <a:normAutofit fontScale="92500" lnSpcReduction="20000"/>
          </a:bodyPr>
          <a:lstStyle/>
          <a:p>
            <a:pPr latinLnBrk="1"/>
            <a:r>
              <a:rPr lang="en-US" dirty="0" err="1"/>
              <a:t>Vaqt</a:t>
            </a:r>
            <a:r>
              <a:rPr lang="en-US" dirty="0"/>
              <a:t> </a:t>
            </a:r>
            <a:r>
              <a:rPr lang="en-US" dirty="0" err="1"/>
              <a:t>jadvalini</a:t>
            </a:r>
            <a:r>
              <a:rPr lang="en-US" dirty="0"/>
              <a:t> </a:t>
            </a:r>
            <a:r>
              <a:rPr lang="en-US" dirty="0" err="1"/>
              <a:t>ko`rib</a:t>
            </a:r>
            <a:r>
              <a:rPr lang="en-US" dirty="0"/>
              <a:t> </a:t>
            </a:r>
            <a:r>
              <a:rPr lang="en-US" dirty="0" err="1"/>
              <a:t>chiqaylik</a:t>
            </a:r>
            <a:r>
              <a:rPr lang="en-US" dirty="0"/>
              <a:t>. </a:t>
            </a:r>
            <a:r>
              <a:rPr lang="en-US" dirty="0" err="1"/>
              <a:t>Taymer</a:t>
            </a:r>
            <a:r>
              <a:rPr lang="en-US" dirty="0"/>
              <a:t> </a:t>
            </a:r>
            <a:r>
              <a:rPr lang="en-US" dirty="0" err="1"/>
              <a:t>o`chirilgan</a:t>
            </a:r>
            <a:r>
              <a:rPr lang="en-US" dirty="0"/>
              <a:t> </a:t>
            </a:r>
            <a:r>
              <a:rPr lang="en-US" dirty="0" err="1"/>
              <a:t>bo`lsa</a:t>
            </a:r>
            <a:r>
              <a:rPr lang="en-US" dirty="0"/>
              <a:t>, </a:t>
            </a:r>
            <a:r>
              <a:rPr lang="en-US" dirty="0" err="1"/>
              <a:t>kechiktirilgan</a:t>
            </a:r>
            <a:r>
              <a:rPr lang="en-US" dirty="0"/>
              <a:t> </a:t>
            </a:r>
            <a:r>
              <a:rPr lang="en-US" dirty="0" err="1"/>
              <a:t>harakatning</a:t>
            </a:r>
            <a:r>
              <a:rPr lang="en-US" dirty="0"/>
              <a:t> “a” </a:t>
            </a:r>
            <a:r>
              <a:rPr lang="en-US" dirty="0" err="1"/>
              <a:t>kontakti</a:t>
            </a:r>
            <a:r>
              <a:rPr lang="en-US" dirty="0"/>
              <a:t> </a:t>
            </a:r>
            <a:r>
              <a:rPr lang="en-US" dirty="0" err="1"/>
              <a:t>yopiq</a:t>
            </a:r>
            <a:r>
              <a:rPr lang="en-US" dirty="0"/>
              <a:t> </a:t>
            </a:r>
            <a:r>
              <a:rPr lang="en-US" dirty="0" err="1"/>
              <a:t>holatda</a:t>
            </a:r>
            <a:r>
              <a:rPr lang="en-US" dirty="0"/>
              <a:t> </a:t>
            </a:r>
            <a:r>
              <a:rPr lang="en-US" dirty="0" err="1"/>
              <a:t>bo`ladi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“b” </a:t>
            </a:r>
            <a:r>
              <a:rPr lang="en-US" dirty="0" err="1"/>
              <a:t>kechiktirilgan</a:t>
            </a:r>
            <a:r>
              <a:rPr lang="en-US" dirty="0"/>
              <a:t> </a:t>
            </a:r>
            <a:r>
              <a:rPr lang="en-US" dirty="0" err="1"/>
              <a:t>harakatning</a:t>
            </a:r>
            <a:r>
              <a:rPr lang="en-US" dirty="0"/>
              <a:t> </a:t>
            </a:r>
            <a:r>
              <a:rPr lang="en-US" dirty="0" err="1"/>
              <a:t>aloqasi</a:t>
            </a:r>
            <a:r>
              <a:rPr lang="en-US" dirty="0"/>
              <a:t> </a:t>
            </a:r>
            <a:r>
              <a:rPr lang="en-US" dirty="0" err="1"/>
              <a:t>yoqiladi</a:t>
            </a:r>
            <a:r>
              <a:rPr lang="en-US" dirty="0"/>
              <a:t>. </a:t>
            </a:r>
            <a:r>
              <a:rPr lang="en-US" dirty="0" err="1"/>
              <a:t>Keling</a:t>
            </a:r>
            <a:r>
              <a:rPr lang="en-US" dirty="0"/>
              <a:t> T </a:t>
            </a:r>
            <a:r>
              <a:rPr lang="en-US" dirty="0" err="1"/>
              <a:t>holatdagi</a:t>
            </a:r>
            <a:r>
              <a:rPr lang="en-US" dirty="0"/>
              <a:t> </a:t>
            </a:r>
            <a:r>
              <a:rPr lang="en-US" dirty="0" err="1"/>
              <a:t>taymer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holatda</a:t>
            </a:r>
            <a:r>
              <a:rPr lang="en-US" dirty="0"/>
              <a:t>. </a:t>
            </a:r>
            <a:r>
              <a:rPr lang="en-US" dirty="0" err="1"/>
              <a:t>Keyin</a:t>
            </a:r>
            <a:r>
              <a:rPr lang="en-US" dirty="0"/>
              <a:t> </a:t>
            </a:r>
            <a:r>
              <a:rPr lang="en-US" dirty="0" err="1"/>
              <a:t>kechiktirilgan</a:t>
            </a:r>
            <a:r>
              <a:rPr lang="en-US" dirty="0"/>
              <a:t> </a:t>
            </a:r>
            <a:r>
              <a:rPr lang="en-US" dirty="0" err="1"/>
              <a:t>harakatning</a:t>
            </a:r>
            <a:r>
              <a:rPr lang="en-US" dirty="0"/>
              <a:t> “a” </a:t>
            </a:r>
            <a:r>
              <a:rPr lang="en-US" dirty="0" err="1"/>
              <a:t>aloqasi</a:t>
            </a:r>
            <a:r>
              <a:rPr lang="en-US" dirty="0"/>
              <a:t> </a:t>
            </a:r>
            <a:r>
              <a:rPr lang="en-US" dirty="0" err="1"/>
              <a:t>oniy</a:t>
            </a:r>
            <a:r>
              <a:rPr lang="en-US" dirty="0"/>
              <a:t> </a:t>
            </a:r>
            <a:r>
              <a:rPr lang="en-US" dirty="0" err="1"/>
              <a:t>kontaktlardan</a:t>
            </a:r>
            <a:r>
              <a:rPr lang="en-US" dirty="0"/>
              <a:t> </a:t>
            </a:r>
            <a:r>
              <a:rPr lang="en-US" dirty="0" err="1"/>
              <a:t>farqli</a:t>
            </a:r>
            <a:r>
              <a:rPr lang="en-US" dirty="0"/>
              <a:t> </a:t>
            </a:r>
            <a:r>
              <a:rPr lang="en-US" dirty="0" err="1"/>
              <a:t>ravishda</a:t>
            </a:r>
            <a:r>
              <a:rPr lang="en-US" dirty="0"/>
              <a:t> </a:t>
            </a:r>
            <a:r>
              <a:rPr lang="en-US" dirty="0" err="1"/>
              <a:t>darhol</a:t>
            </a:r>
            <a:r>
              <a:rPr lang="en-US" dirty="0"/>
              <a:t> </a:t>
            </a:r>
            <a:r>
              <a:rPr lang="en-US" dirty="0" err="1"/>
              <a:t>yoqilmaydi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taymer</a:t>
            </a:r>
            <a:r>
              <a:rPr lang="en-US" dirty="0"/>
              <a:t> </a:t>
            </a:r>
            <a:r>
              <a:rPr lang="en-US" dirty="0" err="1"/>
              <a:t>tomonidan</a:t>
            </a:r>
            <a:r>
              <a:rPr lang="en-US" dirty="0"/>
              <a:t> </a:t>
            </a:r>
            <a:r>
              <a:rPr lang="en-US" dirty="0" err="1"/>
              <a:t>belgilanadigan</a:t>
            </a:r>
            <a:r>
              <a:rPr lang="en-US" dirty="0"/>
              <a:t> </a:t>
            </a:r>
            <a:r>
              <a:rPr lang="en-US" dirty="0" err="1"/>
              <a:t>vaqtdan</a:t>
            </a:r>
            <a:r>
              <a:rPr lang="en-US" dirty="0"/>
              <a:t> </a:t>
            </a:r>
            <a:r>
              <a:rPr lang="en-US" dirty="0" err="1"/>
              <a:t>so’ng</a:t>
            </a:r>
            <a:r>
              <a:rPr lang="en-US" dirty="0"/>
              <a:t> </a:t>
            </a:r>
            <a:r>
              <a:rPr lang="en-US" dirty="0" err="1"/>
              <a:t>paydo</a:t>
            </a:r>
            <a:r>
              <a:rPr lang="en-US" dirty="0"/>
              <a:t> </a:t>
            </a:r>
            <a:r>
              <a:rPr lang="en-US" dirty="0" err="1"/>
              <a:t>bo’ladi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kechiktirilgan</a:t>
            </a:r>
            <a:r>
              <a:rPr lang="en-US" dirty="0"/>
              <a:t> </a:t>
            </a:r>
            <a:r>
              <a:rPr lang="en-US" dirty="0" err="1"/>
              <a:t>aktoining</a:t>
            </a:r>
            <a:r>
              <a:rPr lang="en-US" dirty="0"/>
              <a:t> </a:t>
            </a:r>
            <a:r>
              <a:rPr lang="en-US" dirty="0" err="1"/>
              <a:t>teskarisiz</a:t>
            </a:r>
            <a:r>
              <a:rPr lang="en-US" dirty="0"/>
              <a:t> “b”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aloqasi</a:t>
            </a:r>
            <a:r>
              <a:rPr lang="en-US" dirty="0"/>
              <a:t> t </a:t>
            </a:r>
            <a:r>
              <a:rPr lang="en-US" dirty="0" err="1"/>
              <a:t>keyin</a:t>
            </a:r>
            <a:r>
              <a:rPr lang="en-US" dirty="0"/>
              <a:t> </a:t>
            </a:r>
            <a:r>
              <a:rPr lang="en-US" dirty="0" err="1"/>
              <a:t>o`chadi</a:t>
            </a:r>
            <a:r>
              <a:rPr lang="en-US" dirty="0"/>
              <a:t>. </a:t>
            </a:r>
            <a:r>
              <a:rPr lang="en-US" dirty="0" err="1"/>
              <a:t>Ya’ni</a:t>
            </a:r>
            <a:r>
              <a:rPr lang="en-US" dirty="0"/>
              <a:t> </a:t>
            </a:r>
            <a:r>
              <a:rPr lang="en-US" dirty="0" err="1"/>
              <a:t>amalda</a:t>
            </a:r>
            <a:r>
              <a:rPr lang="en-US" dirty="0"/>
              <a:t> </a:t>
            </a:r>
            <a:r>
              <a:rPr lang="en-US" dirty="0" err="1"/>
              <a:t>kechikish</a:t>
            </a:r>
            <a:r>
              <a:rPr lang="en-US" dirty="0"/>
              <a:t> </a:t>
            </a:r>
            <a:r>
              <a:rPr lang="en-US" dirty="0" err="1"/>
              <a:t>vaqti</a:t>
            </a:r>
            <a:r>
              <a:rPr lang="en-US" dirty="0"/>
              <a:t> bor. </a:t>
            </a:r>
            <a:r>
              <a:rPr lang="en-US" dirty="0" err="1"/>
              <a:t>Biroq</a:t>
            </a:r>
            <a:r>
              <a:rPr lang="en-US" dirty="0"/>
              <a:t> agar </a:t>
            </a:r>
            <a:r>
              <a:rPr lang="en-US" dirty="0" err="1"/>
              <a:t>taymerning</a:t>
            </a:r>
            <a:r>
              <a:rPr lang="en-US" dirty="0"/>
              <a:t> </a:t>
            </a:r>
            <a:r>
              <a:rPr lang="en-US" dirty="0" err="1"/>
              <a:t>chizig`i</a:t>
            </a:r>
            <a:r>
              <a:rPr lang="en-US" dirty="0"/>
              <a:t> </a:t>
            </a:r>
            <a:r>
              <a:rPr lang="en-US" dirty="0" err="1"/>
              <a:t>kechikmagan</a:t>
            </a:r>
            <a:r>
              <a:rPr lang="en-US" dirty="0"/>
              <a:t> </a:t>
            </a:r>
            <a:r>
              <a:rPr lang="en-US" dirty="0" err="1"/>
              <a:t>bo`lsa</a:t>
            </a:r>
            <a:r>
              <a:rPr lang="en-US" dirty="0"/>
              <a:t> “a” </a:t>
            </a:r>
            <a:r>
              <a:rPr lang="en-US" dirty="0" err="1"/>
              <a:t>va</a:t>
            </a:r>
            <a:r>
              <a:rPr lang="en-US" dirty="0"/>
              <a:t> “b” </a:t>
            </a:r>
            <a:r>
              <a:rPr lang="en-US" dirty="0" err="1"/>
              <a:t>barcha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qayta</a:t>
            </a:r>
            <a:r>
              <a:rPr lang="en-US" dirty="0"/>
              <a:t> </a:t>
            </a:r>
            <a:r>
              <a:rPr lang="en-US" dirty="0" err="1"/>
              <a:t>aloqa</a:t>
            </a:r>
            <a:r>
              <a:rPr lang="en-US" dirty="0"/>
              <a:t> </a:t>
            </a:r>
            <a:r>
              <a:rPr lang="en-US" dirty="0" err="1"/>
              <a:t>qilishi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 </a:t>
            </a:r>
            <a:r>
              <a:rPr lang="en-US" dirty="0" err="1"/>
              <a:t>bo`ladi</a:t>
            </a:r>
            <a:r>
              <a:rPr lang="en-US" dirty="0"/>
              <a:t>. </a:t>
            </a:r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sababli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kechiktirilgan</a:t>
            </a:r>
            <a:r>
              <a:rPr lang="en-US" dirty="0"/>
              <a:t> </a:t>
            </a:r>
            <a:r>
              <a:rPr lang="en-US" dirty="0" err="1"/>
              <a:t>xatti</a:t>
            </a:r>
            <a:r>
              <a:rPr lang="en-US" dirty="0"/>
              <a:t> </a:t>
            </a:r>
            <a:r>
              <a:rPr lang="en-US" dirty="0" err="1"/>
              <a:t>harakatlar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tezkor</a:t>
            </a:r>
            <a:r>
              <a:rPr lang="en-US" dirty="0"/>
              <a:t> </a:t>
            </a:r>
            <a:r>
              <a:rPr lang="en-US" dirty="0" err="1"/>
              <a:t>qayta</a:t>
            </a:r>
            <a:r>
              <a:rPr lang="en-US" dirty="0"/>
              <a:t> </a:t>
            </a:r>
            <a:r>
              <a:rPr lang="en-US" dirty="0" err="1"/>
              <a:t>aloqa</a:t>
            </a:r>
            <a:r>
              <a:rPr lang="en-US" dirty="0"/>
              <a:t> deb </a:t>
            </a:r>
            <a:r>
              <a:rPr lang="en-US" dirty="0" err="1"/>
              <a:t>ataladi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4452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ffectLst/>
              </a:rPr>
              <a:t>Taymerni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ishlash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davri</a:t>
            </a:r>
            <a:endParaRPr lang="ru-RU" dirty="0"/>
          </a:p>
        </p:txBody>
      </p:sp>
      <p:pic>
        <p:nvPicPr>
          <p:cNvPr id="4" name="Picture 1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5" t="52183" r="21261" b="13445"/>
          <a:stretch/>
        </p:blipFill>
        <p:spPr bwMode="auto">
          <a:xfrm>
            <a:off x="323528" y="1700808"/>
            <a:ext cx="8568952" cy="482453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1489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ffectLst/>
              </a:rPr>
              <a:t>Taymerning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ko`rinishi</a:t>
            </a:r>
            <a:endParaRPr lang="ru-RU" dirty="0"/>
          </a:p>
        </p:txBody>
      </p:sp>
      <p:pic>
        <p:nvPicPr>
          <p:cNvPr id="4" name="Picture 23" descr="img_10206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86" t="9308" r="17497" b="10305"/>
          <a:stretch/>
        </p:blipFill>
        <p:spPr bwMode="auto">
          <a:xfrm>
            <a:off x="467544" y="1844824"/>
            <a:ext cx="3600400" cy="460851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그림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903264"/>
            <a:ext cx="4536504" cy="4550072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1925370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22"/>
          <a:stretch/>
        </p:blipFill>
        <p:spPr bwMode="auto">
          <a:xfrm>
            <a:off x="395536" y="1124744"/>
            <a:ext cx="4824536" cy="468052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868144" y="2280444"/>
            <a:ext cx="259228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/>
            <a:r>
              <a:rPr lang="en-US" b="1" dirty="0"/>
              <a:t>A </a:t>
            </a:r>
            <a:r>
              <a:rPr lang="en-US" b="1" dirty="0" err="1"/>
              <a:t>aloqa</a:t>
            </a:r>
            <a:r>
              <a:rPr lang="en-US" b="1" dirty="0"/>
              <a:t> </a:t>
            </a:r>
            <a:r>
              <a:rPr lang="en-US" b="1" dirty="0" err="1"/>
              <a:t>nuqtasi</a:t>
            </a:r>
            <a:r>
              <a:rPr lang="en-US" b="1" dirty="0"/>
              <a:t> </a:t>
            </a:r>
            <a:endParaRPr lang="ru-RU" dirty="0"/>
          </a:p>
          <a:p>
            <a:pPr latinLnBrk="1"/>
            <a:r>
              <a:rPr lang="en-US" b="1" dirty="0"/>
              <a:t>(1-3, 8-6)</a:t>
            </a:r>
            <a:endParaRPr lang="ru-RU" dirty="0"/>
          </a:p>
          <a:p>
            <a:pPr latinLnBrk="1"/>
            <a:r>
              <a:rPr lang="en-US" b="1" dirty="0"/>
              <a:t>B </a:t>
            </a:r>
            <a:r>
              <a:rPr lang="en-US" b="1" dirty="0" err="1"/>
              <a:t>aloqa</a:t>
            </a:r>
            <a:r>
              <a:rPr lang="en-US" b="1" dirty="0"/>
              <a:t> </a:t>
            </a:r>
            <a:r>
              <a:rPr lang="en-US" b="1" dirty="0" err="1"/>
              <a:t>nuqtasi</a:t>
            </a:r>
            <a:endParaRPr lang="ru-RU" dirty="0"/>
          </a:p>
          <a:p>
            <a:pPr latinLnBrk="1"/>
            <a:r>
              <a:rPr lang="en-US" b="1" dirty="0"/>
              <a:t>(1-4, 8-5)</a:t>
            </a:r>
            <a:endParaRPr lang="ru-RU" dirty="0"/>
          </a:p>
          <a:p>
            <a:pPr latinLnBrk="1"/>
            <a:r>
              <a:rPr lang="en-US" b="1" dirty="0" err="1"/>
              <a:t>Quvvat</a:t>
            </a:r>
            <a:r>
              <a:rPr lang="en-US" b="1" dirty="0"/>
              <a:t> </a:t>
            </a:r>
            <a:r>
              <a:rPr lang="en-US" b="1" dirty="0" err="1"/>
              <a:t>aloqasi</a:t>
            </a:r>
            <a:endParaRPr lang="ru-RU" dirty="0"/>
          </a:p>
          <a:p>
            <a:pPr latinLnBrk="1"/>
            <a:r>
              <a:rPr lang="en-US" b="1" dirty="0"/>
              <a:t>(2-7)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8494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04696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Amallar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kechiktirilgan</a:t>
            </a:r>
            <a:r>
              <a:rPr lang="en-US" dirty="0"/>
              <a:t> </a:t>
            </a:r>
            <a:r>
              <a:rPr lang="en-US" dirty="0" err="1"/>
              <a:t>qaytishning</a:t>
            </a:r>
            <a:r>
              <a:rPr lang="en-US" dirty="0"/>
              <a:t> </a:t>
            </a:r>
            <a:r>
              <a:rPr lang="en-US" dirty="0" err="1"/>
              <a:t>ramz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vaqt</a:t>
            </a:r>
            <a:r>
              <a:rPr lang="en-US" dirty="0"/>
              <a:t> </a:t>
            </a:r>
            <a:r>
              <a:rPr lang="en-US" dirty="0" err="1"/>
              <a:t>jadvalini</a:t>
            </a:r>
            <a:r>
              <a:rPr lang="en-US" dirty="0"/>
              <a:t> </a:t>
            </a:r>
            <a:r>
              <a:rPr lang="en-US" dirty="0" err="1"/>
              <a:t>ifodalaydi</a:t>
            </a:r>
            <a:r>
              <a:rPr lang="en-US" dirty="0"/>
              <a:t>. </a:t>
            </a:r>
            <a:r>
              <a:rPr lang="en-US" dirty="0" err="1"/>
              <a:t>Taymer</a:t>
            </a:r>
            <a:r>
              <a:rPr lang="en-US" dirty="0"/>
              <a:t> T </a:t>
            </a:r>
            <a:r>
              <a:rPr lang="en-US" dirty="0" err="1"/>
              <a:t>kechikish</a:t>
            </a:r>
            <a:r>
              <a:rPr lang="en-US" dirty="0"/>
              <a:t> </a:t>
            </a:r>
            <a:r>
              <a:rPr lang="en-US" dirty="0" err="1"/>
              <a:t>qavtish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aloqa</a:t>
            </a:r>
            <a:r>
              <a:rPr lang="en-US" dirty="0"/>
              <a:t> </a:t>
            </a:r>
            <a:r>
              <a:rPr lang="en-US" dirty="0" err="1"/>
              <a:t>qilganda</a:t>
            </a:r>
            <a:r>
              <a:rPr lang="en-US" dirty="0"/>
              <a:t> </a:t>
            </a:r>
            <a:r>
              <a:rPr lang="en-US" dirty="0" err="1"/>
              <a:t>darhol</a:t>
            </a:r>
            <a:r>
              <a:rPr lang="en-US" dirty="0"/>
              <a:t> </a:t>
            </a:r>
            <a:r>
              <a:rPr lang="en-US" dirty="0" err="1"/>
              <a:t>ochiq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"b" </a:t>
            </a:r>
            <a:r>
              <a:rPr lang="en-US" dirty="0" err="1"/>
              <a:t>kechikishli</a:t>
            </a:r>
            <a:r>
              <a:rPr lang="en-US" dirty="0"/>
              <a:t> </a:t>
            </a:r>
            <a:r>
              <a:rPr lang="en-US" dirty="0" err="1"/>
              <a:t>qavtarilish</a:t>
            </a:r>
            <a:r>
              <a:rPr lang="en-US" dirty="0"/>
              <a:t> </a:t>
            </a:r>
            <a:r>
              <a:rPr lang="en-US" dirty="0" err="1"/>
              <a:t>mavzusida</a:t>
            </a:r>
            <a:r>
              <a:rPr lang="en-US" dirty="0"/>
              <a:t> </a:t>
            </a:r>
            <a:r>
              <a:rPr lang="en-US" dirty="0" err="1"/>
              <a:t>darhol</a:t>
            </a:r>
            <a:r>
              <a:rPr lang="en-US" dirty="0"/>
              <a:t> </a:t>
            </a:r>
            <a:r>
              <a:rPr lang="en-US" dirty="0" err="1"/>
              <a:t>vopiq</a:t>
            </a:r>
            <a:r>
              <a:rPr lang="en-US" dirty="0"/>
              <a:t> </a:t>
            </a:r>
            <a:r>
              <a:rPr lang="en-US" dirty="0" err="1"/>
              <a:t>bo’ladi</a:t>
            </a:r>
            <a:r>
              <a:rPr lang="en-US" dirty="0"/>
              <a:t>. </a:t>
            </a:r>
            <a:r>
              <a:rPr lang="en-US" dirty="0" err="1"/>
              <a:t>Biroq</a:t>
            </a:r>
            <a:r>
              <a:rPr lang="en-US" dirty="0"/>
              <a:t>, agar T </a:t>
            </a:r>
            <a:r>
              <a:rPr lang="en-US" dirty="0" err="1"/>
              <a:t>taymerchasi</a:t>
            </a:r>
            <a:r>
              <a:rPr lang="en-US" dirty="0"/>
              <a:t> </a:t>
            </a:r>
            <a:r>
              <a:rPr lang="en-US" dirty="0" err="1"/>
              <a:t>o'chirilgan</a:t>
            </a:r>
            <a:r>
              <a:rPr lang="en-US" dirty="0"/>
              <a:t> </a:t>
            </a:r>
            <a:r>
              <a:rPr lang="en-US" dirty="0" err="1"/>
              <a:t>bo'lsa</a:t>
            </a:r>
            <a:r>
              <a:rPr lang="en-US" dirty="0"/>
              <a:t>, </a:t>
            </a:r>
            <a:r>
              <a:rPr lang="en-US" dirty="0" err="1"/>
              <a:t>kechiktirilgan</a:t>
            </a:r>
            <a:r>
              <a:rPr lang="en-US" dirty="0"/>
              <a:t> </a:t>
            </a:r>
            <a:r>
              <a:rPr lang="en-US" dirty="0" err="1"/>
              <a:t>qaytarishning</a:t>
            </a:r>
            <a:r>
              <a:rPr lang="en-US" dirty="0"/>
              <a:t> "a" </a:t>
            </a:r>
            <a:r>
              <a:rPr lang="en-US" dirty="0" err="1"/>
              <a:t>kontakti</a:t>
            </a:r>
            <a:r>
              <a:rPr lang="en-US" dirty="0"/>
              <a:t> </a:t>
            </a:r>
            <a:r>
              <a:rPr lang="en-US" dirty="0" err="1"/>
              <a:t>belgilangan</a:t>
            </a:r>
            <a:r>
              <a:rPr lang="en-US" dirty="0"/>
              <a:t> </a:t>
            </a:r>
            <a:r>
              <a:rPr lang="en-US" dirty="0" err="1"/>
              <a:t>vaqtdan</a:t>
            </a:r>
            <a:r>
              <a:rPr lang="en-US" dirty="0"/>
              <a:t> </a:t>
            </a:r>
            <a:r>
              <a:rPr lang="en-US" dirty="0" err="1"/>
              <a:t>so'ng</a:t>
            </a:r>
            <a:r>
              <a:rPr lang="en-US" dirty="0"/>
              <a:t> </a:t>
            </a:r>
            <a:r>
              <a:rPr lang="en-US" dirty="0" err="1"/>
              <a:t>o’chib</a:t>
            </a:r>
            <a:r>
              <a:rPr lang="en-US" dirty="0"/>
              <a:t> </a:t>
            </a:r>
            <a:r>
              <a:rPr lang="en-US" dirty="0" err="1"/>
              <a:t>qoladi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"b” </a:t>
            </a:r>
            <a:r>
              <a:rPr lang="en-US" dirty="0" err="1"/>
              <a:t>kechiktirilgan</a:t>
            </a:r>
            <a:r>
              <a:rPr lang="en-US" dirty="0"/>
              <a:t> </a:t>
            </a:r>
            <a:r>
              <a:rPr lang="en-US" dirty="0" err="1"/>
              <a:t>qaytarib</a:t>
            </a:r>
            <a:r>
              <a:rPr lang="en-US" dirty="0"/>
              <a:t> </a:t>
            </a:r>
            <a:r>
              <a:rPr lang="en-US" dirty="0" err="1"/>
              <a:t>olish</a:t>
            </a:r>
            <a:r>
              <a:rPr lang="en-US" dirty="0"/>
              <a:t> </a:t>
            </a:r>
            <a:r>
              <a:rPr lang="en-US" dirty="0" err="1"/>
              <a:t>aloqasi</a:t>
            </a:r>
            <a:r>
              <a:rPr lang="en-US" dirty="0"/>
              <a:t> ham </a:t>
            </a:r>
            <a:r>
              <a:rPr lang="en-US" dirty="0" err="1"/>
              <a:t>belgilangan</a:t>
            </a:r>
            <a:r>
              <a:rPr lang="en-US" dirty="0"/>
              <a:t> </a:t>
            </a:r>
            <a:r>
              <a:rPr lang="en-US" dirty="0" err="1"/>
              <a:t>vaqtdan</a:t>
            </a:r>
            <a:r>
              <a:rPr lang="en-US" dirty="0"/>
              <a:t> </a:t>
            </a:r>
            <a:r>
              <a:rPr lang="en-US" dirty="0" err="1"/>
              <a:t>so’ng</a:t>
            </a:r>
            <a:r>
              <a:rPr lang="en-US" dirty="0"/>
              <a:t> </a:t>
            </a:r>
            <a:r>
              <a:rPr lang="en-US" dirty="0" err="1"/>
              <a:t>o'z-o'zidan</a:t>
            </a:r>
            <a:r>
              <a:rPr lang="en-US" dirty="0"/>
              <a:t> </a:t>
            </a:r>
            <a:r>
              <a:rPr lang="en-US" dirty="0" err="1"/>
              <a:t>paydo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 Agar </a:t>
            </a:r>
            <a:r>
              <a:rPr lang="en-US" dirty="0" err="1"/>
              <a:t>taymer</a:t>
            </a:r>
            <a:r>
              <a:rPr lang="en-US" dirty="0"/>
              <a:t> </a:t>
            </a:r>
            <a:r>
              <a:rPr lang="en-US" dirty="0" err="1"/>
              <a:t>qo’zg’alayotgan</a:t>
            </a:r>
            <a:r>
              <a:rPr lang="en-US" dirty="0"/>
              <a:t> </a:t>
            </a:r>
            <a:r>
              <a:rPr lang="en-US" dirty="0" err="1"/>
              <a:t>vaqtda</a:t>
            </a:r>
            <a:r>
              <a:rPr lang="en-US" dirty="0"/>
              <a:t>, u </a:t>
            </a:r>
            <a:r>
              <a:rPr lang="en-US" dirty="0" err="1"/>
              <a:t>harakatga</a:t>
            </a:r>
            <a:r>
              <a:rPr lang="en-US" dirty="0"/>
              <a:t> </a:t>
            </a:r>
            <a:r>
              <a:rPr lang="en-US" dirty="0" err="1"/>
              <a:t>keltirilsa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taymerning</a:t>
            </a:r>
            <a:r>
              <a:rPr lang="en-US" dirty="0"/>
              <a:t>  </a:t>
            </a:r>
            <a:r>
              <a:rPr lang="en-US" dirty="0" err="1"/>
              <a:t>quvvat</a:t>
            </a:r>
            <a:r>
              <a:rPr lang="en-US" dirty="0"/>
              <a:t> (</a:t>
            </a:r>
            <a:r>
              <a:rPr lang="en-US" dirty="0" err="1"/>
              <a:t>energiya</a:t>
            </a:r>
            <a:r>
              <a:rPr lang="en-US" dirty="0"/>
              <a:t>) </a:t>
            </a:r>
            <a:r>
              <a:rPr lang="en-US" dirty="0" err="1"/>
              <a:t>o’chirilsa</a:t>
            </a:r>
            <a:r>
              <a:rPr lang="en-US" dirty="0"/>
              <a:t>, </a:t>
            </a:r>
            <a:r>
              <a:rPr lang="en-US" dirty="0" err="1"/>
              <a:t>belgilangan</a:t>
            </a:r>
            <a:r>
              <a:rPr lang="en-US" dirty="0"/>
              <a:t> </a:t>
            </a:r>
            <a:r>
              <a:rPr lang="en-US" dirty="0" err="1"/>
              <a:t>vaqtdan</a:t>
            </a:r>
            <a:r>
              <a:rPr lang="en-US" dirty="0"/>
              <a:t> </a:t>
            </a:r>
            <a:r>
              <a:rPr lang="en-US" dirty="0" err="1"/>
              <a:t>so’ng</a:t>
            </a:r>
            <a:r>
              <a:rPr lang="en-US" dirty="0"/>
              <a:t> </a:t>
            </a:r>
            <a:r>
              <a:rPr lang="en-US" dirty="0" err="1"/>
              <a:t>aloqaga</a:t>
            </a:r>
            <a:r>
              <a:rPr lang="en-US" dirty="0"/>
              <a:t> </a:t>
            </a:r>
            <a:r>
              <a:rPr lang="en-US" dirty="0" err="1"/>
              <a:t>qaytadi</a:t>
            </a:r>
            <a:r>
              <a:rPr lang="en-US" dirty="0"/>
              <a:t>. </a:t>
            </a:r>
            <a:r>
              <a:rPr lang="en-US" dirty="0" err="1"/>
              <a:t>Boshqacha</a:t>
            </a:r>
            <a:r>
              <a:rPr lang="en-US" dirty="0"/>
              <a:t> </a:t>
            </a:r>
            <a:r>
              <a:rPr lang="en-US" dirty="0" err="1"/>
              <a:t>avtganda</a:t>
            </a:r>
            <a:r>
              <a:rPr lang="en-US" dirty="0"/>
              <a:t>, "Off delay” (Off </a:t>
            </a:r>
            <a:r>
              <a:rPr lang="en-US" dirty="0" err="1"/>
              <a:t>kechikish</a:t>
            </a:r>
            <a:r>
              <a:rPr lang="en-US" dirty="0"/>
              <a:t>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835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33" r="12097" b="65379"/>
          <a:stretch/>
        </p:blipFill>
        <p:spPr bwMode="auto">
          <a:xfrm>
            <a:off x="323528" y="836712"/>
            <a:ext cx="8496944" cy="561662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266257" y="332656"/>
            <a:ext cx="25523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Taymerni</a:t>
            </a:r>
            <a:r>
              <a:rPr lang="en-US" dirty="0"/>
              <a:t> </a:t>
            </a:r>
            <a:r>
              <a:rPr lang="en-US" dirty="0" err="1"/>
              <a:t>ishlash</a:t>
            </a:r>
            <a:r>
              <a:rPr lang="en-US" dirty="0"/>
              <a:t> </a:t>
            </a:r>
            <a:r>
              <a:rPr lang="en-US" dirty="0" err="1"/>
              <a:t>davri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7814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ffectLst/>
              </a:rPr>
              <a:t>Taymerli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zanjirlar</a:t>
            </a:r>
            <a:endParaRPr lang="ru-RU" dirty="0"/>
          </a:p>
        </p:txBody>
      </p:sp>
      <p:pic>
        <p:nvPicPr>
          <p:cNvPr id="4" name="그림 1" descr="화면 캡처"/>
          <p:cNvPicPr>
            <a:picLocks noGrp="1"/>
          </p:cNvPicPr>
          <p:nvPr>
            <p:ph idx="1"/>
          </p:nvPr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1" y="1700808"/>
            <a:ext cx="4392487" cy="4896544"/>
          </a:xfrm>
          <a:prstGeom prst="rect">
            <a:avLst/>
          </a:prstGeom>
        </p:spPr>
      </p:pic>
      <p:pic>
        <p:nvPicPr>
          <p:cNvPr id="5" name="그림 2" descr="화면 캡처"/>
          <p:cNvPicPr/>
          <p:nvPr/>
        </p:nvPicPr>
        <p:blipFill>
          <a:blip r:embed="rId3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700808"/>
            <a:ext cx="4032448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977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ffectLst/>
              </a:rPr>
              <a:t>Taymerli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zanjirlar</a:t>
            </a:r>
            <a:endParaRPr lang="ru-RU" dirty="0"/>
          </a:p>
        </p:txBody>
      </p:sp>
      <p:pic>
        <p:nvPicPr>
          <p:cNvPr id="4" name="그림 4" descr="화면 캡처"/>
          <p:cNvPicPr>
            <a:picLocks noGrp="1"/>
          </p:cNvPicPr>
          <p:nvPr>
            <p:ph idx="1"/>
          </p:nvPr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484784"/>
            <a:ext cx="8280919" cy="5040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942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ffectLst/>
              </a:rPr>
              <a:t>Taymerli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zanjirlar</a:t>
            </a:r>
            <a:endParaRPr lang="ru-RU" dirty="0"/>
          </a:p>
        </p:txBody>
      </p:sp>
      <p:pic>
        <p:nvPicPr>
          <p:cNvPr id="4" name="그림 1" descr="화면 캡처"/>
          <p:cNvPicPr>
            <a:picLocks noGrp="1"/>
          </p:cNvPicPr>
          <p:nvPr>
            <p:ph idx="1"/>
          </p:nvPr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772816"/>
            <a:ext cx="8280920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4875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</TotalTime>
  <Words>251</Words>
  <Application>Microsoft Office PowerPoint</Application>
  <PresentationFormat>Экран (4:3)</PresentationFormat>
  <Paragraphs>15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Taymer yordamida o`zini o`zi to`xtatish va ishga tushirish zanjiri</vt:lpstr>
      <vt:lpstr>Taymerni ishlash davri</vt:lpstr>
      <vt:lpstr>Taymerning ko`rinishi</vt:lpstr>
      <vt:lpstr>Презентация PowerPoint</vt:lpstr>
      <vt:lpstr>Презентация PowerPoint</vt:lpstr>
      <vt:lpstr>Презентация PowerPoint</vt:lpstr>
      <vt:lpstr>Taymerli zanjirlar</vt:lpstr>
      <vt:lpstr>Taymerli zanjirlar</vt:lpstr>
      <vt:lpstr>Taymerli zanjirlar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Taymer yordamida o`zini o`zi to`xtatish va ishga tushirish zanjiri</dc:title>
  <dc:creator>Elektrik</dc:creator>
  <cp:lastModifiedBy>Elektrik</cp:lastModifiedBy>
  <cp:revision>5</cp:revision>
  <dcterms:created xsi:type="dcterms:W3CDTF">2023-07-21T06:36:29Z</dcterms:created>
  <dcterms:modified xsi:type="dcterms:W3CDTF">2023-07-21T06:48:45Z</dcterms:modified>
</cp:coreProperties>
</file>