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Taxometr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aylanma</a:t>
            </a:r>
            <a:r>
              <a:rPr lang="en-US" dirty="0"/>
              <a:t> </a:t>
            </a:r>
            <a:r>
              <a:rPr lang="en-US" dirty="0" err="1"/>
              <a:t>tezlikni</a:t>
            </a:r>
            <a:r>
              <a:rPr lang="en-US" dirty="0"/>
              <a:t> </a:t>
            </a:r>
            <a:r>
              <a:rPr lang="en-US" dirty="0" err="1"/>
              <a:t>o’lchash</a:t>
            </a:r>
            <a:r>
              <a:rPr lang="en-US" dirty="0"/>
              <a:t> </a:t>
            </a:r>
            <a:r>
              <a:rPr lang="en-US" dirty="0" err="1"/>
              <a:t>uslublari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276872"/>
            <a:ext cx="8712968" cy="4320480"/>
          </a:xfrm>
        </p:spPr>
        <p:txBody>
          <a:bodyPr>
            <a:normAutofit fontScale="77500" lnSpcReduction="20000"/>
          </a:bodyPr>
          <a:lstStyle/>
          <a:p>
            <a:pPr latinLnBrk="1"/>
            <a:r>
              <a:rPr lang="en-US" dirty="0" err="1"/>
              <a:t>Dvigatelni</a:t>
            </a:r>
            <a:r>
              <a:rPr lang="en-US" dirty="0"/>
              <a:t> </a:t>
            </a:r>
            <a:r>
              <a:rPr lang="en-US" dirty="0" err="1"/>
              <a:t>tezligini</a:t>
            </a:r>
            <a:r>
              <a:rPr lang="en-US" dirty="0"/>
              <a:t> </a:t>
            </a:r>
            <a:r>
              <a:rPr lang="en-US" dirty="0" err="1"/>
              <a:t>o’lchash</a:t>
            </a:r>
            <a:r>
              <a:rPr lang="en-US" dirty="0"/>
              <a:t> </a:t>
            </a:r>
            <a:r>
              <a:rPr lang="en-US" dirty="0" err="1"/>
              <a:t>nima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? Bu </a:t>
            </a:r>
            <a:r>
              <a:rPr lang="en-US" dirty="0" err="1"/>
              <a:t>savolga</a:t>
            </a:r>
            <a:r>
              <a:rPr lang="en-US" dirty="0"/>
              <a:t> </a:t>
            </a:r>
            <a:r>
              <a:rPr lang="en-US" dirty="0" smtClean="0"/>
              <a:t>               </a:t>
            </a:r>
            <a:r>
              <a:rPr lang="en-US" dirty="0" err="1" smtClean="0"/>
              <a:t>quyidagicha</a:t>
            </a:r>
            <a:r>
              <a:rPr lang="en-US" dirty="0" smtClean="0"/>
              <a:t> </a:t>
            </a:r>
            <a:r>
              <a:rPr lang="en-US" dirty="0" err="1"/>
              <a:t>javob</a:t>
            </a:r>
            <a:r>
              <a:rPr lang="en-US" dirty="0"/>
              <a:t> </a:t>
            </a:r>
            <a:r>
              <a:rPr lang="en-US" dirty="0" err="1"/>
              <a:t>beramiz</a:t>
            </a:r>
            <a:r>
              <a:rPr lang="en-US" dirty="0"/>
              <a:t>. </a:t>
            </a:r>
            <a:r>
              <a:rPr lang="en-US" dirty="0" err="1"/>
              <a:t>Sanoatda</a:t>
            </a:r>
            <a:r>
              <a:rPr lang="en-US" dirty="0"/>
              <a:t> </a:t>
            </a:r>
            <a:r>
              <a:rPr lang="en-US" dirty="0" err="1"/>
              <a:t>asosan</a:t>
            </a:r>
            <a:r>
              <a:rPr lang="en-US" dirty="0"/>
              <a:t> 2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dvigatellar</a:t>
            </a:r>
            <a:r>
              <a:rPr lang="en-US" dirty="0"/>
              <a:t> </a:t>
            </a:r>
            <a:r>
              <a:rPr lang="en-US" dirty="0" smtClean="0"/>
              <a:t>             </a:t>
            </a:r>
            <a:r>
              <a:rPr lang="en-US" dirty="0" err="1" smtClean="0"/>
              <a:t>ishlatiladi</a:t>
            </a:r>
            <a:r>
              <a:rPr lang="en-US" dirty="0" smtClean="0"/>
              <a:t> </a:t>
            </a:r>
            <a:endParaRPr lang="ru-RU" dirty="0"/>
          </a:p>
          <a:p>
            <a:pPr lvl="3" latinLnBrk="1"/>
            <a:r>
              <a:rPr lang="en-US" b="1" dirty="0" err="1"/>
              <a:t>Tez</a:t>
            </a:r>
            <a:endParaRPr lang="ru-RU" b="1" dirty="0"/>
          </a:p>
          <a:p>
            <a:pPr lvl="3" latinLnBrk="1"/>
            <a:r>
              <a:rPr lang="en-US" b="1" dirty="0" err="1"/>
              <a:t>Sekin</a:t>
            </a:r>
            <a:endParaRPr lang="ru-RU" b="1" dirty="0"/>
          </a:p>
          <a:p>
            <a:pPr latinLnBrk="1"/>
            <a:r>
              <a:rPr lang="en-US" dirty="0" err="1"/>
              <a:t>Tez</a:t>
            </a:r>
            <a:r>
              <a:rPr lang="en-US" dirty="0"/>
              <a:t> </a:t>
            </a:r>
            <a:r>
              <a:rPr lang="en-US" dirty="0" err="1"/>
              <a:t>dvigatellar</a:t>
            </a:r>
            <a:r>
              <a:rPr lang="en-US" dirty="0"/>
              <a:t>  3000 ay/min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aylanish</a:t>
            </a:r>
            <a:r>
              <a:rPr lang="en-US" dirty="0"/>
              <a:t> </a:t>
            </a:r>
            <a:r>
              <a:rPr lang="en-US" dirty="0" err="1"/>
              <a:t>tezligiga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smtClean="0"/>
              <a:t>        </a:t>
            </a:r>
            <a:r>
              <a:rPr lang="en-US" dirty="0" err="1" smtClean="0"/>
              <a:t>dvigatellar</a:t>
            </a:r>
            <a:r>
              <a:rPr lang="en-US" dirty="0" smtClean="0"/>
              <a:t> </a:t>
            </a:r>
            <a:r>
              <a:rPr lang="en-US" dirty="0" err="1"/>
              <a:t>bular</a:t>
            </a:r>
            <a:r>
              <a:rPr lang="en-US" dirty="0"/>
              <a:t> </a:t>
            </a:r>
            <a:r>
              <a:rPr lang="en-US" dirty="0" err="1"/>
              <a:t>faqat</a:t>
            </a:r>
            <a:r>
              <a:rPr lang="en-US" dirty="0"/>
              <a:t> </a:t>
            </a:r>
            <a:r>
              <a:rPr lang="en-US" dirty="0" err="1"/>
              <a:t>kesish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ishlatiladi</a:t>
            </a:r>
            <a:r>
              <a:rPr lang="en-US" dirty="0"/>
              <a:t> </a:t>
            </a:r>
            <a:r>
              <a:rPr lang="en-US" dirty="0" err="1"/>
              <a:t>o’z</a:t>
            </a:r>
            <a:r>
              <a:rPr lang="en-US" dirty="0"/>
              <a:t> </a:t>
            </a:r>
            <a:r>
              <a:rPr lang="en-US" dirty="0" err="1"/>
              <a:t>navbatida</a:t>
            </a:r>
            <a:r>
              <a:rPr lang="en-US" dirty="0"/>
              <a:t> </a:t>
            </a:r>
            <a:r>
              <a:rPr lang="en-US" dirty="0" err="1"/>
              <a:t>quvvati</a:t>
            </a:r>
            <a:r>
              <a:rPr lang="en-US" dirty="0"/>
              <a:t> </a:t>
            </a:r>
            <a:r>
              <a:rPr lang="en-US" dirty="0" err="1"/>
              <a:t>kamroq</a:t>
            </a:r>
            <a:r>
              <a:rPr lang="en-US" dirty="0"/>
              <a:t> </a:t>
            </a:r>
            <a:r>
              <a:rPr lang="en-US" dirty="0" err="1"/>
              <a:t>bo’ladi</a:t>
            </a:r>
            <a:endParaRPr lang="ru-RU" dirty="0"/>
          </a:p>
          <a:p>
            <a:pPr latinLnBrk="1"/>
            <a:r>
              <a:rPr lang="en-US" dirty="0" err="1"/>
              <a:t>Sekin</a:t>
            </a:r>
            <a:r>
              <a:rPr lang="en-US" dirty="0"/>
              <a:t> </a:t>
            </a:r>
            <a:r>
              <a:rPr lang="en-US" dirty="0" err="1"/>
              <a:t>dvigatellar</a:t>
            </a:r>
            <a:r>
              <a:rPr lang="en-US" dirty="0"/>
              <a:t> 500ay/min-3000 ay/ min </a:t>
            </a:r>
            <a:r>
              <a:rPr lang="en-US" dirty="0" err="1"/>
              <a:t>bo;lgan</a:t>
            </a:r>
            <a:r>
              <a:rPr lang="en-US" dirty="0"/>
              <a:t> </a:t>
            </a:r>
            <a:r>
              <a:rPr lang="en-US" dirty="0" err="1"/>
              <a:t>dvigatellar</a:t>
            </a:r>
            <a:r>
              <a:rPr lang="en-US" dirty="0"/>
              <a:t> </a:t>
            </a:r>
            <a:r>
              <a:rPr lang="en-US" dirty="0" smtClean="0"/>
              <a:t>          </a:t>
            </a:r>
            <a:r>
              <a:rPr lang="en-US" dirty="0" err="1" smtClean="0"/>
              <a:t>bo’lim</a:t>
            </a:r>
            <a:r>
              <a:rPr lang="en-US" dirty="0" smtClean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dvigatellar</a:t>
            </a:r>
            <a:r>
              <a:rPr lang="en-US" dirty="0"/>
              <a:t> </a:t>
            </a:r>
            <a:r>
              <a:rPr lang="en-US" dirty="0" err="1"/>
              <a:t>o’rash</a:t>
            </a:r>
            <a:r>
              <a:rPr lang="en-US" dirty="0"/>
              <a:t>, </a:t>
            </a:r>
            <a:r>
              <a:rPr lang="en-US" dirty="0" err="1"/>
              <a:t>qayrish</a:t>
            </a:r>
            <a:r>
              <a:rPr lang="en-US" dirty="0"/>
              <a:t>, </a:t>
            </a:r>
            <a:r>
              <a:rPr lang="en-US" dirty="0" err="1"/>
              <a:t>ko’tarish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shunga</a:t>
            </a:r>
            <a:r>
              <a:rPr lang="en-US" dirty="0"/>
              <a:t> </a:t>
            </a:r>
            <a:r>
              <a:rPr lang="en-US" dirty="0" err="1"/>
              <a:t>o’hshash</a:t>
            </a: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vazifalarda</a:t>
            </a:r>
            <a:r>
              <a:rPr lang="en-US" dirty="0" smtClean="0"/>
              <a:t> </a:t>
            </a:r>
            <a:r>
              <a:rPr lang="en-US" dirty="0" err="1"/>
              <a:t>ishlariladi</a:t>
            </a:r>
            <a:endParaRPr lang="ru-RU" dirty="0"/>
          </a:p>
          <a:p>
            <a:pPr latinLnBrk="1"/>
            <a:r>
              <a:rPr lang="en-US" dirty="0"/>
              <a:t>Bu </a:t>
            </a:r>
            <a:r>
              <a:rPr lang="en-US" dirty="0" err="1"/>
              <a:t>dvigatellarni</a:t>
            </a:r>
            <a:r>
              <a:rPr lang="en-US" dirty="0"/>
              <a:t> </a:t>
            </a:r>
            <a:r>
              <a:rPr lang="en-US" dirty="0" err="1"/>
              <a:t>to’g’ri</a:t>
            </a:r>
            <a:r>
              <a:rPr lang="en-US" dirty="0"/>
              <a:t> </a:t>
            </a:r>
            <a:r>
              <a:rPr lang="en-US" dirty="0" err="1"/>
              <a:t>tanlash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biz </a:t>
            </a:r>
            <a:r>
              <a:rPr lang="en-US" dirty="0" err="1"/>
              <a:t>taxometrlardan</a:t>
            </a:r>
            <a:r>
              <a:rPr lang="en-US" dirty="0"/>
              <a:t> </a:t>
            </a:r>
            <a:r>
              <a:rPr lang="en-US" dirty="0" smtClean="0"/>
              <a:t>                   </a:t>
            </a:r>
            <a:r>
              <a:rPr lang="en-US" dirty="0" err="1" smtClean="0"/>
              <a:t>foydalanamiz</a:t>
            </a:r>
            <a:r>
              <a:rPr lang="en-US" dirty="0"/>
              <a:t>. Bu </a:t>
            </a:r>
            <a:r>
              <a:rPr lang="en-US" dirty="0" err="1"/>
              <a:t>testorlar</a:t>
            </a:r>
            <a:r>
              <a:rPr lang="en-US" dirty="0"/>
              <a:t> </a:t>
            </a:r>
            <a:r>
              <a:rPr lang="en-US" dirty="0" err="1"/>
              <a:t>bizga</a:t>
            </a:r>
            <a:r>
              <a:rPr lang="en-US" dirty="0"/>
              <a:t> </a:t>
            </a:r>
            <a:r>
              <a:rPr lang="en-US" dirty="0" err="1"/>
              <a:t>dvigatelni</a:t>
            </a:r>
            <a:r>
              <a:rPr lang="en-US" dirty="0"/>
              <a:t> </a:t>
            </a:r>
            <a:r>
              <a:rPr lang="en-US" dirty="0" err="1"/>
              <a:t>to’g’ri</a:t>
            </a:r>
            <a:r>
              <a:rPr lang="en-US" dirty="0"/>
              <a:t> </a:t>
            </a:r>
            <a:r>
              <a:rPr lang="en-US" dirty="0" err="1"/>
              <a:t>tanlashda</a:t>
            </a:r>
            <a:r>
              <a:rPr lang="en-US" dirty="0"/>
              <a:t> </a:t>
            </a:r>
            <a:r>
              <a:rPr lang="en-US" dirty="0" err="1"/>
              <a:t>yordam</a:t>
            </a:r>
            <a:r>
              <a:rPr lang="en-US" dirty="0"/>
              <a:t> </a:t>
            </a:r>
            <a:r>
              <a:rPr lang="en-US" dirty="0" err="1"/>
              <a:t>beradi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ishimizni</a:t>
            </a:r>
            <a:r>
              <a:rPr lang="en-US" dirty="0"/>
              <a:t> </a:t>
            </a:r>
            <a:r>
              <a:rPr lang="en-US" dirty="0" err="1"/>
              <a:t>yengillashtiradi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5451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atinLnBrk="1"/>
            <a:r>
              <a:rPr lang="en-US" sz="3200" dirty="0" err="1">
                <a:effectLst/>
              </a:rPr>
              <a:t>Dvigatelni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aylanish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tezligini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to’g’ridan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to’g’ri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o’lchaydigan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taxometr</a:t>
            </a:r>
            <a:endParaRPr lang="ru-RU" sz="3200" dirty="0">
              <a:effectLst/>
            </a:endParaRPr>
          </a:p>
        </p:txBody>
      </p:sp>
      <p:pic>
        <p:nvPicPr>
          <p:cNvPr id="4" name="Объект 3" descr="F:\нурбек маннонов\улчов асбоблари\тохометр\images (4)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1772816"/>
            <a:ext cx="3960440" cy="4608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F:\нурбек маннонов\улчов асбоблари\тохометр\images (2)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772816"/>
            <a:ext cx="4032448" cy="46085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1933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 fontScale="90000"/>
          </a:bodyPr>
          <a:lstStyle/>
          <a:p>
            <a:pPr latinLnBrk="1"/>
            <a:r>
              <a:rPr lang="en-US" dirty="0" err="1">
                <a:effectLst/>
              </a:rPr>
              <a:t>Taxometrlarning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bazi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bir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ko’rinishi</a:t>
            </a:r>
            <a:endParaRPr lang="ru-RU" dirty="0">
              <a:effectLst/>
            </a:endParaRPr>
          </a:p>
        </p:txBody>
      </p:sp>
      <p:pic>
        <p:nvPicPr>
          <p:cNvPr id="4" name="Объект 3" descr="F:\нурбек маннонов\улчов асбоблари\тохометр\images (6)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00808"/>
            <a:ext cx="4032448" cy="4896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F:\нурбек маннонов\улчов асбоблари\тохометр\images (5)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710690"/>
            <a:ext cx="4248472" cy="48866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0891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Barcha</a:t>
            </a:r>
            <a:r>
              <a:rPr lang="en-US" dirty="0"/>
              <a:t> </a:t>
            </a:r>
            <a:r>
              <a:rPr lang="en-US" dirty="0" err="1"/>
              <a:t>ishda</a:t>
            </a:r>
            <a:r>
              <a:rPr lang="en-US" dirty="0"/>
              <a:t> </a:t>
            </a:r>
            <a:r>
              <a:rPr lang="en-US" dirty="0" err="1"/>
              <a:t>tartib</a:t>
            </a:r>
            <a:r>
              <a:rPr lang="en-US" dirty="0"/>
              <a:t> </a:t>
            </a:r>
            <a:r>
              <a:rPr lang="en-US" dirty="0" err="1"/>
              <a:t>qoida</a:t>
            </a:r>
            <a:r>
              <a:rPr lang="en-US" dirty="0"/>
              <a:t> </a:t>
            </a:r>
            <a:r>
              <a:rPr lang="en-US" dirty="0" err="1"/>
              <a:t>bo’lganiday</a:t>
            </a:r>
            <a:r>
              <a:rPr lang="en-US" dirty="0"/>
              <a:t> </a:t>
            </a:r>
            <a:r>
              <a:rPr lang="en-US" dirty="0" err="1"/>
              <a:t>xona</a:t>
            </a:r>
            <a:r>
              <a:rPr lang="en-US" dirty="0"/>
              <a:t> </a:t>
            </a:r>
            <a:r>
              <a:rPr lang="en-US" dirty="0" err="1"/>
              <a:t>yo’rug’ligini</a:t>
            </a:r>
            <a:r>
              <a:rPr lang="en-US" dirty="0"/>
              <a:t> ham </a:t>
            </a:r>
            <a:r>
              <a:rPr lang="en-US" dirty="0" err="1"/>
              <a:t>o’zining</a:t>
            </a:r>
            <a:r>
              <a:rPr lang="en-US" dirty="0"/>
              <a:t> </a:t>
            </a:r>
            <a:r>
              <a:rPr lang="en-US" dirty="0" err="1"/>
              <a:t>me’yorlari</a:t>
            </a:r>
            <a:r>
              <a:rPr lang="en-US" dirty="0"/>
              <a:t> </a:t>
            </a:r>
            <a:r>
              <a:rPr lang="en-US" dirty="0" err="1"/>
              <a:t>bo’ladi</a:t>
            </a:r>
            <a:r>
              <a:rPr lang="en-US" dirty="0"/>
              <a:t>. </a:t>
            </a:r>
            <a:r>
              <a:rPr lang="en-US" dirty="0" err="1"/>
              <a:t>Masalan</a:t>
            </a:r>
            <a:r>
              <a:rPr lang="en-US" dirty="0"/>
              <a:t> </a:t>
            </a:r>
            <a:r>
              <a:rPr lang="en-US" dirty="0" err="1"/>
              <a:t>tikuv</a:t>
            </a:r>
            <a:r>
              <a:rPr lang="en-US" dirty="0"/>
              <a:t> </a:t>
            </a:r>
            <a:r>
              <a:rPr lang="en-US" dirty="0" err="1"/>
              <a:t>xonasi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kompyuter</a:t>
            </a:r>
            <a:r>
              <a:rPr lang="en-US" dirty="0"/>
              <a:t> </a:t>
            </a:r>
            <a:r>
              <a:rPr lang="en-US" dirty="0" err="1"/>
              <a:t>xonasini</a:t>
            </a:r>
            <a:r>
              <a:rPr lang="en-US" dirty="0"/>
              <a:t> </a:t>
            </a:r>
            <a:r>
              <a:rPr lang="en-US" dirty="0" err="1"/>
              <a:t>yorug’ligi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payvandlash</a:t>
            </a:r>
            <a:r>
              <a:rPr lang="en-US" dirty="0"/>
              <a:t> </a:t>
            </a:r>
            <a:r>
              <a:rPr lang="en-US" dirty="0" err="1"/>
              <a:t>ishlari</a:t>
            </a:r>
            <a:r>
              <a:rPr lang="en-US" dirty="0"/>
              <a:t> </a:t>
            </a:r>
            <a:r>
              <a:rPr lang="en-US" dirty="0" err="1"/>
              <a:t>xonasini</a:t>
            </a:r>
            <a:r>
              <a:rPr lang="en-US" dirty="0"/>
              <a:t> </a:t>
            </a:r>
            <a:r>
              <a:rPr lang="en-US" dirty="0" err="1"/>
              <a:t>yorug’lik</a:t>
            </a:r>
            <a:r>
              <a:rPr lang="en-US" dirty="0"/>
              <a:t> </a:t>
            </a:r>
            <a:r>
              <a:rPr lang="en-US" dirty="0" err="1"/>
              <a:t>quvvatini</a:t>
            </a:r>
            <a:r>
              <a:rPr lang="en-US" dirty="0"/>
              <a:t> </a:t>
            </a:r>
            <a:r>
              <a:rPr lang="en-US" dirty="0" err="1"/>
              <a:t>farqi</a:t>
            </a:r>
            <a:r>
              <a:rPr lang="en-US" dirty="0"/>
              <a:t> </a:t>
            </a:r>
            <a:r>
              <a:rPr lang="en-US" dirty="0" err="1"/>
              <a:t>bo’ladi</a:t>
            </a:r>
            <a:r>
              <a:rPr lang="en-US" dirty="0"/>
              <a:t> . </a:t>
            </a:r>
            <a:r>
              <a:rPr lang="en-US" dirty="0" err="1"/>
              <a:t>Bizni</a:t>
            </a:r>
            <a:r>
              <a:rPr lang="en-US" dirty="0"/>
              <a:t> </a:t>
            </a:r>
            <a:r>
              <a:rPr lang="en-US" dirty="0" err="1"/>
              <a:t>vazifamiz</a:t>
            </a:r>
            <a:r>
              <a:rPr lang="en-US" dirty="0"/>
              <a:t> </a:t>
            </a:r>
            <a:r>
              <a:rPr lang="en-US" dirty="0" err="1"/>
              <a:t>xonalarni</a:t>
            </a:r>
            <a:r>
              <a:rPr lang="en-US" dirty="0"/>
              <a:t> </a:t>
            </a:r>
            <a:r>
              <a:rPr lang="en-US" dirty="0" err="1"/>
              <a:t>yorug’ligini</a:t>
            </a:r>
            <a:r>
              <a:rPr lang="en-US" dirty="0"/>
              <a:t> </a:t>
            </a:r>
            <a:r>
              <a:rPr lang="en-US" dirty="0" err="1"/>
              <a:t>o’lchab</a:t>
            </a:r>
            <a:r>
              <a:rPr lang="en-US" dirty="0"/>
              <a:t> </a:t>
            </a:r>
            <a:r>
              <a:rPr lang="en-US" dirty="0" err="1"/>
              <a:t>yorug’likni</a:t>
            </a:r>
            <a:r>
              <a:rPr lang="en-US" dirty="0"/>
              <a:t> </a:t>
            </a:r>
            <a:r>
              <a:rPr lang="en-US" dirty="0" err="1"/>
              <a:t>meyotga</a:t>
            </a:r>
            <a:r>
              <a:rPr lang="en-US" dirty="0"/>
              <a:t> </a:t>
            </a:r>
            <a:r>
              <a:rPr lang="en-US" dirty="0" err="1"/>
              <a:t>keltirishdan</a:t>
            </a:r>
            <a:r>
              <a:rPr lang="en-US" dirty="0"/>
              <a:t> </a:t>
            </a:r>
            <a:r>
              <a:rPr lang="en-US" dirty="0" err="1"/>
              <a:t>iborat</a:t>
            </a:r>
            <a:endParaRPr lang="ru-RU" dirty="0"/>
          </a:p>
          <a:p>
            <a:pPr marL="13716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6084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atinLnBrk="1"/>
            <a:r>
              <a:rPr lang="en-US" dirty="0" err="1">
                <a:effectLst/>
              </a:rPr>
              <a:t>Quyida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ba’zi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luks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metrlarning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    </a:t>
            </a:r>
            <a:r>
              <a:rPr lang="en-US" dirty="0" err="1" smtClean="0">
                <a:effectLst/>
              </a:rPr>
              <a:t>turlari</a:t>
            </a:r>
            <a:r>
              <a:rPr lang="en-US" dirty="0" smtClean="0">
                <a:effectLst/>
              </a:rPr>
              <a:t> </a:t>
            </a:r>
            <a:r>
              <a:rPr lang="en-US" dirty="0" err="1">
                <a:effectLst/>
              </a:rPr>
              <a:t>keltirilgan</a:t>
            </a:r>
            <a:endParaRPr lang="ru-RU" dirty="0">
              <a:effectLst/>
            </a:endParaRPr>
          </a:p>
        </p:txBody>
      </p:sp>
      <p:pic>
        <p:nvPicPr>
          <p:cNvPr id="4" name="Объект 3" descr="F:\нурбек маннонов\улчов асбоблари\люкс метр\images (1)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72816"/>
            <a:ext cx="4248472" cy="482453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F:\нурбек маннонов\улчов асбоблари\люкс метр\images (2)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772816"/>
            <a:ext cx="4032448" cy="48245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3693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atinLnBrk="1"/>
            <a:r>
              <a:rPr lang="en-US" sz="2800" dirty="0">
                <a:effectLst/>
              </a:rPr>
              <a:t>Bu </a:t>
            </a:r>
            <a:r>
              <a:rPr lang="en-US" sz="2800" dirty="0" err="1" smtClean="0">
                <a:effectLst/>
              </a:rPr>
              <a:t>testerlar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>
                <a:effectLst/>
              </a:rPr>
              <a:t>bilan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h</a:t>
            </a:r>
            <a:r>
              <a:rPr lang="en-US" sz="2800" smtClean="0">
                <a:effectLst/>
              </a:rPr>
              <a:t>ar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>
                <a:effectLst/>
              </a:rPr>
              <a:t>qanday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xonani</a:t>
            </a:r>
            <a:r>
              <a:rPr lang="en-US" sz="2800" dirty="0">
                <a:effectLst/>
              </a:rPr>
              <a:t> </a:t>
            </a:r>
            <a:r>
              <a:rPr lang="en-US" sz="2800" dirty="0" smtClean="0">
                <a:effectLst/>
              </a:rPr>
              <a:t>          </a:t>
            </a:r>
            <a:r>
              <a:rPr lang="en-US" sz="2800" dirty="0" err="1" smtClean="0">
                <a:effectLst/>
              </a:rPr>
              <a:t>yorug’ligini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>
                <a:effectLst/>
              </a:rPr>
              <a:t>o’lchash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mumkin</a:t>
            </a:r>
            <a:endParaRPr lang="ru-RU" sz="2800" dirty="0">
              <a:effectLst/>
            </a:endParaRPr>
          </a:p>
        </p:txBody>
      </p:sp>
      <p:pic>
        <p:nvPicPr>
          <p:cNvPr id="4" name="Объект 3" descr="F:\нурбек маннонов\улчов асбоблари\люкс метр\images (3)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44824"/>
            <a:ext cx="3816424" cy="46805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F:\нурбек маннонов\улчов асбоблари\люкс метр\images (4)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844824"/>
            <a:ext cx="4464496" cy="46805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877634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</TotalTime>
  <Words>151</Words>
  <Application>Microsoft Office PowerPoint</Application>
  <PresentationFormat>Экран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Taxometr bilan aylanma tezlikni o’lchash uslublari</vt:lpstr>
      <vt:lpstr>Dvigatelni aylanish tezligini to’g’ridan to’g’ri o’lchaydigan taxometr</vt:lpstr>
      <vt:lpstr>Taxometrlarning bazi bir ko’rinishi</vt:lpstr>
      <vt:lpstr>Презентация PowerPoint</vt:lpstr>
      <vt:lpstr>Quyida ba’zi luks metrlarning     turlari keltirilgan</vt:lpstr>
      <vt:lpstr>Bu testerlar bilan har qanday xonani           yorug’ligini o’lchash mumkin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Taxometr bilan aylanma tezlikni o’lchash uslublari</dc:title>
  <dc:creator>Elektrik</dc:creator>
  <cp:lastModifiedBy>Elektrik</cp:lastModifiedBy>
  <cp:revision>3</cp:revision>
  <dcterms:created xsi:type="dcterms:W3CDTF">2023-07-23T06:08:03Z</dcterms:created>
  <dcterms:modified xsi:type="dcterms:W3CDTF">2023-07-23T06:23:06Z</dcterms:modified>
</cp:coreProperties>
</file>