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0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6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1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6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9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9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35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89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7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7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1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1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6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0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E7FEA4-55E1-4AC2-81F8-754019F0CFA3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FDA000E-7F48-4342-91FC-22D73F393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6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3411" y="672859"/>
            <a:ext cx="9684589" cy="1224951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 </a:t>
            </a:r>
            <a:r>
              <a:rPr lang="ru-RU" sz="4000" dirty="0" err="1" smtClean="0">
                <a:solidFill>
                  <a:srgbClr val="92D050"/>
                </a:solidFill>
              </a:rPr>
              <a:t>Tarmoq</a:t>
            </a:r>
            <a:r>
              <a:rPr lang="ru-RU" sz="4000" dirty="0" smtClean="0">
                <a:solidFill>
                  <a:srgbClr val="92D050"/>
                </a:solidFill>
              </a:rPr>
              <a:t> </a:t>
            </a:r>
            <a:r>
              <a:rPr lang="ru-RU" sz="4000" dirty="0" err="1" smtClean="0">
                <a:solidFill>
                  <a:srgbClr val="92D050"/>
                </a:solidFill>
              </a:rPr>
              <a:t>kabellari</a:t>
            </a:r>
            <a:r>
              <a:rPr lang="ru-RU" sz="4000" dirty="0" smtClean="0">
                <a:solidFill>
                  <a:srgbClr val="92D050"/>
                </a:solidFill>
              </a:rPr>
              <a:t> </a:t>
            </a:r>
            <a:r>
              <a:rPr lang="ru-RU" sz="4000" dirty="0" err="1" smtClean="0">
                <a:solidFill>
                  <a:srgbClr val="92D050"/>
                </a:solidFill>
              </a:rPr>
              <a:t>va</a:t>
            </a:r>
            <a:r>
              <a:rPr lang="ru-RU" sz="4000" dirty="0" smtClean="0">
                <a:solidFill>
                  <a:srgbClr val="92D050"/>
                </a:solidFill>
              </a:rPr>
              <a:t> </a:t>
            </a:r>
            <a:r>
              <a:rPr lang="ru-RU" sz="4000" dirty="0" err="1" smtClean="0">
                <a:solidFill>
                  <a:srgbClr val="92D050"/>
                </a:solidFill>
              </a:rPr>
              <a:t>ularning</a:t>
            </a:r>
            <a:r>
              <a:rPr lang="ru-RU" sz="4000" dirty="0" smtClean="0">
                <a:solidFill>
                  <a:srgbClr val="92D050"/>
                </a:solidFill>
              </a:rPr>
              <a:t> </a:t>
            </a:r>
            <a:r>
              <a:rPr lang="ru-RU" sz="4000" dirty="0" err="1" smtClean="0">
                <a:solidFill>
                  <a:srgbClr val="92D050"/>
                </a:solidFill>
              </a:rPr>
              <a:t>tasnifi</a:t>
            </a:r>
            <a:r>
              <a:rPr lang="ru-RU" sz="4000" dirty="0" smtClean="0">
                <a:solidFill>
                  <a:srgbClr val="92D050"/>
                </a:solidFill>
              </a:rPr>
              <a:t/>
            </a:r>
            <a:br>
              <a:rPr lang="ru-RU" sz="4000" dirty="0" smtClean="0">
                <a:solidFill>
                  <a:srgbClr val="92D050"/>
                </a:solidFill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1897810"/>
            <a:ext cx="9144000" cy="4339088"/>
          </a:xfrm>
        </p:spPr>
        <p:txBody>
          <a:bodyPr/>
          <a:lstStyle/>
          <a:p>
            <a:pPr fontAlgn="base"/>
            <a:r>
              <a:rPr lang="ru-RU" b="1" dirty="0" err="1" smtClean="0"/>
              <a:t>Koaksial</a:t>
            </a:r>
            <a:r>
              <a:rPr lang="ru-RU" b="1" dirty="0" smtClean="0"/>
              <a:t> </a:t>
            </a:r>
            <a:r>
              <a:rPr lang="ru-RU" b="1" dirty="0" err="1" smtClean="0"/>
              <a:t>kabellar</a:t>
            </a:r>
            <a:endParaRPr lang="ru-RU" dirty="0" smtClean="0"/>
          </a:p>
          <a:p>
            <a:pPr fontAlgn="base"/>
            <a:r>
              <a:rPr lang="ru-RU" dirty="0" smtClean="0"/>
              <a:t>– </a:t>
            </a:r>
            <a:r>
              <a:rPr lang="ru-RU" dirty="0" err="1" smtClean="0"/>
              <a:t>Koaksial</a:t>
            </a:r>
            <a:r>
              <a:rPr lang="ru-RU" dirty="0" smtClean="0"/>
              <a:t> </a:t>
            </a:r>
            <a:r>
              <a:rPr lang="ru-RU" dirty="0" err="1" smtClean="0"/>
              <a:t>kabellar</a:t>
            </a:r>
            <a:r>
              <a:rPr lang="ru-RU" dirty="0" smtClean="0"/>
              <a:t> (</a:t>
            </a:r>
            <a:r>
              <a:rPr lang="ru-RU" dirty="0" err="1" smtClean="0"/>
              <a:t>coaxial</a:t>
            </a:r>
            <a:r>
              <a:rPr lang="ru-RU" dirty="0" smtClean="0"/>
              <a:t> </a:t>
            </a:r>
            <a:r>
              <a:rPr lang="ru-RU" dirty="0" err="1" smtClean="0"/>
              <a:t>cable</a:t>
            </a:r>
            <a:r>
              <a:rPr lang="ru-RU" dirty="0" smtClean="0"/>
              <a:t>), </a:t>
            </a:r>
            <a:r>
              <a:rPr lang="ru-RU" dirty="0" err="1" smtClean="0"/>
              <a:t>ular</a:t>
            </a:r>
            <a:r>
              <a:rPr lang="ru-RU" dirty="0" smtClean="0"/>
              <a:t> </a:t>
            </a:r>
            <a:r>
              <a:rPr lang="ru-RU" dirty="0" err="1" smtClean="0"/>
              <a:t>televizion</a:t>
            </a:r>
            <a:r>
              <a:rPr lang="ru-RU" dirty="0" smtClean="0"/>
              <a:t> </a:t>
            </a:r>
            <a:r>
              <a:rPr lang="ru-RU" dirty="0" err="1" smtClean="0"/>
              <a:t>antennaga</a:t>
            </a:r>
            <a:r>
              <a:rPr lang="ru-RU" dirty="0" smtClean="0"/>
              <a:t> </a:t>
            </a:r>
            <a:r>
              <a:rPr lang="ru-RU" dirty="0" err="1" smtClean="0"/>
              <a:t>juda</a:t>
            </a:r>
            <a:r>
              <a:rPr lang="ru-RU" dirty="0" smtClean="0"/>
              <a:t> </a:t>
            </a:r>
            <a:r>
              <a:rPr lang="ru-RU" dirty="0" err="1" smtClean="0"/>
              <a:t>o’xshash</a:t>
            </a:r>
            <a:r>
              <a:rPr lang="ru-RU" dirty="0" smtClean="0"/>
              <a:t>.  </a:t>
            </a:r>
            <a:r>
              <a:rPr lang="ru-RU" dirty="0" err="1" smtClean="0"/>
              <a:t>O’tkazish</a:t>
            </a:r>
            <a:r>
              <a:rPr lang="ru-RU" dirty="0" smtClean="0"/>
              <a:t> </a:t>
            </a:r>
            <a:r>
              <a:rPr lang="ru-RU" dirty="0" err="1" smtClean="0"/>
              <a:t>tezligi</a:t>
            </a:r>
            <a:r>
              <a:rPr lang="ru-RU" dirty="0" smtClean="0"/>
              <a:t>: 10 </a:t>
            </a:r>
            <a:r>
              <a:rPr lang="ru-RU" dirty="0" err="1" smtClean="0"/>
              <a:t>Mbit</a:t>
            </a:r>
            <a:r>
              <a:rPr lang="ru-RU" dirty="0" smtClean="0"/>
              <a:t>/</a:t>
            </a:r>
            <a:r>
              <a:rPr lang="ru-RU" dirty="0" err="1" smtClean="0"/>
              <a:t>sek</a:t>
            </a:r>
            <a:r>
              <a:rPr lang="ru-RU" dirty="0" smtClean="0"/>
              <a:t>. </a:t>
            </a:r>
            <a:r>
              <a:rPr lang="ru-RU" dirty="0" err="1" smtClean="0"/>
              <a:t>Asosan</a:t>
            </a:r>
            <a:r>
              <a:rPr lang="ru-RU" dirty="0" smtClean="0"/>
              <a:t> </a:t>
            </a:r>
            <a:r>
              <a:rPr lang="ru-RU" dirty="0" err="1" smtClean="0"/>
              <a:t>bino</a:t>
            </a:r>
            <a:r>
              <a:rPr lang="ru-RU" dirty="0" smtClean="0"/>
              <a:t> </a:t>
            </a:r>
            <a:r>
              <a:rPr lang="ru-RU" dirty="0" err="1" smtClean="0"/>
              <a:t>ichidagi</a:t>
            </a:r>
            <a:r>
              <a:rPr lang="ru-RU" dirty="0" smtClean="0"/>
              <a:t> </a:t>
            </a:r>
            <a:r>
              <a:rPr lang="ru-RU" dirty="0" err="1" smtClean="0"/>
              <a:t>tarmoqni</a:t>
            </a:r>
            <a:r>
              <a:rPr lang="ru-RU" dirty="0" smtClean="0"/>
              <a:t> </a:t>
            </a:r>
            <a:r>
              <a:rPr lang="ru-RU" dirty="0" err="1" smtClean="0"/>
              <a:t>hosil</a:t>
            </a:r>
            <a:r>
              <a:rPr lang="ru-RU" dirty="0" smtClean="0"/>
              <a:t> </a:t>
            </a:r>
            <a:r>
              <a:rPr lang="ru-RU" dirty="0" err="1" smtClean="0"/>
              <a:t>qilishda</a:t>
            </a:r>
            <a:r>
              <a:rPr lang="ru-RU" dirty="0" smtClean="0"/>
              <a:t> </a:t>
            </a:r>
            <a:r>
              <a:rPr lang="ru-RU" dirty="0" err="1" smtClean="0"/>
              <a:t>foydalaniladi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Bunday</a:t>
            </a:r>
            <a:r>
              <a:rPr lang="ru-RU" dirty="0" smtClean="0"/>
              <a:t> </a:t>
            </a:r>
            <a:r>
              <a:rPr lang="ru-RU" dirty="0" err="1" smtClean="0"/>
              <a:t>kabellar</a:t>
            </a:r>
            <a:r>
              <a:rPr lang="ru-RU" dirty="0" smtClean="0"/>
              <a:t> </a:t>
            </a:r>
            <a:r>
              <a:rPr lang="ru-RU" dirty="0" err="1" smtClean="0"/>
              <a:t>to`rt</a:t>
            </a:r>
            <a:r>
              <a:rPr lang="ru-RU" dirty="0" smtClean="0"/>
              <a:t> </a:t>
            </a:r>
            <a:r>
              <a:rPr lang="ru-RU" dirty="0" err="1" smtClean="0"/>
              <a:t>qatlamdan</a:t>
            </a:r>
            <a:r>
              <a:rPr lang="ru-RU" dirty="0" smtClean="0"/>
              <a:t> </a:t>
            </a:r>
            <a:r>
              <a:rPr lang="ru-RU" dirty="0" err="1" smtClean="0"/>
              <a:t>tashkil</a:t>
            </a:r>
            <a:r>
              <a:rPr lang="ru-RU" dirty="0" smtClean="0"/>
              <a:t> </a:t>
            </a:r>
            <a:r>
              <a:rPr lang="ru-RU" dirty="0" err="1" smtClean="0"/>
              <a:t>topgan</a:t>
            </a:r>
            <a:r>
              <a:rPr lang="ru-RU" dirty="0" smtClean="0"/>
              <a:t> </a:t>
            </a:r>
            <a:r>
              <a:rPr lang="ru-RU" dirty="0" err="1" smtClean="0"/>
              <a:t>buladi</a:t>
            </a:r>
            <a:r>
              <a:rPr lang="ru-RU" dirty="0" smtClean="0"/>
              <a:t>: </a:t>
            </a:r>
            <a:r>
              <a:rPr lang="ru-RU" dirty="0" err="1" smtClean="0"/>
              <a:t>uning</a:t>
            </a:r>
            <a:r>
              <a:rPr lang="ru-RU" dirty="0" smtClean="0"/>
              <a:t> </a:t>
            </a:r>
            <a:r>
              <a:rPr lang="ru-RU" dirty="0" err="1" smtClean="0"/>
              <a:t>eng</a:t>
            </a:r>
            <a:r>
              <a:rPr lang="ru-RU" dirty="0" smtClean="0"/>
              <a:t> </a:t>
            </a:r>
            <a:r>
              <a:rPr lang="ru-RU" dirty="0" err="1" smtClean="0"/>
              <a:t>ichki</a:t>
            </a:r>
            <a:r>
              <a:rPr lang="ru-RU" dirty="0" smtClean="0"/>
              <a:t> </a:t>
            </a:r>
            <a:r>
              <a:rPr lang="ru-RU" dirty="0" err="1" smtClean="0"/>
              <a:t>qatlami</a:t>
            </a:r>
            <a:r>
              <a:rPr lang="ru-RU" dirty="0" smtClean="0"/>
              <a:t> </a:t>
            </a:r>
            <a:r>
              <a:rPr lang="ru-RU" dirty="0" err="1" smtClean="0"/>
              <a:t>metall</a:t>
            </a:r>
            <a:r>
              <a:rPr lang="ru-RU" dirty="0" smtClean="0"/>
              <a:t> </a:t>
            </a:r>
            <a:r>
              <a:rPr lang="ru-RU" dirty="0" err="1" smtClean="0"/>
              <a:t>simdan</a:t>
            </a:r>
            <a:r>
              <a:rPr lang="ru-RU" dirty="0" smtClean="0"/>
              <a:t> </a:t>
            </a:r>
            <a:r>
              <a:rPr lang="ru-RU" dirty="0" err="1" smtClean="0"/>
              <a:t>iborat</a:t>
            </a:r>
            <a:r>
              <a:rPr lang="ru-RU" dirty="0" smtClean="0"/>
              <a:t>. </a:t>
            </a:r>
            <a:r>
              <a:rPr lang="ru-RU" dirty="0" err="1" smtClean="0"/>
              <a:t>Bu</a:t>
            </a:r>
            <a:r>
              <a:rPr lang="ru-RU" dirty="0" smtClean="0"/>
              <a:t> </a:t>
            </a:r>
            <a:r>
              <a:rPr lang="ru-RU" dirty="0" err="1" smtClean="0"/>
              <a:t>izolyastiya</a:t>
            </a:r>
            <a:r>
              <a:rPr lang="ru-RU" dirty="0" smtClean="0"/>
              <a:t> </a:t>
            </a:r>
            <a:r>
              <a:rPr lang="ru-RU" dirty="0" err="1" smtClean="0"/>
              <a:t>bilan</a:t>
            </a:r>
            <a:r>
              <a:rPr lang="ru-RU" dirty="0" smtClean="0"/>
              <a:t> </a:t>
            </a:r>
            <a:r>
              <a:rPr lang="ru-RU" dirty="0" err="1" smtClean="0"/>
              <a:t>o`ralgan</a:t>
            </a:r>
            <a:r>
              <a:rPr lang="ru-RU" dirty="0" smtClean="0"/>
              <a:t> </a:t>
            </a:r>
            <a:r>
              <a:rPr lang="ru-RU" dirty="0" err="1" smtClean="0"/>
              <a:t>bulib</a:t>
            </a:r>
            <a:r>
              <a:rPr lang="ru-RU" dirty="0" smtClean="0"/>
              <a:t>, u 2-qatlamini </a:t>
            </a:r>
            <a:r>
              <a:rPr lang="ru-RU" dirty="0" err="1" smtClean="0"/>
              <a:t>tashkil</a:t>
            </a:r>
            <a:r>
              <a:rPr lang="ru-RU" dirty="0" smtClean="0"/>
              <a:t> </a:t>
            </a:r>
            <a:r>
              <a:rPr lang="ru-RU" dirty="0" err="1" smtClean="0"/>
              <a:t>qiladi</a:t>
            </a:r>
            <a:r>
              <a:rPr lang="ru-RU" dirty="0" smtClean="0"/>
              <a:t>. 3-qatlam </a:t>
            </a:r>
            <a:r>
              <a:rPr lang="ru-RU" dirty="0" err="1" smtClean="0"/>
              <a:t>izolyastiyasi</a:t>
            </a:r>
            <a:r>
              <a:rPr lang="ru-RU" dirty="0" smtClean="0"/>
              <a:t> </a:t>
            </a:r>
            <a:r>
              <a:rPr lang="ru-RU" dirty="0" err="1" smtClean="0"/>
              <a:t>yupqa</a:t>
            </a:r>
            <a:r>
              <a:rPr lang="ru-RU" dirty="0" smtClean="0"/>
              <a:t> </a:t>
            </a:r>
            <a:r>
              <a:rPr lang="ru-RU" dirty="0" err="1" smtClean="0"/>
              <a:t>metall</a:t>
            </a:r>
            <a:r>
              <a:rPr lang="ru-RU" dirty="0" smtClean="0"/>
              <a:t> </a:t>
            </a:r>
            <a:r>
              <a:rPr lang="ru-RU" dirty="0" err="1" smtClean="0"/>
              <a:t>ekran</a:t>
            </a:r>
            <a:r>
              <a:rPr lang="ru-RU" dirty="0" smtClean="0"/>
              <a:t> </a:t>
            </a:r>
            <a:r>
              <a:rPr lang="ru-RU" dirty="0" err="1" smtClean="0"/>
              <a:t>bilan</a:t>
            </a:r>
            <a:r>
              <a:rPr lang="ru-RU" dirty="0" smtClean="0"/>
              <a:t> </a:t>
            </a:r>
            <a:r>
              <a:rPr lang="ru-RU" dirty="0" err="1" smtClean="0"/>
              <a:t>koplangan</a:t>
            </a:r>
            <a:r>
              <a:rPr lang="ru-RU" dirty="0" smtClean="0"/>
              <a:t> </a:t>
            </a:r>
            <a:r>
              <a:rPr lang="ru-RU" dirty="0" err="1" smtClean="0"/>
              <a:t>buladi</a:t>
            </a:r>
            <a:r>
              <a:rPr lang="ru-RU" dirty="0" smtClean="0"/>
              <a:t>.     </a:t>
            </a:r>
            <a:r>
              <a:rPr lang="ru-RU" dirty="0" err="1" smtClean="0"/>
              <a:t>Ekran</a:t>
            </a:r>
            <a:r>
              <a:rPr lang="ru-RU" dirty="0" smtClean="0"/>
              <a:t> </a:t>
            </a:r>
            <a:r>
              <a:rPr lang="ru-RU" dirty="0" err="1" smtClean="0"/>
              <a:t>egiluvchan</a:t>
            </a:r>
            <a:r>
              <a:rPr lang="ru-RU" dirty="0" smtClean="0"/>
              <a:t> </a:t>
            </a:r>
            <a:r>
              <a:rPr lang="ru-RU" dirty="0" err="1" smtClean="0"/>
              <a:t>o`ki</a:t>
            </a:r>
            <a:r>
              <a:rPr lang="ru-RU" dirty="0" smtClean="0"/>
              <a:t>, </a:t>
            </a:r>
            <a:r>
              <a:rPr lang="ru-RU" dirty="0" err="1" smtClean="0"/>
              <a:t>ichki</a:t>
            </a:r>
            <a:r>
              <a:rPr lang="ru-RU" dirty="0" smtClean="0"/>
              <a:t> </a:t>
            </a:r>
            <a:r>
              <a:rPr lang="ru-RU" dirty="0" err="1" smtClean="0"/>
              <a:t>sim</a:t>
            </a:r>
            <a:r>
              <a:rPr lang="ru-RU" dirty="0" smtClean="0"/>
              <a:t> </a:t>
            </a:r>
            <a:r>
              <a:rPr lang="ru-RU" dirty="0" err="1" smtClean="0"/>
              <a:t>egiluvchanlik</a:t>
            </a:r>
            <a:r>
              <a:rPr lang="ru-RU" dirty="0" smtClean="0"/>
              <a:t> </a:t>
            </a:r>
            <a:r>
              <a:rPr lang="ru-RU" dirty="0" err="1" smtClean="0"/>
              <a:t>o`ki</a:t>
            </a:r>
            <a:r>
              <a:rPr lang="ru-RU" dirty="0" smtClean="0"/>
              <a:t> </a:t>
            </a:r>
            <a:r>
              <a:rPr lang="ru-RU" dirty="0" err="1" smtClean="0"/>
              <a:t>bilan</a:t>
            </a:r>
            <a:r>
              <a:rPr lang="ru-RU" dirty="0" smtClean="0"/>
              <a:t> </a:t>
            </a:r>
            <a:r>
              <a:rPr lang="ru-RU" dirty="0" err="1" smtClean="0"/>
              <a:t>ketma-ket</a:t>
            </a:r>
            <a:r>
              <a:rPr lang="ru-RU" dirty="0" smtClean="0"/>
              <a:t> </a:t>
            </a:r>
            <a:r>
              <a:rPr lang="ru-RU" dirty="0" err="1" smtClean="0"/>
              <a:t>tushadi</a:t>
            </a:r>
            <a:r>
              <a:rPr lang="ru-RU" dirty="0" smtClean="0"/>
              <a:t>. </a:t>
            </a:r>
            <a:r>
              <a:rPr lang="ru-RU" dirty="0" err="1" smtClean="0"/>
              <a:t>Shuning</a:t>
            </a:r>
            <a:r>
              <a:rPr lang="ru-RU" dirty="0" smtClean="0"/>
              <a:t> </a:t>
            </a:r>
            <a:r>
              <a:rPr lang="ru-RU" dirty="0" err="1" smtClean="0"/>
              <a:t>uchun</a:t>
            </a:r>
            <a:r>
              <a:rPr lang="ru-RU" dirty="0" smtClean="0"/>
              <a:t> </a:t>
            </a:r>
            <a:r>
              <a:rPr lang="ru-RU" dirty="0" err="1" smtClean="0"/>
              <a:t>xam</a:t>
            </a:r>
            <a:r>
              <a:rPr lang="ru-RU" dirty="0" smtClean="0"/>
              <a:t> </a:t>
            </a:r>
            <a:r>
              <a:rPr lang="ru-RU" dirty="0" err="1" smtClean="0"/>
              <a:t>koaksial</a:t>
            </a:r>
            <a:r>
              <a:rPr lang="ru-RU" dirty="0" smtClean="0"/>
              <a:t> </a:t>
            </a:r>
            <a:r>
              <a:rPr lang="ru-RU" dirty="0" err="1" smtClean="0"/>
              <a:t>sim</a:t>
            </a:r>
            <a:r>
              <a:rPr lang="ru-RU" dirty="0" smtClean="0"/>
              <a:t> </a:t>
            </a:r>
            <a:r>
              <a:rPr lang="ru-RU" dirty="0" err="1" smtClean="0"/>
              <a:t>deyiladi</a:t>
            </a:r>
            <a:r>
              <a:rPr lang="ru-RU" dirty="0" smtClean="0"/>
              <a:t>. </a:t>
            </a:r>
            <a:r>
              <a:rPr lang="ru-RU" dirty="0" err="1" smtClean="0"/>
              <a:t>Turtinchi</a:t>
            </a:r>
            <a:r>
              <a:rPr lang="ru-RU" dirty="0" smtClean="0"/>
              <a:t> </a:t>
            </a:r>
            <a:r>
              <a:rPr lang="ru-RU" dirty="0" err="1" smtClean="0"/>
              <a:t>qatlam</a:t>
            </a:r>
            <a:r>
              <a:rPr lang="ru-RU" dirty="0" smtClean="0"/>
              <a:t> </a:t>
            </a:r>
            <a:r>
              <a:rPr lang="ru-RU" dirty="0" err="1" smtClean="0"/>
              <a:t>plastik</a:t>
            </a:r>
            <a:r>
              <a:rPr lang="ru-RU" dirty="0" smtClean="0"/>
              <a:t> </a:t>
            </a:r>
            <a:r>
              <a:rPr lang="ru-RU" dirty="0" err="1" smtClean="0"/>
              <a:t>qatlamdan</a:t>
            </a:r>
            <a:r>
              <a:rPr lang="ru-RU" dirty="0" smtClean="0"/>
              <a:t> </a:t>
            </a:r>
            <a:r>
              <a:rPr lang="ru-RU" dirty="0" err="1" smtClean="0"/>
              <a:t>iborat</a:t>
            </a:r>
            <a:r>
              <a:rPr lang="ru-RU" dirty="0" smtClean="0"/>
              <a:t> </a:t>
            </a:r>
            <a:r>
              <a:rPr lang="ru-RU" dirty="0" err="1" smtClean="0"/>
              <a:t>bulib</a:t>
            </a:r>
            <a:r>
              <a:rPr lang="ru-RU" dirty="0" smtClean="0"/>
              <a:t>, u </a:t>
            </a:r>
            <a:r>
              <a:rPr lang="ru-RU" dirty="0" err="1" smtClean="0"/>
              <a:t>uchta</a:t>
            </a:r>
            <a:r>
              <a:rPr lang="ru-RU" dirty="0" smtClean="0"/>
              <a:t> </a:t>
            </a:r>
            <a:r>
              <a:rPr lang="ru-RU" dirty="0" err="1" smtClean="0"/>
              <a:t>qatlamni</a:t>
            </a:r>
            <a:r>
              <a:rPr lang="ru-RU" dirty="0" smtClean="0"/>
              <a:t> </a:t>
            </a:r>
            <a:r>
              <a:rPr lang="ru-RU" dirty="0" err="1" smtClean="0"/>
              <a:t>qoplaydi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61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1" y="2432648"/>
            <a:ext cx="4183811" cy="40889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09" y="2432648"/>
            <a:ext cx="5581291" cy="42114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1618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9" y="2501660"/>
            <a:ext cx="3762375" cy="33384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67" y="2501660"/>
            <a:ext cx="6858000" cy="33384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075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</a:t>
            </a:r>
            <a:r>
              <a:rPr lang="en-US" b="1" dirty="0" err="1" smtClean="0">
                <a:solidFill>
                  <a:srgbClr val="00B050"/>
                </a:solidFill>
              </a:rPr>
              <a:t>Kabellarni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ulash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uchun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ishlatiladigan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mahsulotlar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" name="Объект 9" descr="elektr simlari va kabel ulanishi uchun usullar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6" y="2569153"/>
            <a:ext cx="8203721" cy="3157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901351" y="5924562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alyuminiy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bog'lovchi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tezkor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varyantlar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5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Simlarning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ulanishi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Cкрутка для сращивания проводов фот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1879"/>
            <a:ext cx="4667250" cy="1890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Скрутка для соединения проводов в распределительной коробке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52" y="2461634"/>
            <a:ext cx="4667250" cy="3959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Клеммное соединение фот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1397"/>
            <a:ext cx="4667250" cy="2120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894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Simlarni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payka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qilish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Соединение винтовым зажимом, через шайбы фот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10" y="2584584"/>
            <a:ext cx="4667250" cy="3333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Соединение нескольких розеток шлейфом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83" y="2584584"/>
            <a:ext cx="4667250" cy="3333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046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леммы Wago фот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8" y="2510286"/>
            <a:ext cx="4667250" cy="3899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Ответвление с использованием зажима у 733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15" y="2557731"/>
            <a:ext cx="4667250" cy="38042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901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err="1"/>
              <a:t>Keyingi</a:t>
            </a:r>
            <a:r>
              <a:rPr lang="ru-RU" dirty="0"/>
              <a:t> </a:t>
            </a:r>
            <a:r>
              <a:rPr lang="ru-RU" dirty="0" err="1"/>
              <a:t>paytda</a:t>
            </a:r>
            <a:r>
              <a:rPr lang="ru-RU" dirty="0"/>
              <a:t> </a:t>
            </a:r>
            <a:r>
              <a:rPr lang="ru-RU" dirty="0" err="1"/>
              <a:t>keng</a:t>
            </a:r>
            <a:r>
              <a:rPr lang="ru-RU" dirty="0"/>
              <a:t> </a:t>
            </a:r>
            <a:r>
              <a:rPr lang="ru-RU" dirty="0" err="1"/>
              <a:t>rivojlangan</a:t>
            </a:r>
            <a:r>
              <a:rPr lang="ru-RU" dirty="0"/>
              <a:t> </a:t>
            </a:r>
            <a:r>
              <a:rPr lang="ru-RU" dirty="0" err="1"/>
              <a:t>kabel</a:t>
            </a:r>
            <a:r>
              <a:rPr lang="ru-RU" dirty="0"/>
              <a:t>  </a:t>
            </a:r>
            <a:r>
              <a:rPr lang="ru-RU" dirty="0" err="1"/>
              <a:t>televideniesida</a:t>
            </a:r>
            <a:r>
              <a:rPr lang="ru-RU" dirty="0"/>
              <a:t> </a:t>
            </a:r>
            <a:r>
              <a:rPr lang="ru-RU" dirty="0" err="1"/>
              <a:t>ishlatiladigan</a:t>
            </a:r>
            <a:r>
              <a:rPr lang="ru-RU" dirty="0"/>
              <a:t> </a:t>
            </a:r>
            <a:r>
              <a:rPr lang="ru-RU" dirty="0" err="1"/>
              <a:t>sim</a:t>
            </a:r>
            <a:r>
              <a:rPr lang="ru-RU" dirty="0"/>
              <a:t> </a:t>
            </a:r>
            <a:r>
              <a:rPr lang="ru-RU" dirty="0" err="1"/>
              <a:t>koaksial</a:t>
            </a:r>
            <a:r>
              <a:rPr lang="ru-RU" dirty="0"/>
              <a:t> </a:t>
            </a:r>
            <a:r>
              <a:rPr lang="ru-RU" dirty="0" err="1"/>
              <a:t>simdir</a:t>
            </a:r>
            <a:r>
              <a:rPr lang="ru-RU" dirty="0"/>
              <a:t>. </a:t>
            </a:r>
            <a:r>
              <a:rPr lang="ru-RU" dirty="0" err="1"/>
              <a:t>Kabel</a:t>
            </a:r>
            <a:r>
              <a:rPr lang="ru-RU" dirty="0"/>
              <a:t> </a:t>
            </a:r>
            <a:r>
              <a:rPr lang="ru-RU" dirty="0" err="1"/>
              <a:t>televideniesi</a:t>
            </a:r>
            <a:r>
              <a:rPr lang="ru-RU" dirty="0"/>
              <a:t>  </a:t>
            </a:r>
            <a:r>
              <a:rPr lang="ru-RU" dirty="0" err="1"/>
              <a:t>yordamida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kancha</a:t>
            </a:r>
            <a:r>
              <a:rPr lang="ru-RU" dirty="0"/>
              <a:t> </a:t>
            </a:r>
            <a:r>
              <a:rPr lang="ru-RU" dirty="0" err="1"/>
              <a:t>kanallar</a:t>
            </a:r>
            <a:r>
              <a:rPr lang="ru-RU" dirty="0"/>
              <a:t> </a:t>
            </a:r>
            <a:r>
              <a:rPr lang="ru-RU" dirty="0" err="1"/>
              <a:t>orkali</a:t>
            </a:r>
            <a:r>
              <a:rPr lang="ru-RU" dirty="0"/>
              <a:t> </a:t>
            </a:r>
            <a:r>
              <a:rPr lang="ru-RU" dirty="0" err="1"/>
              <a:t>kursatuvlar</a:t>
            </a:r>
            <a:r>
              <a:rPr lang="ru-RU" dirty="0"/>
              <a:t> </a:t>
            </a:r>
            <a:r>
              <a:rPr lang="ru-RU" dirty="0" err="1"/>
              <a:t>berilishining</a:t>
            </a:r>
            <a:r>
              <a:rPr lang="ru-RU" dirty="0"/>
              <a:t> </a:t>
            </a:r>
            <a:r>
              <a:rPr lang="ru-RU" dirty="0" err="1"/>
              <a:t>sababi</a:t>
            </a:r>
            <a:r>
              <a:rPr lang="ru-RU" dirty="0"/>
              <a:t> </a:t>
            </a:r>
            <a:r>
              <a:rPr lang="ru-RU" dirty="0" err="1"/>
              <a:t>xam</a:t>
            </a:r>
            <a:r>
              <a:rPr lang="ru-RU" dirty="0"/>
              <a:t> </a:t>
            </a:r>
            <a:r>
              <a:rPr lang="ru-RU" dirty="0" err="1"/>
              <a:t>koaksial</a:t>
            </a:r>
            <a:r>
              <a:rPr lang="ru-RU" dirty="0"/>
              <a:t> </a:t>
            </a:r>
            <a:r>
              <a:rPr lang="ru-RU" dirty="0" err="1"/>
              <a:t>simlar</a:t>
            </a:r>
            <a:r>
              <a:rPr lang="ru-RU" dirty="0"/>
              <a:t> </a:t>
            </a:r>
            <a:r>
              <a:rPr lang="ru-RU" dirty="0" err="1"/>
              <a:t>orkali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paytda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kancha</a:t>
            </a:r>
            <a:r>
              <a:rPr lang="ru-RU" dirty="0"/>
              <a:t> </a:t>
            </a:r>
            <a:r>
              <a:rPr lang="ru-RU" dirty="0" err="1"/>
              <a:t>turli</a:t>
            </a:r>
            <a:r>
              <a:rPr lang="ru-RU" dirty="0"/>
              <a:t> </a:t>
            </a:r>
            <a:r>
              <a:rPr lang="ru-RU" dirty="0" err="1"/>
              <a:t>signallarni</a:t>
            </a:r>
            <a:r>
              <a:rPr lang="ru-RU" dirty="0"/>
              <a:t> </a:t>
            </a:r>
            <a:r>
              <a:rPr lang="ru-RU" dirty="0" err="1"/>
              <a:t>uzatish</a:t>
            </a:r>
            <a:r>
              <a:rPr lang="ru-RU" dirty="0"/>
              <a:t> </a:t>
            </a:r>
            <a:r>
              <a:rPr lang="ru-RU" dirty="0" err="1"/>
              <a:t>imkoniyati</a:t>
            </a:r>
            <a:r>
              <a:rPr lang="ru-RU" dirty="0"/>
              <a:t> </a:t>
            </a:r>
            <a:r>
              <a:rPr lang="ru-RU" dirty="0" err="1"/>
              <a:t>borligidandir</a:t>
            </a:r>
            <a:r>
              <a:rPr lang="ru-RU" dirty="0"/>
              <a:t>.  </a:t>
            </a:r>
            <a:r>
              <a:rPr lang="ru-RU" dirty="0" err="1"/>
              <a:t>Bunda</a:t>
            </a:r>
            <a:r>
              <a:rPr lang="ru-RU" dirty="0"/>
              <a:t> </a:t>
            </a:r>
            <a:r>
              <a:rPr lang="ru-RU" dirty="0" err="1"/>
              <a:t>xar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signal</a:t>
            </a:r>
            <a:r>
              <a:rPr lang="ru-RU" dirty="0"/>
              <a:t> </a:t>
            </a:r>
            <a:r>
              <a:rPr lang="ru-RU" dirty="0" err="1"/>
              <a:t>turiga</a:t>
            </a:r>
            <a:r>
              <a:rPr lang="ru-RU" dirty="0"/>
              <a:t> </a:t>
            </a:r>
            <a:r>
              <a:rPr lang="ru-RU" dirty="0" err="1"/>
              <a:t>bittadan</a:t>
            </a:r>
            <a:r>
              <a:rPr lang="ru-RU" dirty="0"/>
              <a:t> </a:t>
            </a:r>
            <a:r>
              <a:rPr lang="ru-RU" dirty="0" err="1"/>
              <a:t>kanal</a:t>
            </a:r>
            <a:r>
              <a:rPr lang="ru-RU" dirty="0"/>
              <a:t> </a:t>
            </a:r>
            <a:r>
              <a:rPr lang="ru-RU" dirty="0" err="1"/>
              <a:t>mos</a:t>
            </a:r>
            <a:r>
              <a:rPr lang="ru-RU" dirty="0"/>
              <a:t> </a:t>
            </a:r>
            <a:r>
              <a:rPr lang="ru-RU" dirty="0" err="1"/>
              <a:t>keladi</a:t>
            </a:r>
            <a:r>
              <a:rPr lang="ru-RU" dirty="0"/>
              <a:t>. </a:t>
            </a:r>
            <a:r>
              <a:rPr lang="ru-RU" dirty="0" err="1"/>
              <a:t>Xar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kanal</a:t>
            </a:r>
            <a:r>
              <a:rPr lang="ru-RU" dirty="0"/>
              <a:t> </a:t>
            </a:r>
            <a:r>
              <a:rPr lang="ru-RU" dirty="0" err="1"/>
              <a:t>uz</a:t>
            </a:r>
            <a:r>
              <a:rPr lang="ru-RU" dirty="0"/>
              <a:t> </a:t>
            </a:r>
            <a:r>
              <a:rPr lang="ru-RU" dirty="0" err="1"/>
              <a:t>chastotasida</a:t>
            </a:r>
            <a:r>
              <a:rPr lang="ru-RU" dirty="0"/>
              <a:t> </a:t>
            </a:r>
            <a:r>
              <a:rPr lang="ru-RU" dirty="0" err="1"/>
              <a:t>ishlaydi</a:t>
            </a:r>
            <a:r>
              <a:rPr lang="ru-RU" dirty="0"/>
              <a:t>, </a:t>
            </a:r>
            <a:r>
              <a:rPr lang="ru-RU" dirty="0" err="1"/>
              <a:t>shuning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 </a:t>
            </a:r>
            <a:r>
              <a:rPr lang="ru-RU" dirty="0" err="1"/>
              <a:t>ular</a:t>
            </a:r>
            <a:r>
              <a:rPr lang="ru-RU" dirty="0"/>
              <a:t> </a:t>
            </a:r>
            <a:r>
              <a:rPr lang="ru-RU" dirty="0" err="1"/>
              <a:t>oralikda</a:t>
            </a:r>
            <a:r>
              <a:rPr lang="ru-RU" dirty="0"/>
              <a:t> </a:t>
            </a:r>
            <a:r>
              <a:rPr lang="ru-RU" dirty="0" err="1"/>
              <a:t>bir-biridan</a:t>
            </a:r>
            <a:r>
              <a:rPr lang="ru-RU" dirty="0"/>
              <a:t> </a:t>
            </a:r>
            <a:r>
              <a:rPr lang="ru-RU" dirty="0" err="1"/>
              <a:t>mustaqil</a:t>
            </a:r>
            <a:r>
              <a:rPr lang="ru-RU" dirty="0"/>
              <a:t> </a:t>
            </a:r>
            <a:r>
              <a:rPr lang="ru-RU" dirty="0" err="1"/>
              <a:t>xisoblanadi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Koaksial</a:t>
            </a:r>
            <a:r>
              <a:rPr lang="ru-RU" dirty="0"/>
              <a:t> </a:t>
            </a:r>
            <a:r>
              <a:rPr lang="ru-RU" dirty="0" err="1"/>
              <a:t>simning</a:t>
            </a:r>
            <a:r>
              <a:rPr lang="ru-RU" dirty="0"/>
              <a:t> </a:t>
            </a:r>
            <a:r>
              <a:rPr lang="ru-RU" dirty="0" err="1"/>
              <a:t>asosiy</a:t>
            </a:r>
            <a:r>
              <a:rPr lang="ru-RU" dirty="0"/>
              <a:t> </a:t>
            </a:r>
            <a:r>
              <a:rPr lang="ru-RU" dirty="0" err="1"/>
              <a:t>afzalligi</a:t>
            </a:r>
            <a:r>
              <a:rPr lang="ru-RU" dirty="0"/>
              <a:t>, </a:t>
            </a:r>
            <a:r>
              <a:rPr lang="ru-RU" dirty="0" err="1"/>
              <a:t>uning</a:t>
            </a:r>
            <a:r>
              <a:rPr lang="ru-RU" dirty="0"/>
              <a:t> </a:t>
            </a:r>
            <a:r>
              <a:rPr lang="ru-RU" dirty="0" err="1"/>
              <a:t>katta</a:t>
            </a:r>
            <a:r>
              <a:rPr lang="ru-RU" dirty="0"/>
              <a:t> </a:t>
            </a:r>
            <a:r>
              <a:rPr lang="ru-RU" dirty="0" err="1"/>
              <a:t>kenglikda</a:t>
            </a:r>
            <a:r>
              <a:rPr lang="ru-RU" dirty="0"/>
              <a:t> </a:t>
            </a:r>
            <a:r>
              <a:rPr lang="ru-RU" dirty="0" err="1"/>
              <a:t>ishchi</a:t>
            </a:r>
            <a:r>
              <a:rPr lang="ru-RU" dirty="0"/>
              <a:t> </a:t>
            </a:r>
            <a:r>
              <a:rPr lang="ru-RU" dirty="0" err="1"/>
              <a:t>chastotalariga</a:t>
            </a:r>
            <a:r>
              <a:rPr lang="ru-RU" dirty="0"/>
              <a:t> </a:t>
            </a:r>
            <a:r>
              <a:rPr lang="ru-RU" dirty="0" err="1"/>
              <a:t>ega</a:t>
            </a:r>
            <a:r>
              <a:rPr lang="ru-RU" dirty="0"/>
              <a:t> </a:t>
            </a:r>
            <a:r>
              <a:rPr lang="ru-RU" dirty="0" err="1"/>
              <a:t>bulganligi</a:t>
            </a:r>
            <a:r>
              <a:rPr lang="ru-RU" dirty="0"/>
              <a:t> </a:t>
            </a:r>
            <a:r>
              <a:rPr lang="ru-RU" dirty="0" err="1"/>
              <a:t>tufayli</a:t>
            </a:r>
            <a:r>
              <a:rPr lang="ru-RU" dirty="0"/>
              <a:t> </a:t>
            </a:r>
            <a:r>
              <a:rPr lang="ru-RU" dirty="0" err="1"/>
              <a:t>katta</a:t>
            </a:r>
            <a:r>
              <a:rPr lang="ru-RU" dirty="0"/>
              <a:t> </a:t>
            </a:r>
            <a:r>
              <a:rPr lang="ru-RU" dirty="0" err="1"/>
              <a:t>xajmdagi</a:t>
            </a:r>
            <a:r>
              <a:rPr lang="ru-RU" dirty="0"/>
              <a:t> </a:t>
            </a:r>
            <a:r>
              <a:rPr lang="ru-RU" dirty="0" err="1"/>
              <a:t>ma’lumotlar</a:t>
            </a:r>
            <a:r>
              <a:rPr lang="ru-RU" dirty="0"/>
              <a:t> </a:t>
            </a:r>
            <a:r>
              <a:rPr lang="ru-RU" dirty="0" err="1"/>
              <a:t>okimini</a:t>
            </a:r>
            <a:r>
              <a:rPr lang="ru-RU" dirty="0"/>
              <a:t> </a:t>
            </a:r>
            <a:r>
              <a:rPr lang="ru-RU" dirty="0" err="1"/>
              <a:t>yuqori</a:t>
            </a:r>
            <a:r>
              <a:rPr lang="ru-RU" dirty="0"/>
              <a:t> </a:t>
            </a:r>
            <a:r>
              <a:rPr lang="ru-RU" dirty="0" err="1"/>
              <a:t>tezlikda</a:t>
            </a:r>
            <a:r>
              <a:rPr lang="ru-RU" dirty="0"/>
              <a:t> </a:t>
            </a:r>
            <a:r>
              <a:rPr lang="ru-RU" dirty="0" err="1"/>
              <a:t>uzatishi</a:t>
            </a:r>
            <a:r>
              <a:rPr lang="ru-RU" dirty="0"/>
              <a:t> </a:t>
            </a:r>
            <a:r>
              <a:rPr lang="ru-RU" dirty="0" err="1"/>
              <a:t>mumkinligidadir</a:t>
            </a:r>
            <a:r>
              <a:rPr lang="ru-RU" dirty="0"/>
              <a:t>.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imkoniyat</a:t>
            </a:r>
            <a:r>
              <a:rPr lang="ru-RU" dirty="0"/>
              <a:t> </a:t>
            </a:r>
            <a:r>
              <a:rPr lang="ru-RU" dirty="0" err="1"/>
              <a:t>yuqori</a:t>
            </a:r>
            <a:r>
              <a:rPr lang="ru-RU" dirty="0"/>
              <a:t> </a:t>
            </a:r>
            <a:r>
              <a:rPr lang="ru-RU" dirty="0" err="1"/>
              <a:t>tezlik</a:t>
            </a:r>
            <a:r>
              <a:rPr lang="ru-RU" dirty="0"/>
              <a:t> </a:t>
            </a:r>
            <a:r>
              <a:rPr lang="ru-RU" dirty="0" err="1"/>
              <a:t>bilan</a:t>
            </a:r>
            <a:r>
              <a:rPr lang="ru-RU" dirty="0"/>
              <a:t> </a:t>
            </a:r>
            <a:r>
              <a:rPr lang="ru-RU" dirty="0" err="1"/>
              <a:t>ishlaydigan</a:t>
            </a:r>
            <a:r>
              <a:rPr lang="ru-RU" dirty="0"/>
              <a:t> </a:t>
            </a:r>
            <a:r>
              <a:rPr lang="ru-RU" dirty="0" err="1"/>
              <a:t>lokal</a:t>
            </a:r>
            <a:r>
              <a:rPr lang="ru-RU" dirty="0"/>
              <a:t> </a:t>
            </a:r>
            <a:r>
              <a:rPr lang="ru-RU" dirty="0" err="1"/>
              <a:t>kompyuter</a:t>
            </a:r>
            <a:r>
              <a:rPr lang="ru-RU" dirty="0"/>
              <a:t> </a:t>
            </a:r>
            <a:r>
              <a:rPr lang="ru-RU" dirty="0" err="1"/>
              <a:t>tarmoqlarini</a:t>
            </a:r>
            <a:r>
              <a:rPr lang="ru-RU" dirty="0"/>
              <a:t> </a:t>
            </a:r>
            <a:r>
              <a:rPr lang="ru-RU" dirty="0" err="1"/>
              <a:t>yaratish</a:t>
            </a:r>
            <a:r>
              <a:rPr lang="ru-RU" dirty="0"/>
              <a:t> </a:t>
            </a:r>
            <a:r>
              <a:rPr lang="ru-RU" dirty="0" err="1"/>
              <a:t>imkoniyatini</a:t>
            </a:r>
            <a:r>
              <a:rPr lang="ru-RU" dirty="0"/>
              <a:t> </a:t>
            </a:r>
            <a:r>
              <a:rPr lang="ru-RU" dirty="0" err="1"/>
              <a:t>beradi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Koaksial</a:t>
            </a:r>
            <a:r>
              <a:rPr lang="ru-RU" dirty="0"/>
              <a:t> </a:t>
            </a:r>
            <a:r>
              <a:rPr lang="ru-RU" dirty="0" err="1"/>
              <a:t>simlarning</a:t>
            </a:r>
            <a:r>
              <a:rPr lang="ru-RU" dirty="0"/>
              <a:t> </a:t>
            </a:r>
            <a:r>
              <a:rPr lang="ru-RU" dirty="0" err="1"/>
              <a:t>ikkinchi</a:t>
            </a:r>
            <a:r>
              <a:rPr lang="ru-RU" dirty="0"/>
              <a:t> </a:t>
            </a:r>
            <a:r>
              <a:rPr lang="ru-RU" dirty="0" err="1"/>
              <a:t>afzalligi</a:t>
            </a:r>
            <a:r>
              <a:rPr lang="ru-RU" dirty="0"/>
              <a:t> </a:t>
            </a:r>
            <a:r>
              <a:rPr lang="ru-RU" dirty="0" err="1"/>
              <a:t>ularning</a:t>
            </a:r>
            <a:r>
              <a:rPr lang="ru-RU" dirty="0"/>
              <a:t> </a:t>
            </a:r>
            <a:r>
              <a:rPr lang="ru-RU" dirty="0" err="1"/>
              <a:t>turli</a:t>
            </a:r>
            <a:r>
              <a:rPr lang="ru-RU" dirty="0"/>
              <a:t> </a:t>
            </a:r>
            <a:r>
              <a:rPr lang="ru-RU" dirty="0" err="1"/>
              <a:t>tashki</a:t>
            </a:r>
            <a:r>
              <a:rPr lang="ru-RU" dirty="0"/>
              <a:t> </a:t>
            </a:r>
            <a:r>
              <a:rPr lang="ru-RU" dirty="0" err="1"/>
              <a:t>karshiliklarga</a:t>
            </a:r>
            <a:r>
              <a:rPr lang="ru-RU" dirty="0"/>
              <a:t> </a:t>
            </a:r>
            <a:r>
              <a:rPr lang="ru-RU" dirty="0" err="1"/>
              <a:t>chidamliligi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nisbatan</a:t>
            </a:r>
            <a:r>
              <a:rPr lang="ru-RU" dirty="0"/>
              <a:t> </a:t>
            </a:r>
            <a:r>
              <a:rPr lang="ru-RU" dirty="0" err="1"/>
              <a:t>uzoq</a:t>
            </a:r>
            <a:r>
              <a:rPr lang="ru-RU" dirty="0"/>
              <a:t> </a:t>
            </a:r>
            <a:r>
              <a:rPr lang="ru-RU" dirty="0" err="1"/>
              <a:t>masofalarga</a:t>
            </a:r>
            <a:r>
              <a:rPr lang="ru-RU" dirty="0"/>
              <a:t> </a:t>
            </a:r>
            <a:r>
              <a:rPr lang="ru-RU" dirty="0" err="1"/>
              <a:t>ma’lumotlarni</a:t>
            </a:r>
            <a:r>
              <a:rPr lang="ru-RU" dirty="0"/>
              <a:t> (</a:t>
            </a:r>
            <a:r>
              <a:rPr lang="ru-RU" dirty="0" err="1"/>
              <a:t>signal</a:t>
            </a:r>
            <a:r>
              <a:rPr lang="ru-RU" dirty="0"/>
              <a:t> </a:t>
            </a:r>
            <a:r>
              <a:rPr lang="ru-RU" dirty="0" err="1"/>
              <a:t>shaklidagi</a:t>
            </a:r>
            <a:r>
              <a:rPr lang="ru-RU" dirty="0"/>
              <a:t>) </a:t>
            </a:r>
            <a:r>
              <a:rPr lang="ru-RU" dirty="0" err="1"/>
              <a:t>uzatishi</a:t>
            </a:r>
            <a:r>
              <a:rPr lang="ru-RU" dirty="0"/>
              <a:t> </a:t>
            </a:r>
            <a:r>
              <a:rPr lang="ru-RU" dirty="0" err="1"/>
              <a:t>mumkinligidadir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04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3464"/>
            <a:ext cx="10515600" cy="5633499"/>
          </a:xfrm>
        </p:spPr>
        <p:txBody>
          <a:bodyPr/>
          <a:lstStyle/>
          <a:p>
            <a:pPr fontAlgn="base"/>
            <a:r>
              <a:rPr lang="ru-RU" dirty="0" err="1"/>
              <a:t>Koaksial</a:t>
            </a:r>
            <a:r>
              <a:rPr lang="ru-RU" dirty="0"/>
              <a:t> </a:t>
            </a:r>
            <a:r>
              <a:rPr lang="ru-RU" dirty="0" err="1"/>
              <a:t>simlari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 </a:t>
            </a:r>
            <a:r>
              <a:rPr lang="ru-RU" dirty="0" err="1"/>
              <a:t>qabul</a:t>
            </a:r>
            <a:r>
              <a:rPr lang="ru-RU" dirty="0"/>
              <a:t> </a:t>
            </a:r>
            <a:r>
              <a:rPr lang="ru-RU" dirty="0" err="1"/>
              <a:t>kilingan</a:t>
            </a:r>
            <a:r>
              <a:rPr lang="ru-RU" dirty="0"/>
              <a:t> </a:t>
            </a:r>
            <a:r>
              <a:rPr lang="ru-RU" dirty="0" err="1"/>
              <a:t>andozalar</a:t>
            </a:r>
            <a:r>
              <a:rPr lang="ru-RU" dirty="0"/>
              <a:t> </a:t>
            </a:r>
            <a:r>
              <a:rPr lang="ru-RU" dirty="0" err="1"/>
              <a:t>mavjud</a:t>
            </a:r>
            <a:r>
              <a:rPr lang="ru-RU" dirty="0"/>
              <a:t>  </a:t>
            </a:r>
            <a:r>
              <a:rPr lang="ru-RU" dirty="0" err="1"/>
              <a:t>bulib</a:t>
            </a:r>
            <a:r>
              <a:rPr lang="ru-RU" dirty="0"/>
              <a:t>, u 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kompyuter</a:t>
            </a:r>
            <a:r>
              <a:rPr lang="ru-RU" dirty="0"/>
              <a:t> </a:t>
            </a:r>
            <a:r>
              <a:rPr lang="ru-RU" dirty="0" err="1"/>
              <a:t>tarmogi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 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yo`g`on</a:t>
            </a:r>
            <a:r>
              <a:rPr lang="ru-RU" dirty="0"/>
              <a:t> </a:t>
            </a:r>
            <a:r>
              <a:rPr lang="ru-RU" dirty="0" err="1"/>
              <a:t>simi</a:t>
            </a:r>
            <a:r>
              <a:rPr lang="ru-RU" dirty="0"/>
              <a:t> (</a:t>
            </a:r>
            <a:r>
              <a:rPr lang="ru-RU" dirty="0" err="1"/>
              <a:t>taxminan</a:t>
            </a:r>
            <a:r>
              <a:rPr lang="ru-RU" dirty="0"/>
              <a:t> </a:t>
            </a:r>
            <a:r>
              <a:rPr lang="ru-RU" dirty="0" err="1"/>
              <a:t>ko`lning</a:t>
            </a:r>
            <a:r>
              <a:rPr lang="ru-RU" dirty="0"/>
              <a:t> </a:t>
            </a:r>
            <a:r>
              <a:rPr lang="ru-RU" dirty="0" err="1"/>
              <a:t>katta</a:t>
            </a:r>
            <a:r>
              <a:rPr lang="ru-RU" dirty="0"/>
              <a:t> </a:t>
            </a:r>
            <a:r>
              <a:rPr lang="ru-RU" dirty="0" err="1"/>
              <a:t>barmogi</a:t>
            </a:r>
            <a:r>
              <a:rPr lang="ru-RU" dirty="0"/>
              <a:t> </a:t>
            </a:r>
            <a:r>
              <a:rPr lang="ru-RU" dirty="0" err="1"/>
              <a:t>yug`onligida</a:t>
            </a:r>
            <a:r>
              <a:rPr lang="ru-RU" dirty="0"/>
              <a:t>) </a:t>
            </a:r>
            <a:r>
              <a:rPr lang="ru-RU" dirty="0" err="1"/>
              <a:t>deb</a:t>
            </a:r>
            <a:r>
              <a:rPr lang="ru-RU" dirty="0"/>
              <a:t> </a:t>
            </a:r>
            <a:r>
              <a:rPr lang="ru-RU" dirty="0" err="1"/>
              <a:t>xam</a:t>
            </a:r>
            <a:r>
              <a:rPr lang="ru-RU" dirty="0"/>
              <a:t> </a:t>
            </a:r>
            <a:r>
              <a:rPr lang="ru-RU" dirty="0" err="1"/>
              <a:t>yuritiladi</a:t>
            </a:r>
            <a:r>
              <a:rPr lang="ru-RU" dirty="0"/>
              <a:t>. </a:t>
            </a:r>
            <a:r>
              <a:rPr lang="ru-RU" dirty="0" err="1"/>
              <a:t>Bundan</a:t>
            </a:r>
            <a:r>
              <a:rPr lang="ru-RU" dirty="0"/>
              <a:t> </a:t>
            </a:r>
            <a:r>
              <a:rPr lang="ru-RU" dirty="0" err="1"/>
              <a:t>tashqari</a:t>
            </a:r>
            <a:r>
              <a:rPr lang="ru-RU" dirty="0"/>
              <a:t>, </a:t>
            </a:r>
            <a:r>
              <a:rPr lang="ru-RU" dirty="0" err="1"/>
              <a:t>yo`gonligi</a:t>
            </a:r>
            <a:r>
              <a:rPr lang="ru-RU" dirty="0"/>
              <a:t> </a:t>
            </a:r>
            <a:r>
              <a:rPr lang="ru-RU" dirty="0" err="1"/>
              <a:t>taxminan</a:t>
            </a:r>
            <a:r>
              <a:rPr lang="ru-RU" dirty="0"/>
              <a:t> </a:t>
            </a:r>
            <a:r>
              <a:rPr lang="ru-RU" dirty="0" err="1"/>
              <a:t>kichik</a:t>
            </a:r>
            <a:r>
              <a:rPr lang="ru-RU" dirty="0"/>
              <a:t> </a:t>
            </a:r>
            <a:r>
              <a:rPr lang="ru-RU" dirty="0" err="1"/>
              <a:t>barmok</a:t>
            </a:r>
            <a:r>
              <a:rPr lang="ru-RU" dirty="0"/>
              <a:t> </a:t>
            </a:r>
            <a:r>
              <a:rPr lang="ru-RU" dirty="0" err="1"/>
              <a:t>yo`gonligida</a:t>
            </a:r>
            <a:r>
              <a:rPr lang="ru-RU" dirty="0"/>
              <a:t> </a:t>
            </a:r>
            <a:r>
              <a:rPr lang="ru-RU" dirty="0" err="1"/>
              <a:t>bo`lgan</a:t>
            </a:r>
            <a:r>
              <a:rPr lang="ru-RU" dirty="0"/>
              <a:t>, </a:t>
            </a:r>
            <a:r>
              <a:rPr lang="ru-RU" dirty="0" err="1"/>
              <a:t>xozirda</a:t>
            </a:r>
            <a:r>
              <a:rPr lang="ru-RU" dirty="0"/>
              <a:t> </a:t>
            </a:r>
            <a:r>
              <a:rPr lang="ru-RU" dirty="0" err="1"/>
              <a:t>keng</a:t>
            </a:r>
            <a:r>
              <a:rPr lang="ru-RU" dirty="0"/>
              <a:t> </a:t>
            </a:r>
            <a:r>
              <a:rPr lang="ru-RU" dirty="0" err="1"/>
              <a:t>tarkalgan</a:t>
            </a:r>
            <a:r>
              <a:rPr lang="ru-RU" dirty="0"/>
              <a:t> </a:t>
            </a:r>
            <a:r>
              <a:rPr lang="ru-RU" dirty="0" err="1"/>
              <a:t>Cheapernet</a:t>
            </a:r>
            <a:r>
              <a:rPr lang="ru-RU" dirty="0"/>
              <a:t> </a:t>
            </a:r>
            <a:r>
              <a:rPr lang="ru-RU" dirty="0" err="1"/>
              <a:t>yoki</a:t>
            </a:r>
            <a:r>
              <a:rPr lang="ru-RU" dirty="0"/>
              <a:t> </a:t>
            </a:r>
            <a:r>
              <a:rPr lang="ru-RU" dirty="0" err="1"/>
              <a:t>Thinnet</a:t>
            </a:r>
            <a:r>
              <a:rPr lang="ru-RU" dirty="0"/>
              <a:t> </a:t>
            </a:r>
            <a:r>
              <a:rPr lang="ru-RU" dirty="0" err="1"/>
              <a:t>simlari</a:t>
            </a:r>
            <a:r>
              <a:rPr lang="ru-RU" dirty="0"/>
              <a:t> </a:t>
            </a:r>
            <a:r>
              <a:rPr lang="ru-RU" dirty="0" err="1"/>
              <a:t>mavjud</a:t>
            </a:r>
            <a:r>
              <a:rPr lang="ru-RU" dirty="0"/>
              <a:t>. </a:t>
            </a:r>
            <a:r>
              <a:rPr lang="ru-RU" dirty="0" err="1"/>
              <a:t>Yo`g`on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ingichkaroq</a:t>
            </a:r>
            <a:r>
              <a:rPr lang="ru-RU" dirty="0"/>
              <a:t> </a:t>
            </a:r>
            <a:r>
              <a:rPr lang="ru-RU" dirty="0" err="1"/>
              <a:t>koaksial</a:t>
            </a:r>
            <a:r>
              <a:rPr lang="ru-RU" dirty="0"/>
              <a:t> </a:t>
            </a:r>
            <a:r>
              <a:rPr lang="ru-RU" dirty="0" err="1"/>
              <a:t>simlar</a:t>
            </a:r>
            <a:r>
              <a:rPr lang="ru-RU" dirty="0"/>
              <a:t> </a:t>
            </a:r>
            <a:r>
              <a:rPr lang="ru-RU" dirty="0" err="1"/>
              <a:t>albatta</a:t>
            </a:r>
            <a:r>
              <a:rPr lang="ru-RU" dirty="0"/>
              <a:t> </a:t>
            </a:r>
            <a:r>
              <a:rPr lang="ru-RU" dirty="0" err="1"/>
              <a:t>uz</a:t>
            </a:r>
            <a:r>
              <a:rPr lang="ru-RU" dirty="0"/>
              <a:t> </a:t>
            </a:r>
            <a:r>
              <a:rPr lang="ru-RU" dirty="0" err="1"/>
              <a:t>xususiyatlariga</a:t>
            </a:r>
            <a:r>
              <a:rPr lang="ru-RU" dirty="0"/>
              <a:t> </a:t>
            </a:r>
            <a:r>
              <a:rPr lang="ru-RU" dirty="0" err="1"/>
              <a:t>ega</a:t>
            </a:r>
            <a:r>
              <a:rPr lang="ru-RU" dirty="0"/>
              <a:t>: </a:t>
            </a:r>
            <a:r>
              <a:rPr lang="ru-RU" dirty="0" err="1"/>
              <a:t>yugon</a:t>
            </a:r>
            <a:r>
              <a:rPr lang="ru-RU" dirty="0"/>
              <a:t> </a:t>
            </a:r>
            <a:r>
              <a:rPr lang="ru-RU" dirty="0" err="1"/>
              <a:t>simlar</a:t>
            </a:r>
            <a:r>
              <a:rPr lang="ru-RU" dirty="0"/>
              <a:t> </a:t>
            </a:r>
            <a:r>
              <a:rPr lang="ru-RU" dirty="0" err="1"/>
              <a:t>ingichkaga</a:t>
            </a:r>
            <a:r>
              <a:rPr lang="ru-RU" dirty="0"/>
              <a:t> </a:t>
            </a:r>
            <a:r>
              <a:rPr lang="ru-RU" dirty="0" err="1"/>
              <a:t>nisbatan</a:t>
            </a:r>
            <a:r>
              <a:rPr lang="ru-RU" dirty="0"/>
              <a:t> </a:t>
            </a:r>
            <a:r>
              <a:rPr lang="ru-RU" dirty="0" err="1"/>
              <a:t>uzokrok</a:t>
            </a:r>
            <a:r>
              <a:rPr lang="ru-RU" dirty="0"/>
              <a:t> </a:t>
            </a:r>
            <a:r>
              <a:rPr lang="ru-RU" dirty="0" err="1"/>
              <a:t>masofaga</a:t>
            </a:r>
            <a:r>
              <a:rPr lang="ru-RU" dirty="0"/>
              <a:t> </a:t>
            </a:r>
            <a:r>
              <a:rPr lang="ru-RU" dirty="0" err="1"/>
              <a:t>ma’lumotlarni</a:t>
            </a:r>
            <a:r>
              <a:rPr lang="ru-RU" dirty="0"/>
              <a:t> </a:t>
            </a:r>
            <a:r>
              <a:rPr lang="ru-RU" dirty="0" err="1"/>
              <a:t>uzatadi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tashki</a:t>
            </a:r>
            <a:r>
              <a:rPr lang="ru-RU" dirty="0"/>
              <a:t> </a:t>
            </a:r>
            <a:r>
              <a:rPr lang="ru-RU" dirty="0" err="1"/>
              <a:t>karshilikka</a:t>
            </a:r>
            <a:r>
              <a:rPr lang="ru-RU" dirty="0"/>
              <a:t> </a:t>
            </a:r>
            <a:r>
              <a:rPr lang="ru-RU" dirty="0" err="1"/>
              <a:t>chidamlirokdir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Yukorida</a:t>
            </a:r>
            <a:r>
              <a:rPr lang="ru-RU" dirty="0"/>
              <a:t> </a:t>
            </a:r>
            <a:r>
              <a:rPr lang="ru-RU" dirty="0" err="1"/>
              <a:t>aytganimizdek</a:t>
            </a:r>
            <a:r>
              <a:rPr lang="ru-RU" dirty="0"/>
              <a:t>, </a:t>
            </a:r>
            <a:r>
              <a:rPr lang="ru-RU" dirty="0" err="1"/>
              <a:t>afsuski</a:t>
            </a:r>
            <a:r>
              <a:rPr lang="ru-RU" dirty="0"/>
              <a:t>,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simlarni</a:t>
            </a:r>
            <a:r>
              <a:rPr lang="ru-RU" dirty="0"/>
              <a:t> </a:t>
            </a:r>
            <a:r>
              <a:rPr lang="ru-RU" dirty="0" err="1"/>
              <a:t>tugridan-tugri</a:t>
            </a:r>
            <a:r>
              <a:rPr lang="ru-RU" dirty="0"/>
              <a:t> </a:t>
            </a:r>
            <a:r>
              <a:rPr lang="ru-RU" dirty="0" err="1"/>
              <a:t>kompyuterga</a:t>
            </a:r>
            <a:r>
              <a:rPr lang="ru-RU" dirty="0"/>
              <a:t> </a:t>
            </a:r>
            <a:r>
              <a:rPr lang="ru-RU" dirty="0" err="1"/>
              <a:t>ulab</a:t>
            </a:r>
            <a:r>
              <a:rPr lang="ru-RU" dirty="0"/>
              <a:t> </a:t>
            </a:r>
            <a:r>
              <a:rPr lang="ru-RU" dirty="0" err="1"/>
              <a:t>bulmaydi</a:t>
            </a:r>
            <a:r>
              <a:rPr lang="ru-RU" dirty="0"/>
              <a:t>. </a:t>
            </a:r>
            <a:r>
              <a:rPr lang="ru-RU" dirty="0" err="1"/>
              <a:t>Buning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 </a:t>
            </a:r>
            <a:r>
              <a:rPr lang="ru-RU" dirty="0" err="1"/>
              <a:t>kushimcha</a:t>
            </a:r>
            <a:r>
              <a:rPr lang="ru-RU" dirty="0"/>
              <a:t> </a:t>
            </a:r>
            <a:r>
              <a:rPr lang="ru-RU" dirty="0" err="1"/>
              <a:t>boglovchi</a:t>
            </a:r>
            <a:r>
              <a:rPr lang="ru-RU" dirty="0"/>
              <a:t> </a:t>
            </a:r>
            <a:r>
              <a:rPr lang="ru-RU" dirty="0" err="1"/>
              <a:t>sifatida</a:t>
            </a:r>
            <a:r>
              <a:rPr lang="ru-RU" dirty="0"/>
              <a:t>  BNC </a:t>
            </a:r>
            <a:r>
              <a:rPr lang="ru-RU" dirty="0" err="1"/>
              <a:t>boglovchisidan</a:t>
            </a:r>
            <a:r>
              <a:rPr lang="ru-RU" dirty="0"/>
              <a:t> </a:t>
            </a:r>
            <a:r>
              <a:rPr lang="ru-RU" dirty="0" err="1"/>
              <a:t>foydalaniladi</a:t>
            </a:r>
            <a:r>
              <a:rPr lang="ru-RU" dirty="0"/>
              <a:t>. </a:t>
            </a:r>
            <a:r>
              <a:rPr lang="ru-RU" dirty="0" err="1"/>
              <a:t>Koaksial</a:t>
            </a:r>
            <a:r>
              <a:rPr lang="ru-RU" dirty="0"/>
              <a:t> </a:t>
            </a:r>
            <a:r>
              <a:rPr lang="ru-RU" dirty="0" err="1"/>
              <a:t>simining</a:t>
            </a:r>
            <a:r>
              <a:rPr lang="ru-RU" dirty="0"/>
              <a:t> </a:t>
            </a:r>
            <a:r>
              <a:rPr lang="ru-RU" dirty="0" err="1"/>
              <a:t>asosiy</a:t>
            </a:r>
            <a:r>
              <a:rPr lang="ru-RU" dirty="0"/>
              <a:t> </a:t>
            </a:r>
            <a:r>
              <a:rPr lang="ru-RU" dirty="0" err="1"/>
              <a:t>xususiyati</a:t>
            </a:r>
            <a:r>
              <a:rPr lang="ru-RU" dirty="0"/>
              <a:t> </a:t>
            </a:r>
            <a:r>
              <a:rPr lang="ru-RU" dirty="0" err="1"/>
              <a:t>uning</a:t>
            </a:r>
            <a:r>
              <a:rPr lang="ru-RU" dirty="0"/>
              <a:t> </a:t>
            </a:r>
            <a:r>
              <a:rPr lang="ru-RU" dirty="0" err="1"/>
              <a:t>universalligidir</a:t>
            </a:r>
            <a:r>
              <a:rPr lang="ru-RU" dirty="0"/>
              <a:t>, </a:t>
            </a:r>
            <a:r>
              <a:rPr lang="ru-RU" dirty="0" err="1"/>
              <a:t>ya’ni</a:t>
            </a:r>
            <a:r>
              <a:rPr lang="ru-RU" dirty="0"/>
              <a:t> </a:t>
            </a:r>
            <a:r>
              <a:rPr lang="ru-RU" dirty="0" err="1"/>
              <a:t>uning</a:t>
            </a:r>
            <a:r>
              <a:rPr lang="ru-RU" dirty="0"/>
              <a:t> </a:t>
            </a:r>
            <a:r>
              <a:rPr lang="ru-RU" dirty="0" err="1"/>
              <a:t>yordamida</a:t>
            </a:r>
            <a:r>
              <a:rPr lang="ru-RU" dirty="0"/>
              <a:t> </a:t>
            </a:r>
            <a:r>
              <a:rPr lang="ru-RU" dirty="0" err="1"/>
              <a:t>deyarli</a:t>
            </a:r>
            <a:r>
              <a:rPr lang="ru-RU" dirty="0"/>
              <a:t> </a:t>
            </a:r>
            <a:r>
              <a:rPr lang="ru-RU" dirty="0" err="1"/>
              <a:t>barcha</a:t>
            </a:r>
            <a:r>
              <a:rPr lang="ru-RU" dirty="0"/>
              <a:t> </a:t>
            </a:r>
            <a:r>
              <a:rPr lang="ru-RU" dirty="0" err="1"/>
              <a:t>turdagi</a:t>
            </a:r>
            <a:r>
              <a:rPr lang="ru-RU" dirty="0"/>
              <a:t>: </a:t>
            </a:r>
            <a:r>
              <a:rPr lang="ru-RU" dirty="0" err="1"/>
              <a:t>tovush</a:t>
            </a:r>
            <a:r>
              <a:rPr lang="ru-RU" dirty="0"/>
              <a:t>, </a:t>
            </a:r>
            <a:r>
              <a:rPr lang="ru-RU" dirty="0" err="1"/>
              <a:t>video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xokazo</a:t>
            </a:r>
            <a:r>
              <a:rPr lang="ru-RU" dirty="0"/>
              <a:t> </a:t>
            </a:r>
            <a:r>
              <a:rPr lang="ru-RU" dirty="0" err="1"/>
              <a:t>signallarni</a:t>
            </a:r>
            <a:r>
              <a:rPr lang="ru-RU" dirty="0"/>
              <a:t> </a:t>
            </a:r>
            <a:r>
              <a:rPr lang="ru-RU" dirty="0" err="1"/>
              <a:t>uzatish</a:t>
            </a:r>
            <a:r>
              <a:rPr lang="ru-RU" dirty="0"/>
              <a:t> </a:t>
            </a:r>
            <a:r>
              <a:rPr lang="ru-RU" dirty="0" err="1"/>
              <a:t>mumkin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26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                </a:t>
            </a:r>
            <a:r>
              <a:rPr lang="ru-RU" b="1" dirty="0" err="1" smtClean="0"/>
              <a:t>Juft</a:t>
            </a:r>
            <a:r>
              <a:rPr lang="ru-RU" b="1" dirty="0" smtClean="0"/>
              <a:t> </a:t>
            </a:r>
            <a:r>
              <a:rPr lang="ru-RU" b="1" dirty="0" err="1"/>
              <a:t>o`ramli</a:t>
            </a:r>
            <a:r>
              <a:rPr lang="ru-RU" b="1" dirty="0"/>
              <a:t> (UTP) </a:t>
            </a:r>
            <a:r>
              <a:rPr lang="ru-RU" b="1" dirty="0" err="1"/>
              <a:t>kabellar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dirty="0" err="1"/>
              <a:t>O‘ralgan</a:t>
            </a:r>
            <a:r>
              <a:rPr lang="ru-RU" dirty="0"/>
              <a:t> </a:t>
            </a:r>
            <a:r>
              <a:rPr lang="ru-RU" dirty="0" err="1"/>
              <a:t>juft</a:t>
            </a:r>
            <a:r>
              <a:rPr lang="ru-RU" dirty="0"/>
              <a:t> </a:t>
            </a:r>
            <a:r>
              <a:rPr lang="ru-RU" dirty="0" err="1"/>
              <a:t>simlar</a:t>
            </a:r>
            <a:r>
              <a:rPr lang="ru-RU" dirty="0"/>
              <a:t> </a:t>
            </a:r>
            <a:r>
              <a:rPr lang="ru-RU" dirty="0" err="1"/>
              <a:t>eng</a:t>
            </a:r>
            <a:r>
              <a:rPr lang="ru-RU" dirty="0"/>
              <a:t> </a:t>
            </a:r>
            <a:r>
              <a:rPr lang="ru-RU" dirty="0" err="1"/>
              <a:t>arzon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bugungi</a:t>
            </a:r>
            <a:r>
              <a:rPr lang="ru-RU" dirty="0"/>
              <a:t> </a:t>
            </a:r>
            <a:r>
              <a:rPr lang="ru-RU" dirty="0" err="1"/>
              <a:t>kunda</a:t>
            </a:r>
            <a:r>
              <a:rPr lang="ru-RU" dirty="0"/>
              <a:t> </a:t>
            </a:r>
            <a:r>
              <a:rPr lang="ru-RU" dirty="0" err="1"/>
              <a:t>keng</a:t>
            </a:r>
            <a:r>
              <a:rPr lang="ru-RU" dirty="0"/>
              <a:t> </a:t>
            </a:r>
            <a:r>
              <a:rPr lang="ru-RU" dirty="0" err="1"/>
              <a:t>tarqalgangan</a:t>
            </a:r>
            <a:r>
              <a:rPr lang="ru-RU" dirty="0"/>
              <a:t> </a:t>
            </a:r>
            <a:r>
              <a:rPr lang="ru-RU" dirty="0" err="1"/>
              <a:t>kabellarda</a:t>
            </a:r>
            <a:r>
              <a:rPr lang="ru-RU" dirty="0"/>
              <a:t> </a:t>
            </a:r>
            <a:r>
              <a:rPr lang="ru-RU" dirty="0" err="1"/>
              <a:t>ishlatiladi</a:t>
            </a:r>
            <a:r>
              <a:rPr lang="ru-RU" dirty="0"/>
              <a:t>. </a:t>
            </a:r>
            <a:r>
              <a:rPr lang="ru-RU" dirty="0" err="1"/>
              <a:t>o‘ralgan</a:t>
            </a:r>
            <a:r>
              <a:rPr lang="ru-RU" dirty="0"/>
              <a:t> </a:t>
            </a:r>
            <a:r>
              <a:rPr lang="ru-RU" dirty="0" err="1"/>
              <a:t>juft</a:t>
            </a:r>
            <a:r>
              <a:rPr lang="ru-RU" dirty="0"/>
              <a:t> </a:t>
            </a:r>
            <a:r>
              <a:rPr lang="ru-RU" dirty="0" err="1"/>
              <a:t>аsоsidаgi</a:t>
            </a:r>
            <a:r>
              <a:rPr lang="ru-RU" dirty="0"/>
              <a:t> </a:t>
            </a:r>
            <a:r>
              <a:rPr lang="ru-RU" dirty="0" err="1"/>
              <a:t>kabel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nechta</a:t>
            </a:r>
            <a:r>
              <a:rPr lang="ru-RU" dirty="0"/>
              <a:t> </a:t>
            </a:r>
            <a:r>
              <a:rPr lang="ru-RU" dirty="0" err="1"/>
              <a:t>juft</a:t>
            </a:r>
            <a:r>
              <a:rPr lang="ru-RU" dirty="0"/>
              <a:t> </a:t>
            </a:r>
            <a:r>
              <a:rPr lang="ru-RU" dirty="0" err="1"/>
              <a:t>dielektrik</a:t>
            </a:r>
            <a:r>
              <a:rPr lang="ru-RU" dirty="0"/>
              <a:t> (</a:t>
            </a:r>
            <a:r>
              <a:rPr lang="ru-RU" dirty="0" err="1"/>
              <a:t>plastikli</a:t>
            </a:r>
            <a:r>
              <a:rPr lang="ru-RU" dirty="0"/>
              <a:t>) </a:t>
            </a:r>
            <a:r>
              <a:rPr lang="ru-RU" dirty="0" err="1"/>
              <a:t>qobig‘idagi</a:t>
            </a:r>
            <a:r>
              <a:rPr lang="ru-RU" dirty="0"/>
              <a:t> </a:t>
            </a:r>
            <a:r>
              <a:rPr lang="ru-RU" dirty="0" err="1"/>
              <a:t>izolyatsiyalangan</a:t>
            </a:r>
            <a:r>
              <a:rPr lang="ru-RU" dirty="0"/>
              <a:t>, </a:t>
            </a:r>
            <a:r>
              <a:rPr lang="ru-RU" dirty="0" err="1"/>
              <a:t>buralgan</a:t>
            </a:r>
            <a:r>
              <a:rPr lang="ru-RU" dirty="0"/>
              <a:t> </a:t>
            </a:r>
            <a:r>
              <a:rPr lang="ru-RU" dirty="0" err="1"/>
              <a:t>miss</a:t>
            </a:r>
            <a:r>
              <a:rPr lang="ru-RU" dirty="0"/>
              <a:t> </a:t>
            </a:r>
            <a:r>
              <a:rPr lang="ru-RU" dirty="0" err="1"/>
              <a:t>simlarni</a:t>
            </a:r>
            <a:r>
              <a:rPr lang="ru-RU" dirty="0"/>
              <a:t> </a:t>
            </a:r>
            <a:r>
              <a:rPr lang="ru-RU" dirty="0" err="1"/>
              <a:t>tashkil</a:t>
            </a:r>
            <a:r>
              <a:rPr lang="ru-RU" dirty="0"/>
              <a:t> </a:t>
            </a:r>
            <a:r>
              <a:rPr lang="ru-RU" dirty="0" err="1"/>
              <a:t>qilаdi</a:t>
            </a:r>
            <a:r>
              <a:rPr lang="ru-RU" dirty="0"/>
              <a:t>. U </a:t>
            </a:r>
            <a:r>
              <a:rPr lang="ru-RU" dirty="0" err="1"/>
              <a:t>ancha</a:t>
            </a:r>
            <a:r>
              <a:rPr lang="ru-RU" dirty="0"/>
              <a:t> </a:t>
            </a:r>
            <a:r>
              <a:rPr lang="ru-RU" dirty="0" err="1"/>
              <a:t>egiluvchan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joylashtirishga</a:t>
            </a:r>
            <a:r>
              <a:rPr lang="ru-RU" dirty="0"/>
              <a:t> </a:t>
            </a:r>
            <a:r>
              <a:rPr lang="ru-RU" dirty="0" err="1"/>
              <a:t>qulay</a:t>
            </a:r>
            <a:r>
              <a:rPr lang="ru-RU" dirty="0"/>
              <a:t>. </a:t>
            </a:r>
            <a:r>
              <a:rPr lang="ru-RU" dirty="0" err="1"/>
              <a:t>Odatda</a:t>
            </a:r>
            <a:r>
              <a:rPr lang="ru-RU" dirty="0"/>
              <a:t> </a:t>
            </a:r>
            <a:r>
              <a:rPr lang="ru-RU" dirty="0" err="1"/>
              <a:t>kabelga</a:t>
            </a:r>
            <a:r>
              <a:rPr lang="ru-RU" dirty="0"/>
              <a:t> </a:t>
            </a:r>
            <a:r>
              <a:rPr lang="ru-RU" dirty="0" err="1"/>
              <a:t>ikki</a:t>
            </a:r>
            <a:r>
              <a:rPr lang="ru-RU" dirty="0"/>
              <a:t> </a:t>
            </a:r>
            <a:r>
              <a:rPr lang="ru-RU" dirty="0" err="1"/>
              <a:t>yoki</a:t>
            </a:r>
            <a:r>
              <a:rPr lang="ru-RU" dirty="0"/>
              <a:t> </a:t>
            </a:r>
            <a:r>
              <a:rPr lang="ru-RU" dirty="0" err="1"/>
              <a:t>to‘rta</a:t>
            </a:r>
            <a:r>
              <a:rPr lang="ru-RU" dirty="0"/>
              <a:t> </a:t>
            </a:r>
            <a:r>
              <a:rPr lang="ru-RU" dirty="0" err="1"/>
              <a:t>o‘ralgan</a:t>
            </a:r>
            <a:r>
              <a:rPr lang="ru-RU" dirty="0"/>
              <a:t> </a:t>
            </a:r>
            <a:r>
              <a:rPr lang="ru-RU" dirty="0" err="1"/>
              <a:t>juftliklar</a:t>
            </a:r>
            <a:r>
              <a:rPr lang="ru-RU" dirty="0"/>
              <a:t> </a:t>
            </a:r>
            <a:r>
              <a:rPr lang="ru-RU" dirty="0" err="1"/>
              <a:t>kiradi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Ekranlanmagan</a:t>
            </a:r>
            <a:r>
              <a:rPr lang="ru-RU" dirty="0"/>
              <a:t>, </a:t>
            </a:r>
            <a:r>
              <a:rPr lang="ru-RU" dirty="0" err="1"/>
              <a:t>o‘ralmagan</a:t>
            </a:r>
            <a:r>
              <a:rPr lang="ru-RU" dirty="0"/>
              <a:t> </a:t>
            </a:r>
            <a:r>
              <a:rPr lang="ru-RU" dirty="0" err="1"/>
              <a:t>juftliklar</a:t>
            </a:r>
            <a:r>
              <a:rPr lang="ru-RU" dirty="0"/>
              <a:t> </a:t>
            </a:r>
            <a:r>
              <a:rPr lang="ru-RU" dirty="0" err="1"/>
              <a:t>tashqi</a:t>
            </a:r>
            <a:r>
              <a:rPr lang="ru-RU" dirty="0"/>
              <a:t> </a:t>
            </a:r>
            <a:r>
              <a:rPr lang="ru-RU" dirty="0" err="1"/>
              <a:t>elektromagnit</a:t>
            </a:r>
            <a:r>
              <a:rPr lang="ru-RU" dirty="0"/>
              <a:t> </a:t>
            </a:r>
            <a:r>
              <a:rPr lang="ru-RU" dirty="0" err="1"/>
              <a:t>ta’siridan</a:t>
            </a:r>
            <a:r>
              <a:rPr lang="ru-RU" dirty="0"/>
              <a:t> </a:t>
            </a:r>
            <a:r>
              <a:rPr lang="ru-RU" dirty="0" err="1"/>
              <a:t>kam</a:t>
            </a:r>
            <a:r>
              <a:rPr lang="ru-RU" dirty="0"/>
              <a:t> </a:t>
            </a:r>
            <a:r>
              <a:rPr lang="ru-RU" dirty="0" err="1"/>
              <a:t>himoyalanganliklari</a:t>
            </a:r>
            <a:r>
              <a:rPr lang="ru-RU" dirty="0"/>
              <a:t> </a:t>
            </a:r>
            <a:r>
              <a:rPr lang="ru-RU" dirty="0" err="1"/>
              <a:t>bilan</a:t>
            </a:r>
            <a:r>
              <a:rPr lang="ru-RU" dirty="0"/>
              <a:t> </a:t>
            </a:r>
            <a:r>
              <a:rPr lang="ru-RU" dirty="0" err="1"/>
              <a:t>tavsiflanadi</a:t>
            </a:r>
            <a:r>
              <a:rPr lang="ru-RU" dirty="0"/>
              <a:t>, </a:t>
            </a:r>
            <a:r>
              <a:rPr lang="ru-RU" dirty="0" err="1"/>
              <a:t>shuningdek</a:t>
            </a:r>
            <a:r>
              <a:rPr lang="ru-RU" dirty="0"/>
              <a:t> </a:t>
            </a:r>
            <a:r>
              <a:rPr lang="ru-RU" dirty="0" err="1"/>
              <a:t>eshitib</a:t>
            </a:r>
            <a:r>
              <a:rPr lang="ru-RU" dirty="0"/>
              <a:t> </a:t>
            </a:r>
            <a:r>
              <a:rPr lang="ru-RU" dirty="0" err="1"/>
              <a:t>qolishliklardan</a:t>
            </a:r>
            <a:r>
              <a:rPr lang="ru-RU" dirty="0"/>
              <a:t> </a:t>
            </a:r>
            <a:r>
              <a:rPr lang="ru-RU" dirty="0" err="1"/>
              <a:t>kam</a:t>
            </a:r>
            <a:r>
              <a:rPr lang="ru-RU" dirty="0"/>
              <a:t> </a:t>
            </a:r>
            <a:r>
              <a:rPr lang="ru-RU" dirty="0" err="1"/>
              <a:t>himoyalangan</a:t>
            </a:r>
            <a:r>
              <a:rPr lang="ru-RU" dirty="0"/>
              <a:t>, </a:t>
            </a:r>
            <a:r>
              <a:rPr lang="ru-RU" dirty="0" err="1"/>
              <a:t>masalan</a:t>
            </a:r>
            <a:r>
              <a:rPr lang="ru-RU" dirty="0"/>
              <a:t>, </a:t>
            </a:r>
            <a:r>
              <a:rPr lang="ru-RU" dirty="0" err="1"/>
              <a:t>sanoat</a:t>
            </a:r>
            <a:r>
              <a:rPr lang="ru-RU" dirty="0"/>
              <a:t> </a:t>
            </a:r>
            <a:r>
              <a:rPr lang="ru-RU" dirty="0" err="1"/>
              <a:t>shpionaji</a:t>
            </a:r>
            <a:r>
              <a:rPr lang="ru-RU" dirty="0"/>
              <a:t> </a:t>
            </a:r>
            <a:r>
              <a:rPr lang="ru-RU" dirty="0" err="1"/>
              <a:t>maqsadida</a:t>
            </a:r>
            <a:r>
              <a:rPr lang="ru-RU" dirty="0"/>
              <a:t> </a:t>
            </a:r>
            <a:r>
              <a:rPr lang="ru-RU" dirty="0" err="1"/>
              <a:t>uzatilayotgan</a:t>
            </a:r>
            <a:r>
              <a:rPr lang="ru-RU" dirty="0"/>
              <a:t> </a:t>
            </a:r>
            <a:r>
              <a:rPr lang="ru-RU" dirty="0" err="1"/>
              <a:t>axborotni</a:t>
            </a:r>
            <a:r>
              <a:rPr lang="ru-RU" dirty="0"/>
              <a:t> </a:t>
            </a:r>
            <a:r>
              <a:rPr lang="ru-RU" dirty="0" err="1"/>
              <a:t>ushlab</a:t>
            </a:r>
            <a:r>
              <a:rPr lang="ru-RU" dirty="0"/>
              <a:t> </a:t>
            </a:r>
            <a:r>
              <a:rPr lang="ru-RU" dirty="0" err="1"/>
              <a:t>olish</a:t>
            </a:r>
            <a:r>
              <a:rPr lang="ru-RU" dirty="0"/>
              <a:t> (</a:t>
            </a:r>
            <a:r>
              <a:rPr lang="ru-RU" dirty="0" err="1"/>
              <a:t>eshitish</a:t>
            </a:r>
            <a:r>
              <a:rPr lang="ru-RU" dirty="0"/>
              <a:t>) </a:t>
            </a:r>
            <a:r>
              <a:rPr lang="ru-RU" dirty="0" err="1"/>
              <a:t>kontakt</a:t>
            </a:r>
            <a:r>
              <a:rPr lang="ru-RU" dirty="0"/>
              <a:t> </a:t>
            </a:r>
            <a:r>
              <a:rPr lang="ru-RU" dirty="0" err="1"/>
              <a:t>usuli</a:t>
            </a:r>
            <a:r>
              <a:rPr lang="ru-RU" dirty="0"/>
              <a:t> </a:t>
            </a:r>
            <a:r>
              <a:rPr lang="ru-RU" dirty="0" err="1"/>
              <a:t>yordamida</a:t>
            </a:r>
            <a:r>
              <a:rPr lang="ru-RU" dirty="0"/>
              <a:t> (</a:t>
            </a:r>
            <a:r>
              <a:rPr lang="ru-RU" dirty="0" err="1"/>
              <a:t>kabelga</a:t>
            </a:r>
            <a:r>
              <a:rPr lang="ru-RU" dirty="0"/>
              <a:t> </a:t>
            </a:r>
            <a:r>
              <a:rPr lang="ru-RU" dirty="0" err="1"/>
              <a:t>tiqilgan</a:t>
            </a:r>
            <a:r>
              <a:rPr lang="ru-RU" dirty="0"/>
              <a:t> </a:t>
            </a:r>
            <a:r>
              <a:rPr lang="ru-RU" dirty="0" err="1"/>
              <a:t>ikki</a:t>
            </a:r>
            <a:r>
              <a:rPr lang="ru-RU" dirty="0"/>
              <a:t> </a:t>
            </a:r>
            <a:r>
              <a:rPr lang="ru-RU" dirty="0" err="1"/>
              <a:t>nina</a:t>
            </a:r>
            <a:r>
              <a:rPr lang="ru-RU" dirty="0"/>
              <a:t> </a:t>
            </a:r>
            <a:r>
              <a:rPr lang="ru-RU" dirty="0" err="1"/>
              <a:t>yordamida</a:t>
            </a:r>
            <a:r>
              <a:rPr lang="ru-RU" dirty="0"/>
              <a:t>), </a:t>
            </a:r>
            <a:r>
              <a:rPr lang="ru-RU" dirty="0" err="1"/>
              <a:t>hamda</a:t>
            </a:r>
            <a:r>
              <a:rPr lang="ru-RU" dirty="0"/>
              <a:t> </a:t>
            </a:r>
            <a:r>
              <a:rPr lang="ru-RU" dirty="0" err="1"/>
              <a:t>kontakt</a:t>
            </a:r>
            <a:r>
              <a:rPr lang="ru-RU" dirty="0"/>
              <a:t> </a:t>
            </a:r>
            <a:r>
              <a:rPr lang="ru-RU" dirty="0" err="1"/>
              <a:t>usulida</a:t>
            </a:r>
            <a:r>
              <a:rPr lang="ru-RU" dirty="0"/>
              <a:t> (</a:t>
            </a:r>
            <a:r>
              <a:rPr lang="ru-RU" dirty="0" err="1"/>
              <a:t>kabel</a:t>
            </a:r>
            <a:r>
              <a:rPr lang="ru-RU" dirty="0"/>
              <a:t> </a:t>
            </a:r>
            <a:r>
              <a:rPr lang="ru-RU" dirty="0" err="1"/>
              <a:t>tarqatayotgan</a:t>
            </a:r>
            <a:r>
              <a:rPr lang="ru-RU" dirty="0"/>
              <a:t> </a:t>
            </a:r>
            <a:r>
              <a:rPr lang="ru-RU" dirty="0" err="1"/>
              <a:t>elektromagnit</a:t>
            </a:r>
            <a:r>
              <a:rPr lang="ru-RU" dirty="0"/>
              <a:t> </a:t>
            </a:r>
            <a:r>
              <a:rPr lang="ru-RU" dirty="0" err="1"/>
              <a:t>maydonlarini</a:t>
            </a:r>
            <a:r>
              <a:rPr lang="ru-RU" dirty="0"/>
              <a:t> </a:t>
            </a:r>
            <a:r>
              <a:rPr lang="ru-RU" dirty="0" err="1"/>
              <a:t>radio</a:t>
            </a:r>
            <a:r>
              <a:rPr lang="ru-RU" dirty="0"/>
              <a:t> </a:t>
            </a:r>
            <a:r>
              <a:rPr lang="ru-RU" dirty="0" err="1"/>
              <a:t>орqаli</a:t>
            </a:r>
            <a:r>
              <a:rPr lang="ru-RU" dirty="0"/>
              <a:t> </a:t>
            </a:r>
            <a:r>
              <a:rPr lang="ru-RU" dirty="0" err="1"/>
              <a:t>ushlab</a:t>
            </a:r>
            <a:r>
              <a:rPr lang="ru-RU" dirty="0"/>
              <a:t> </a:t>
            </a:r>
            <a:r>
              <a:rPr lang="ru-RU" dirty="0" err="1"/>
              <a:t>olish</a:t>
            </a:r>
            <a:r>
              <a:rPr lang="ru-RU" dirty="0"/>
              <a:t>) </a:t>
            </a:r>
            <a:r>
              <a:rPr lang="ru-RU" dirty="0" err="1"/>
              <a:t>mumkin</a:t>
            </a:r>
            <a:r>
              <a:rPr lang="ru-RU" dirty="0"/>
              <a:t> </a:t>
            </a:r>
            <a:r>
              <a:rPr lang="ru-RU" dirty="0" err="1"/>
              <a:t>bo‘ladi</a:t>
            </a:r>
            <a:r>
              <a:rPr lang="ru-RU" dirty="0"/>
              <a:t>. </a:t>
            </a:r>
            <a:r>
              <a:rPr lang="ru-RU" dirty="0" err="1"/>
              <a:t>Bu</a:t>
            </a:r>
            <a:r>
              <a:rPr lang="ru-RU" dirty="0"/>
              <a:t> </a:t>
            </a:r>
            <a:r>
              <a:rPr lang="ru-RU" dirty="0" err="1"/>
              <a:t>kamchiliklarni</a:t>
            </a:r>
            <a:r>
              <a:rPr lang="ru-RU" dirty="0"/>
              <a:t> </a:t>
            </a:r>
            <a:r>
              <a:rPr lang="ru-RU" dirty="0" err="1"/>
              <a:t>yo‘qоtish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 </a:t>
            </a:r>
            <a:r>
              <a:rPr lang="ru-RU" dirty="0" err="1"/>
              <a:t>ekranlash</a:t>
            </a:r>
            <a:r>
              <a:rPr lang="ru-RU" dirty="0"/>
              <a:t> </a:t>
            </a:r>
            <a:r>
              <a:rPr lang="ru-RU" dirty="0" err="1"/>
              <a:t>qo‘llaniladi</a:t>
            </a:r>
            <a:r>
              <a:rPr lang="ru-RU" dirty="0"/>
              <a:t>.</a:t>
            </a:r>
          </a:p>
          <a:p>
            <a:r>
              <a:rPr lang="ru-RU" dirty="0" err="1"/>
              <a:t>Ekranlangan</a:t>
            </a:r>
            <a:r>
              <a:rPr lang="ru-RU" dirty="0"/>
              <a:t> STR </a:t>
            </a:r>
            <a:r>
              <a:rPr lang="ru-RU" dirty="0" err="1"/>
              <a:t>o‘rama</a:t>
            </a:r>
            <a:r>
              <a:rPr lang="ru-RU" dirty="0"/>
              <a:t> </a:t>
            </a:r>
            <a:r>
              <a:rPr lang="ru-RU" dirty="0" err="1"/>
              <a:t>juftlik</a:t>
            </a:r>
            <a:r>
              <a:rPr lang="ru-RU" dirty="0"/>
              <a:t> </a:t>
            </a:r>
            <a:r>
              <a:rPr lang="ru-RU" dirty="0" err="1"/>
              <a:t>holatida</a:t>
            </a:r>
            <a:r>
              <a:rPr lang="ru-RU" dirty="0"/>
              <a:t> </a:t>
            </a:r>
            <a:r>
              <a:rPr lang="ru-RU" dirty="0" err="1"/>
              <a:t>har</a:t>
            </a:r>
            <a:r>
              <a:rPr lang="ru-RU" dirty="0"/>
              <a:t> </a:t>
            </a:r>
            <a:r>
              <a:rPr lang="ru-RU" dirty="0" err="1"/>
              <a:t>bir</a:t>
            </a:r>
            <a:r>
              <a:rPr lang="ru-RU" dirty="0"/>
              <a:t> </a:t>
            </a:r>
            <a:r>
              <a:rPr lang="ru-RU" dirty="0" err="1"/>
              <a:t>o‘ralgan</a:t>
            </a:r>
            <a:r>
              <a:rPr lang="ru-RU" dirty="0"/>
              <a:t> </a:t>
            </a:r>
            <a:r>
              <a:rPr lang="ru-RU" dirty="0" err="1"/>
              <a:t>juft</a:t>
            </a:r>
            <a:r>
              <a:rPr lang="ru-RU" dirty="0"/>
              <a:t> </a:t>
            </a:r>
            <a:r>
              <a:rPr lang="ru-RU" dirty="0" err="1"/>
              <a:t>kabel</a:t>
            </a:r>
            <a:r>
              <a:rPr lang="ru-RU" dirty="0"/>
              <a:t> </a:t>
            </a:r>
            <a:r>
              <a:rPr lang="ru-RU" dirty="0" err="1"/>
              <a:t>nur</a:t>
            </a:r>
            <a:r>
              <a:rPr lang="ru-RU" dirty="0"/>
              <a:t> </a:t>
            </a:r>
            <a:r>
              <a:rPr lang="ru-RU" dirty="0" err="1"/>
              <a:t>sochishini</a:t>
            </a:r>
            <a:r>
              <a:rPr lang="ru-RU" dirty="0"/>
              <a:t> </a:t>
            </a:r>
            <a:r>
              <a:rPr lang="ru-RU" dirty="0" err="1"/>
              <a:t>kamaytirish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, </a:t>
            </a:r>
            <a:r>
              <a:rPr lang="ru-RU" dirty="0" err="1"/>
              <a:t>tashqi</a:t>
            </a:r>
            <a:r>
              <a:rPr lang="ru-RU" dirty="0"/>
              <a:t> </a:t>
            </a:r>
            <a:r>
              <a:rPr lang="ru-RU" dirty="0" err="1"/>
              <a:t>elektromagnit</a:t>
            </a:r>
            <a:r>
              <a:rPr lang="ru-RU" dirty="0"/>
              <a:t> </a:t>
            </a:r>
            <a:r>
              <a:rPr lang="ru-RU" dirty="0" err="1"/>
              <a:t>hаlаqitlardаn</a:t>
            </a:r>
            <a:r>
              <a:rPr lang="ru-RU" dirty="0"/>
              <a:t> </a:t>
            </a:r>
            <a:r>
              <a:rPr lang="ru-RU" dirty="0" err="1"/>
              <a:t>himoyalanish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juft</a:t>
            </a:r>
            <a:r>
              <a:rPr lang="ru-RU" dirty="0"/>
              <a:t> </a:t>
            </a:r>
            <a:r>
              <a:rPr lang="ru-RU" dirty="0" err="1"/>
              <a:t>simlarning</a:t>
            </a:r>
            <a:r>
              <a:rPr lang="ru-RU" dirty="0"/>
              <a:t> </a:t>
            </a:r>
            <a:r>
              <a:rPr lang="ru-RU" dirty="0" err="1"/>
              <a:t>bir-biroviga</a:t>
            </a:r>
            <a:r>
              <a:rPr lang="ru-RU" dirty="0"/>
              <a:t> </a:t>
            </a:r>
            <a:r>
              <a:rPr lang="ru-RU" dirty="0" err="1"/>
              <a:t>crosstalk</a:t>
            </a:r>
            <a:r>
              <a:rPr lang="ru-RU" dirty="0"/>
              <a:t> – </a:t>
            </a:r>
            <a:r>
              <a:rPr lang="ru-RU" dirty="0" err="1"/>
              <a:t>chorraxali</a:t>
            </a:r>
            <a:r>
              <a:rPr lang="ru-RU" dirty="0"/>
              <a:t> </a:t>
            </a:r>
            <a:r>
              <a:rPr lang="ru-RU" dirty="0" err="1"/>
              <a:t>qoplashlar</a:t>
            </a:r>
            <a:r>
              <a:rPr lang="ru-RU" dirty="0"/>
              <a:t> </a:t>
            </a:r>
            <a:r>
              <a:rPr lang="ru-RU" dirty="0" err="1"/>
              <a:t>o‘zaro</a:t>
            </a:r>
            <a:r>
              <a:rPr lang="ru-RU" dirty="0"/>
              <a:t> </a:t>
            </a:r>
            <a:r>
              <a:rPr lang="ru-RU" dirty="0" err="1"/>
              <a:t>ta’sirini</a:t>
            </a:r>
            <a:r>
              <a:rPr lang="ru-RU" dirty="0"/>
              <a:t> </a:t>
            </a:r>
            <a:r>
              <a:rPr lang="ru-RU" dirty="0" err="1"/>
              <a:t>kamaytirish</a:t>
            </a:r>
            <a:r>
              <a:rPr lang="ru-RU" dirty="0"/>
              <a:t> </a:t>
            </a:r>
            <a:r>
              <a:rPr lang="ru-RU" dirty="0" err="1"/>
              <a:t>uchun</a:t>
            </a:r>
            <a:r>
              <a:rPr lang="ru-RU" dirty="0"/>
              <a:t> </a:t>
            </a:r>
            <a:r>
              <a:rPr lang="ru-RU" dirty="0" err="1"/>
              <a:t>metalli</a:t>
            </a:r>
            <a:r>
              <a:rPr lang="ru-RU" dirty="0"/>
              <a:t> </a:t>
            </a:r>
            <a:r>
              <a:rPr lang="ru-RU" dirty="0" err="1"/>
              <a:t>ekran</a:t>
            </a:r>
            <a:r>
              <a:rPr lang="ru-RU" dirty="0"/>
              <a:t> – </a:t>
            </a:r>
            <a:r>
              <a:rPr lang="ru-RU" dirty="0" err="1"/>
              <a:t>qobiqlariga</a:t>
            </a:r>
            <a:r>
              <a:rPr lang="ru-RU" dirty="0"/>
              <a:t> </a:t>
            </a:r>
            <a:r>
              <a:rPr lang="ru-RU" dirty="0" err="1"/>
              <a:t>joylashtiriladi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9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                      </a:t>
            </a:r>
            <a:r>
              <a:rPr lang="ru-RU" b="1" dirty="0" err="1" smtClean="0"/>
              <a:t>Optik</a:t>
            </a:r>
            <a:r>
              <a:rPr lang="en-US" b="1" dirty="0" smtClean="0"/>
              <a:t> </a:t>
            </a:r>
            <a:r>
              <a:rPr lang="ru-RU" b="1" dirty="0" err="1" smtClean="0"/>
              <a:t>tolali</a:t>
            </a:r>
            <a:r>
              <a:rPr lang="ru-RU" b="1" dirty="0" smtClean="0"/>
              <a:t> </a:t>
            </a:r>
            <a:r>
              <a:rPr lang="ru-RU" b="1" dirty="0" err="1"/>
              <a:t>kabellar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sz="2000" dirty="0"/>
              <a:t>-</a:t>
            </a:r>
            <a:r>
              <a:rPr lang="ru-RU" sz="2000" dirty="0" err="1"/>
              <a:t>optiktolali</a:t>
            </a:r>
            <a:r>
              <a:rPr lang="ru-RU" sz="2000" dirty="0"/>
              <a:t> </a:t>
            </a:r>
            <a:r>
              <a:rPr lang="ru-RU" sz="2000" dirty="0" err="1"/>
              <a:t>kabel</a:t>
            </a:r>
            <a:r>
              <a:rPr lang="ru-RU" sz="2000" dirty="0"/>
              <a:t> (</a:t>
            </a:r>
            <a:r>
              <a:rPr lang="ru-RU" sz="2000" dirty="0" err="1"/>
              <a:t>fider-optic</a:t>
            </a:r>
            <a:r>
              <a:rPr lang="ru-RU" sz="2000" dirty="0"/>
              <a:t> </a:t>
            </a:r>
            <a:r>
              <a:rPr lang="ru-RU" sz="2000" dirty="0" err="1"/>
              <a:t>cable</a:t>
            </a:r>
            <a:r>
              <a:rPr lang="ru-RU" sz="2000" dirty="0"/>
              <a:t>). </a:t>
            </a:r>
            <a:r>
              <a:rPr lang="ru-RU" sz="2000" dirty="0" err="1"/>
              <a:t>Eng</a:t>
            </a:r>
            <a:r>
              <a:rPr lang="ru-RU" sz="2000" dirty="0"/>
              <a:t> </a:t>
            </a:r>
            <a:r>
              <a:rPr lang="ru-RU" sz="2000" dirty="0" err="1"/>
              <a:t>ishonchli</a:t>
            </a:r>
            <a:r>
              <a:rPr lang="ru-RU" sz="2000" dirty="0"/>
              <a:t> </a:t>
            </a:r>
            <a:r>
              <a:rPr lang="ru-RU" sz="2000" dirty="0" err="1"/>
              <a:t>va</a:t>
            </a:r>
            <a:r>
              <a:rPr lang="ru-RU" sz="2000" dirty="0"/>
              <a:t> </a:t>
            </a:r>
            <a:r>
              <a:rPr lang="ru-RU" sz="2000" dirty="0" err="1"/>
              <a:t>tez</a:t>
            </a:r>
            <a:r>
              <a:rPr lang="ru-RU" sz="2000" dirty="0"/>
              <a:t>, </a:t>
            </a:r>
            <a:r>
              <a:rPr lang="ru-RU" sz="2000" dirty="0" err="1"/>
              <a:t>shu</a:t>
            </a:r>
            <a:r>
              <a:rPr lang="ru-RU" sz="2000" dirty="0"/>
              <a:t> </a:t>
            </a:r>
            <a:r>
              <a:rPr lang="ru-RU" sz="2000" dirty="0" err="1"/>
              <a:t>bilan</a:t>
            </a:r>
            <a:r>
              <a:rPr lang="ru-RU" sz="2000" dirty="0"/>
              <a:t> </a:t>
            </a:r>
            <a:r>
              <a:rPr lang="ru-RU" sz="2000" dirty="0" err="1"/>
              <a:t>birga</a:t>
            </a:r>
            <a:r>
              <a:rPr lang="ru-RU" sz="2000" dirty="0"/>
              <a:t> </a:t>
            </a:r>
            <a:r>
              <a:rPr lang="ru-RU" sz="2000" dirty="0" err="1"/>
              <a:t>juda</a:t>
            </a:r>
            <a:r>
              <a:rPr lang="ru-RU" sz="2000" dirty="0"/>
              <a:t> </a:t>
            </a:r>
            <a:r>
              <a:rPr lang="ru-RU" sz="2000" dirty="0" err="1"/>
              <a:t>qimmat</a:t>
            </a:r>
            <a:r>
              <a:rPr lang="ru-RU" sz="2000" dirty="0"/>
              <a:t> </a:t>
            </a:r>
            <a:r>
              <a:rPr lang="ru-RU" sz="2000" dirty="0" err="1"/>
              <a:t>kabel</a:t>
            </a:r>
            <a:r>
              <a:rPr lang="ru-RU" sz="2000" dirty="0"/>
              <a:t> </a:t>
            </a:r>
            <a:r>
              <a:rPr lang="ru-RU" sz="2000" dirty="0" err="1"/>
              <a:t>turi</a:t>
            </a:r>
            <a:r>
              <a:rPr lang="ru-RU" sz="2000" dirty="0"/>
              <a:t>. </a:t>
            </a:r>
            <a:r>
              <a:rPr lang="ru-RU" sz="2000" dirty="0" err="1"/>
              <a:t>Oralig’i</a:t>
            </a:r>
            <a:r>
              <a:rPr lang="ru-RU" sz="2000" dirty="0"/>
              <a:t> 100 </a:t>
            </a:r>
            <a:r>
              <a:rPr lang="ru-RU" sz="2000" dirty="0" err="1"/>
              <a:t>km</a:t>
            </a:r>
            <a:r>
              <a:rPr lang="ru-RU" sz="2000" dirty="0"/>
              <a:t> </a:t>
            </a:r>
            <a:r>
              <a:rPr lang="ru-RU" sz="2000" dirty="0" err="1"/>
              <a:t>masofadagi</a:t>
            </a:r>
            <a:r>
              <a:rPr lang="ru-RU" sz="2000" dirty="0"/>
              <a:t> </a:t>
            </a:r>
            <a:r>
              <a:rPr lang="ru-RU" sz="2000" dirty="0" err="1"/>
              <a:t>tarmoq</a:t>
            </a:r>
            <a:r>
              <a:rPr lang="ru-RU" sz="2000" dirty="0"/>
              <a:t> </a:t>
            </a:r>
            <a:r>
              <a:rPr lang="ru-RU" sz="2000" dirty="0" err="1"/>
              <a:t>uchun</a:t>
            </a:r>
            <a:r>
              <a:rPr lang="ru-RU" sz="2000" dirty="0"/>
              <a:t> </a:t>
            </a:r>
            <a:r>
              <a:rPr lang="ru-RU" sz="2000" dirty="0" err="1"/>
              <a:t>qo’llaniladi</a:t>
            </a:r>
            <a:r>
              <a:rPr lang="ru-RU" sz="2000" dirty="0"/>
              <a:t>. </a:t>
            </a:r>
            <a:r>
              <a:rPr lang="ru-RU" sz="2000" dirty="0" err="1"/>
              <a:t>O’tkazish</a:t>
            </a:r>
            <a:r>
              <a:rPr lang="ru-RU" sz="2000" dirty="0"/>
              <a:t> </a:t>
            </a:r>
            <a:r>
              <a:rPr lang="ru-RU" sz="2000" dirty="0" err="1"/>
              <a:t>tezligi</a:t>
            </a:r>
            <a:r>
              <a:rPr lang="ru-RU" sz="2000" dirty="0"/>
              <a:t>: 2 </a:t>
            </a:r>
            <a:r>
              <a:rPr lang="ru-RU" sz="2000" dirty="0" err="1"/>
              <a:t>Gbit</a:t>
            </a:r>
            <a:r>
              <a:rPr lang="ru-RU" sz="2000" dirty="0"/>
              <a:t>/</a:t>
            </a:r>
            <a:r>
              <a:rPr lang="ru-RU" sz="2000" dirty="0" err="1"/>
              <a:t>sek</a:t>
            </a:r>
            <a:r>
              <a:rPr lang="ru-RU" sz="2000" dirty="0"/>
              <a:t>.</a:t>
            </a:r>
          </a:p>
          <a:p>
            <a:pPr fontAlgn="base"/>
            <a:r>
              <a:rPr lang="ru-RU" sz="2000" dirty="0" err="1"/>
              <a:t>Optik-tolali</a:t>
            </a:r>
            <a:r>
              <a:rPr lang="ru-RU" sz="2000" dirty="0"/>
              <a:t> </a:t>
            </a:r>
            <a:r>
              <a:rPr lang="ru-RU" sz="2000" dirty="0" err="1"/>
              <a:t>deyilishiga</a:t>
            </a:r>
            <a:r>
              <a:rPr lang="ru-RU" sz="2000" dirty="0"/>
              <a:t> </a:t>
            </a:r>
            <a:r>
              <a:rPr lang="ru-RU" sz="2000" dirty="0" err="1"/>
              <a:t>sabab</a:t>
            </a:r>
            <a:r>
              <a:rPr lang="ru-RU" sz="2000" dirty="0"/>
              <a:t>, </a:t>
            </a:r>
            <a:r>
              <a:rPr lang="ru-RU" sz="2000" dirty="0" err="1"/>
              <a:t>yorug`lik</a:t>
            </a:r>
            <a:r>
              <a:rPr lang="ru-RU" sz="2000" dirty="0"/>
              <a:t> </a:t>
            </a:r>
            <a:r>
              <a:rPr lang="ru-RU" sz="2000" dirty="0" err="1"/>
              <a:t>quvvatidan</a:t>
            </a:r>
            <a:r>
              <a:rPr lang="ru-RU" sz="2000" dirty="0"/>
              <a:t> </a:t>
            </a:r>
            <a:r>
              <a:rPr lang="ru-RU" sz="2000" dirty="0" err="1"/>
              <a:t>tolalar</a:t>
            </a:r>
            <a:r>
              <a:rPr lang="ru-RU" sz="2000" dirty="0"/>
              <a:t> </a:t>
            </a:r>
            <a:r>
              <a:rPr lang="ru-RU" sz="2000" dirty="0" err="1"/>
              <a:t>orqali</a:t>
            </a:r>
            <a:r>
              <a:rPr lang="ru-RU" sz="2000" dirty="0"/>
              <a:t> </a:t>
            </a:r>
            <a:r>
              <a:rPr lang="ru-RU" sz="2000" dirty="0" err="1"/>
              <a:t>boshqa</a:t>
            </a:r>
            <a:r>
              <a:rPr lang="ru-RU" sz="2000" dirty="0"/>
              <a:t> </a:t>
            </a:r>
            <a:r>
              <a:rPr lang="ru-RU" sz="2000" dirty="0" err="1"/>
              <a:t>energiya</a:t>
            </a:r>
            <a:r>
              <a:rPr lang="ru-RU" sz="2000" dirty="0"/>
              <a:t> </a:t>
            </a:r>
            <a:r>
              <a:rPr lang="ru-RU" sz="2000" dirty="0" err="1"/>
              <a:t>turiga</a:t>
            </a:r>
            <a:r>
              <a:rPr lang="ru-RU" sz="2000" dirty="0"/>
              <a:t> </a:t>
            </a:r>
            <a:r>
              <a:rPr lang="ru-RU" sz="2000" dirty="0" err="1"/>
              <a:t>aylantirilishidir</a:t>
            </a:r>
            <a:r>
              <a:rPr lang="ru-RU" sz="2000" dirty="0"/>
              <a:t>. </a:t>
            </a:r>
            <a:r>
              <a:rPr lang="ru-RU" sz="2000" dirty="0" err="1"/>
              <a:t>Bunday</a:t>
            </a:r>
            <a:r>
              <a:rPr lang="ru-RU" sz="2000" dirty="0"/>
              <a:t> </a:t>
            </a:r>
            <a:r>
              <a:rPr lang="ru-RU" sz="2000" dirty="0" err="1"/>
              <a:t>simlarning</a:t>
            </a:r>
            <a:r>
              <a:rPr lang="ru-RU" sz="2000" dirty="0"/>
              <a:t>  </a:t>
            </a:r>
            <a:r>
              <a:rPr lang="ru-RU" sz="2000" dirty="0" err="1"/>
              <a:t>diametri</a:t>
            </a:r>
            <a:r>
              <a:rPr lang="ru-RU" sz="2000" dirty="0"/>
              <a:t> </a:t>
            </a:r>
            <a:r>
              <a:rPr lang="ru-RU" sz="2000" dirty="0" err="1"/>
              <a:t>bir</a:t>
            </a:r>
            <a:r>
              <a:rPr lang="ru-RU" sz="2000" dirty="0"/>
              <a:t> </a:t>
            </a:r>
            <a:r>
              <a:rPr lang="ru-RU" sz="2000" dirty="0" err="1"/>
              <a:t>necha</a:t>
            </a:r>
            <a:r>
              <a:rPr lang="ru-RU" sz="2000" dirty="0"/>
              <a:t> </a:t>
            </a:r>
            <a:r>
              <a:rPr lang="ru-RU" sz="2000" dirty="0" err="1"/>
              <a:t>mikron</a:t>
            </a:r>
            <a:r>
              <a:rPr lang="ru-RU" sz="2000" dirty="0"/>
              <a:t> </a:t>
            </a:r>
            <a:r>
              <a:rPr lang="ru-RU" sz="2000" dirty="0" err="1"/>
              <a:t>bo`ladi</a:t>
            </a:r>
            <a:r>
              <a:rPr lang="ru-RU" sz="2000" dirty="0"/>
              <a:t>. </a:t>
            </a:r>
            <a:r>
              <a:rPr lang="ru-RU" sz="2000" dirty="0" err="1"/>
              <a:t>Ular</a:t>
            </a:r>
            <a:r>
              <a:rPr lang="ru-RU" sz="2000" dirty="0"/>
              <a:t> </a:t>
            </a:r>
            <a:r>
              <a:rPr lang="ru-RU" sz="2000" dirty="0" err="1"/>
              <a:t>qattiq</a:t>
            </a:r>
            <a:r>
              <a:rPr lang="ru-RU" sz="2000" dirty="0"/>
              <a:t> </a:t>
            </a:r>
            <a:r>
              <a:rPr lang="ru-RU" sz="2000" dirty="0" err="1"/>
              <a:t>qatlam</a:t>
            </a:r>
            <a:r>
              <a:rPr lang="ru-RU" sz="2000" dirty="0"/>
              <a:t> </a:t>
            </a:r>
            <a:r>
              <a:rPr lang="ru-RU" sz="2000" dirty="0" err="1"/>
              <a:t>bilan</a:t>
            </a:r>
            <a:r>
              <a:rPr lang="ru-RU" sz="2000" dirty="0"/>
              <a:t>, </a:t>
            </a:r>
            <a:r>
              <a:rPr lang="ru-RU" sz="2000" dirty="0" err="1"/>
              <a:t>tashqaridan</a:t>
            </a:r>
            <a:r>
              <a:rPr lang="ru-RU" sz="2000" dirty="0"/>
              <a:t> </a:t>
            </a:r>
            <a:r>
              <a:rPr lang="ru-RU" sz="2000" dirty="0" err="1"/>
              <a:t>esa</a:t>
            </a:r>
            <a:r>
              <a:rPr lang="ru-RU" sz="2000" dirty="0"/>
              <a:t> </a:t>
            </a:r>
            <a:r>
              <a:rPr lang="ru-RU" sz="2000" dirty="0" err="1"/>
              <a:t>ximoyaviy</a:t>
            </a:r>
            <a:r>
              <a:rPr lang="ru-RU" sz="2000" dirty="0"/>
              <a:t> </a:t>
            </a:r>
            <a:r>
              <a:rPr lang="ru-RU" sz="2000" dirty="0" err="1"/>
              <a:t>qoplam</a:t>
            </a:r>
            <a:r>
              <a:rPr lang="ru-RU" sz="2000" dirty="0"/>
              <a:t> </a:t>
            </a:r>
            <a:r>
              <a:rPr lang="ru-RU" sz="2000" dirty="0" err="1"/>
              <a:t>bilan</a:t>
            </a:r>
            <a:r>
              <a:rPr lang="ru-RU" sz="2000" dirty="0"/>
              <a:t> </a:t>
            </a:r>
            <a:r>
              <a:rPr lang="ru-RU" sz="2000" dirty="0" err="1"/>
              <a:t>qoplangan</a:t>
            </a:r>
            <a:r>
              <a:rPr lang="ru-RU" sz="2000" dirty="0"/>
              <a:t> </a:t>
            </a:r>
            <a:r>
              <a:rPr lang="ru-RU" sz="2000" dirty="0" err="1"/>
              <a:t>ko`rinishda</a:t>
            </a:r>
            <a:r>
              <a:rPr lang="ru-RU" sz="2000" dirty="0"/>
              <a:t> </a:t>
            </a:r>
            <a:r>
              <a:rPr lang="ru-RU" sz="2000" dirty="0" err="1"/>
              <a:t>bo`ladi</a:t>
            </a:r>
            <a:r>
              <a:rPr lang="ru-RU" sz="2000" dirty="0"/>
              <a:t>. </a:t>
            </a:r>
            <a:r>
              <a:rPr lang="ru-RU" sz="2000" dirty="0" err="1"/>
              <a:t>Birinchi</a:t>
            </a:r>
            <a:r>
              <a:rPr lang="ru-RU" sz="2000" dirty="0"/>
              <a:t> </a:t>
            </a:r>
            <a:r>
              <a:rPr lang="ru-RU" sz="2000" dirty="0" err="1"/>
              <a:t>optik-tola</a:t>
            </a:r>
            <a:r>
              <a:rPr lang="ru-RU" sz="2000" dirty="0"/>
              <a:t> </a:t>
            </a:r>
            <a:r>
              <a:rPr lang="ru-RU" sz="2000" dirty="0" err="1"/>
              <a:t>simlar</a:t>
            </a:r>
            <a:r>
              <a:rPr lang="ru-RU" sz="2000" dirty="0"/>
              <a:t> </a:t>
            </a:r>
            <a:r>
              <a:rPr lang="ru-RU" sz="2000" dirty="0" err="1"/>
              <a:t>shisha</a:t>
            </a:r>
            <a:r>
              <a:rPr lang="ru-RU" sz="2000" dirty="0"/>
              <a:t> </a:t>
            </a:r>
            <a:r>
              <a:rPr lang="ru-RU" sz="2000" dirty="0" err="1"/>
              <a:t>materialidan</a:t>
            </a:r>
            <a:r>
              <a:rPr lang="ru-RU" sz="2000" dirty="0"/>
              <a:t> </a:t>
            </a:r>
            <a:r>
              <a:rPr lang="ru-RU" sz="2000" dirty="0" err="1"/>
              <a:t>tayyorlangan</a:t>
            </a:r>
            <a:r>
              <a:rPr lang="ru-RU" sz="2000" dirty="0"/>
              <a:t> </a:t>
            </a:r>
            <a:r>
              <a:rPr lang="ru-RU" sz="2000" dirty="0" err="1"/>
              <a:t>edi</a:t>
            </a:r>
            <a:r>
              <a:rPr lang="ru-RU" sz="2000" dirty="0"/>
              <a:t>. </a:t>
            </a:r>
            <a:r>
              <a:rPr lang="ru-RU" sz="2000" dirty="0" err="1"/>
              <a:t>Xozir</a:t>
            </a:r>
            <a:r>
              <a:rPr lang="ru-RU" sz="2000" dirty="0"/>
              <a:t> </a:t>
            </a:r>
            <a:r>
              <a:rPr lang="ru-RU" sz="2000" dirty="0" err="1"/>
              <a:t>esa</a:t>
            </a:r>
            <a:r>
              <a:rPr lang="ru-RU" sz="2000" dirty="0"/>
              <a:t> </a:t>
            </a:r>
            <a:r>
              <a:rPr lang="ru-RU" sz="2000" dirty="0" err="1"/>
              <a:t>uning</a:t>
            </a:r>
            <a:r>
              <a:rPr lang="ru-RU" sz="2000" dirty="0"/>
              <a:t> </a:t>
            </a:r>
            <a:r>
              <a:rPr lang="ru-RU" sz="2000" dirty="0" err="1"/>
              <a:t>o`rniga</a:t>
            </a:r>
            <a:r>
              <a:rPr lang="ru-RU" sz="2000" dirty="0"/>
              <a:t> </a:t>
            </a:r>
            <a:r>
              <a:rPr lang="ru-RU" sz="2000" dirty="0" err="1"/>
              <a:t>plastik</a:t>
            </a:r>
            <a:r>
              <a:rPr lang="ru-RU" sz="2000" dirty="0"/>
              <a:t> </a:t>
            </a:r>
            <a:r>
              <a:rPr lang="ru-RU" sz="2000" dirty="0" err="1"/>
              <a:t>tolalar</a:t>
            </a:r>
            <a:r>
              <a:rPr lang="ru-RU" sz="2000" dirty="0"/>
              <a:t> </a:t>
            </a:r>
            <a:r>
              <a:rPr lang="ru-RU" sz="2000" dirty="0" err="1"/>
              <a:t>ishlatiladi</a:t>
            </a:r>
            <a:r>
              <a:rPr lang="ru-RU" sz="2000" dirty="0"/>
              <a:t>.</a:t>
            </a:r>
          </a:p>
          <a:p>
            <a:pPr fontAlgn="base"/>
            <a:r>
              <a:rPr lang="ru-RU" sz="2000" dirty="0" err="1"/>
              <a:t>Optik-tolali</a:t>
            </a:r>
            <a:r>
              <a:rPr lang="ru-RU" sz="2000" dirty="0"/>
              <a:t> </a:t>
            </a:r>
            <a:r>
              <a:rPr lang="ru-RU" sz="2000" dirty="0" err="1"/>
              <a:t>simlarning</a:t>
            </a:r>
            <a:r>
              <a:rPr lang="ru-RU" sz="2000" dirty="0"/>
              <a:t> </a:t>
            </a:r>
            <a:r>
              <a:rPr lang="ru-RU" sz="2000" dirty="0" err="1"/>
              <a:t>afzalliklari</a:t>
            </a:r>
            <a:r>
              <a:rPr lang="ru-RU" sz="2000" dirty="0"/>
              <a:t>: </a:t>
            </a:r>
            <a:r>
              <a:rPr lang="ru-RU" sz="2000" dirty="0" err="1"/>
              <a:t>xar</a:t>
            </a:r>
            <a:r>
              <a:rPr lang="ru-RU" sz="2000" dirty="0"/>
              <a:t> </a:t>
            </a:r>
            <a:r>
              <a:rPr lang="ru-RU" sz="2000" dirty="0" err="1"/>
              <a:t>kanday</a:t>
            </a:r>
            <a:r>
              <a:rPr lang="ru-RU" sz="2000" dirty="0"/>
              <a:t> </a:t>
            </a:r>
            <a:r>
              <a:rPr lang="ru-RU" sz="2000" dirty="0" err="1"/>
              <a:t>tashki</a:t>
            </a:r>
            <a:r>
              <a:rPr lang="ru-RU" sz="2000" dirty="0"/>
              <a:t> </a:t>
            </a:r>
            <a:r>
              <a:rPr lang="ru-RU" sz="2000" dirty="0" err="1"/>
              <a:t>qarshiliklarga</a:t>
            </a:r>
            <a:r>
              <a:rPr lang="ru-RU" sz="2000" dirty="0"/>
              <a:t> </a:t>
            </a:r>
            <a:r>
              <a:rPr lang="ru-RU" sz="2000" dirty="0" err="1"/>
              <a:t>chidamliligi</a:t>
            </a:r>
            <a:r>
              <a:rPr lang="ru-RU" sz="2000" dirty="0"/>
              <a:t>, </a:t>
            </a:r>
            <a:r>
              <a:rPr lang="ru-RU" sz="2000" dirty="0" err="1"/>
              <a:t>ma’lumotlarni</a:t>
            </a:r>
            <a:r>
              <a:rPr lang="ru-RU" sz="2000" dirty="0"/>
              <a:t> </a:t>
            </a:r>
            <a:r>
              <a:rPr lang="ru-RU" sz="2000" dirty="0" err="1"/>
              <a:t>uzoq</a:t>
            </a:r>
            <a:r>
              <a:rPr lang="ru-RU" sz="2000" dirty="0"/>
              <a:t> </a:t>
            </a:r>
            <a:r>
              <a:rPr lang="ru-RU" sz="2000" dirty="0" err="1"/>
              <a:t>masofalarga</a:t>
            </a:r>
            <a:r>
              <a:rPr lang="ru-RU" sz="2000" dirty="0"/>
              <a:t> </a:t>
            </a:r>
            <a:r>
              <a:rPr lang="ru-RU" sz="2000" dirty="0" err="1"/>
              <a:t>uzgartirishsiz</a:t>
            </a:r>
            <a:r>
              <a:rPr lang="ru-RU" sz="2000" dirty="0"/>
              <a:t> </a:t>
            </a:r>
            <a:r>
              <a:rPr lang="ru-RU" sz="2000" dirty="0" err="1"/>
              <a:t>va</a:t>
            </a:r>
            <a:r>
              <a:rPr lang="ru-RU" sz="2000" dirty="0"/>
              <a:t> </a:t>
            </a:r>
            <a:r>
              <a:rPr lang="ru-RU" sz="2000" dirty="0" err="1"/>
              <a:t>tez</a:t>
            </a:r>
            <a:r>
              <a:rPr lang="ru-RU" sz="2000" dirty="0"/>
              <a:t> </a:t>
            </a:r>
            <a:r>
              <a:rPr lang="ru-RU" sz="2000" dirty="0" err="1"/>
              <a:t>uzatilishi</a:t>
            </a:r>
            <a:r>
              <a:rPr lang="ru-RU" sz="2000" dirty="0"/>
              <a:t> (</a:t>
            </a:r>
            <a:r>
              <a:rPr lang="ru-RU" sz="2000" dirty="0" err="1"/>
              <a:t>avvalgilariga</a:t>
            </a:r>
            <a:r>
              <a:rPr lang="ru-RU" sz="2000" dirty="0"/>
              <a:t> </a:t>
            </a:r>
            <a:r>
              <a:rPr lang="ru-RU" sz="2000" dirty="0" err="1"/>
              <a:t>nisbatan</a:t>
            </a:r>
            <a:r>
              <a:rPr lang="ru-RU" sz="2000" dirty="0"/>
              <a:t> </a:t>
            </a:r>
            <a:r>
              <a:rPr lang="ru-RU" sz="2000" dirty="0" err="1"/>
              <a:t>xatto</a:t>
            </a:r>
            <a:r>
              <a:rPr lang="ru-RU" sz="2000" dirty="0"/>
              <a:t> 10 </a:t>
            </a:r>
            <a:r>
              <a:rPr lang="ru-RU" sz="2000" dirty="0" err="1"/>
              <a:t>barobar</a:t>
            </a:r>
            <a:r>
              <a:rPr lang="ru-RU" sz="2000" dirty="0"/>
              <a:t> </a:t>
            </a:r>
            <a:r>
              <a:rPr lang="ru-RU" sz="2000" dirty="0" err="1"/>
              <a:t>tez</a:t>
            </a:r>
            <a:r>
              <a:rPr lang="ru-RU" sz="2000" dirty="0"/>
              <a:t>). </a:t>
            </a:r>
            <a:r>
              <a:rPr lang="ru-RU" sz="2000" dirty="0" err="1"/>
              <a:t>Uning</a:t>
            </a:r>
            <a:r>
              <a:rPr lang="ru-RU" sz="2000" dirty="0"/>
              <a:t> </a:t>
            </a:r>
            <a:r>
              <a:rPr lang="ru-RU" sz="2000" dirty="0" err="1"/>
              <a:t>kamchiligi</a:t>
            </a:r>
            <a:r>
              <a:rPr lang="ru-RU" sz="2000" dirty="0"/>
              <a:t> LKT (</a:t>
            </a:r>
            <a:r>
              <a:rPr lang="ru-RU" sz="2000" dirty="0" err="1"/>
              <a:t>lokal</a:t>
            </a:r>
            <a:r>
              <a:rPr lang="ru-RU" sz="2000" dirty="0"/>
              <a:t> </a:t>
            </a:r>
            <a:r>
              <a:rPr lang="ru-RU" sz="2000" dirty="0" err="1"/>
              <a:t>kompyuter</a:t>
            </a:r>
            <a:r>
              <a:rPr lang="ru-RU" sz="2000" dirty="0"/>
              <a:t> </a:t>
            </a:r>
            <a:r>
              <a:rPr lang="ru-RU" sz="2000" dirty="0" err="1"/>
              <a:t>tarmogi</a:t>
            </a:r>
            <a:r>
              <a:rPr lang="ru-RU" sz="2000" dirty="0"/>
              <a:t>)</a:t>
            </a:r>
            <a:r>
              <a:rPr lang="ru-RU" sz="2000" dirty="0" err="1"/>
              <a:t>ni</a:t>
            </a:r>
            <a:r>
              <a:rPr lang="ru-RU" sz="2000" dirty="0"/>
              <a:t> </a:t>
            </a:r>
            <a:r>
              <a:rPr lang="ru-RU" sz="2000" dirty="0" err="1"/>
              <a:t>xosil</a:t>
            </a:r>
            <a:r>
              <a:rPr lang="ru-RU" sz="2000" dirty="0"/>
              <a:t> </a:t>
            </a:r>
            <a:r>
              <a:rPr lang="ru-RU" sz="2000" dirty="0" err="1"/>
              <a:t>kilishda</a:t>
            </a:r>
            <a:r>
              <a:rPr lang="ru-RU" sz="2000" dirty="0"/>
              <a:t> </a:t>
            </a:r>
            <a:r>
              <a:rPr lang="ru-RU" sz="2000" dirty="0" err="1"/>
              <a:t>simlarni</a:t>
            </a:r>
            <a:r>
              <a:rPr lang="ru-RU" sz="2000" dirty="0"/>
              <a:t> </a:t>
            </a:r>
            <a:r>
              <a:rPr lang="ru-RU" sz="2000" dirty="0" err="1"/>
              <a:t>ulashning</a:t>
            </a:r>
            <a:r>
              <a:rPr lang="ru-RU" sz="2000" dirty="0"/>
              <a:t> </a:t>
            </a:r>
            <a:r>
              <a:rPr lang="ru-RU" sz="2000" dirty="0" err="1"/>
              <a:t>nisbatan</a:t>
            </a:r>
            <a:r>
              <a:rPr lang="ru-RU" sz="2000" dirty="0"/>
              <a:t> </a:t>
            </a:r>
            <a:r>
              <a:rPr lang="ru-RU" sz="2000" dirty="0" err="1"/>
              <a:t>kiyinligi</a:t>
            </a:r>
            <a:r>
              <a:rPr lang="ru-RU" sz="2000" dirty="0"/>
              <a:t>, </a:t>
            </a:r>
            <a:r>
              <a:rPr lang="ru-RU" sz="2000" dirty="0" err="1"/>
              <a:t>ularga</a:t>
            </a:r>
            <a:r>
              <a:rPr lang="ru-RU" sz="2000" dirty="0"/>
              <a:t> </a:t>
            </a:r>
            <a:r>
              <a:rPr lang="ru-RU" sz="2000" dirty="0" err="1"/>
              <a:t>xizmat</a:t>
            </a:r>
            <a:r>
              <a:rPr lang="ru-RU" sz="2000" dirty="0"/>
              <a:t> </a:t>
            </a:r>
            <a:r>
              <a:rPr lang="ru-RU" sz="2000" dirty="0" err="1"/>
              <a:t>kursatishning</a:t>
            </a:r>
            <a:r>
              <a:rPr lang="ru-RU" sz="2000" dirty="0"/>
              <a:t> </a:t>
            </a:r>
            <a:r>
              <a:rPr lang="ru-RU" sz="2000" dirty="0" err="1"/>
              <a:t>qimmatligi</a:t>
            </a:r>
            <a:r>
              <a:rPr lang="ru-RU" sz="2000" dirty="0"/>
              <a:t> </a:t>
            </a:r>
            <a:r>
              <a:rPr lang="ru-RU" sz="2000" dirty="0" err="1"/>
              <a:t>va</a:t>
            </a:r>
            <a:r>
              <a:rPr lang="ru-RU" sz="2000" dirty="0"/>
              <a:t> </a:t>
            </a:r>
            <a:r>
              <a:rPr lang="ru-RU" sz="2000" dirty="0" err="1"/>
              <a:t>qiyinligidadir</a:t>
            </a:r>
            <a:r>
              <a:rPr lang="ru-RU" sz="2000" dirty="0"/>
              <a:t>. </a:t>
            </a:r>
            <a:r>
              <a:rPr lang="ru-RU" sz="2000" dirty="0" err="1"/>
              <a:t>Bundan</a:t>
            </a:r>
            <a:r>
              <a:rPr lang="ru-RU" sz="2000" dirty="0"/>
              <a:t> </a:t>
            </a:r>
            <a:r>
              <a:rPr lang="ru-RU" sz="2000" dirty="0" err="1"/>
              <a:t>tashkari</a:t>
            </a:r>
            <a:r>
              <a:rPr lang="ru-RU" sz="2000" dirty="0"/>
              <a:t>, </a:t>
            </a:r>
            <a:r>
              <a:rPr lang="ru-RU" sz="2000" dirty="0" err="1"/>
              <a:t>optik-tola</a:t>
            </a:r>
            <a:r>
              <a:rPr lang="ru-RU" sz="2000" dirty="0"/>
              <a:t> </a:t>
            </a:r>
            <a:r>
              <a:rPr lang="ru-RU" sz="2000" dirty="0" err="1"/>
              <a:t>simlarining</a:t>
            </a:r>
            <a:r>
              <a:rPr lang="ru-RU" sz="2000" dirty="0"/>
              <a:t> </a:t>
            </a:r>
            <a:r>
              <a:rPr lang="ru-RU" sz="2000" dirty="0" err="1"/>
              <a:t>keng</a:t>
            </a:r>
            <a:r>
              <a:rPr lang="ru-RU" sz="2000" dirty="0"/>
              <a:t> </a:t>
            </a:r>
            <a:r>
              <a:rPr lang="ru-RU" sz="2000" dirty="0" err="1"/>
              <a:t>tarqalmaganligiga</a:t>
            </a:r>
            <a:r>
              <a:rPr lang="ru-RU" sz="2000" dirty="0"/>
              <a:t> </a:t>
            </a:r>
            <a:r>
              <a:rPr lang="ru-RU" sz="2000" dirty="0" err="1"/>
              <a:t>sabab</a:t>
            </a:r>
            <a:r>
              <a:rPr lang="ru-RU" sz="2000" dirty="0"/>
              <a:t>, </a:t>
            </a:r>
            <a:r>
              <a:rPr lang="ru-RU" sz="2000" dirty="0" err="1"/>
              <a:t>etarlicha</a:t>
            </a:r>
            <a:r>
              <a:rPr lang="ru-RU" sz="2000" dirty="0"/>
              <a:t> </a:t>
            </a:r>
            <a:r>
              <a:rPr lang="ru-RU" sz="2000" dirty="0" err="1"/>
              <a:t>tajribaga</a:t>
            </a:r>
            <a:r>
              <a:rPr lang="ru-RU" sz="2000" dirty="0"/>
              <a:t> </a:t>
            </a:r>
            <a:r>
              <a:rPr lang="ru-RU" sz="2000" dirty="0" err="1"/>
              <a:t>ega</a:t>
            </a:r>
            <a:r>
              <a:rPr lang="ru-RU" sz="2000" dirty="0"/>
              <a:t> </a:t>
            </a:r>
            <a:r>
              <a:rPr lang="ru-RU" sz="2000" dirty="0" err="1"/>
              <a:t>bulgan</a:t>
            </a:r>
            <a:r>
              <a:rPr lang="ru-RU" sz="2000" dirty="0"/>
              <a:t> </a:t>
            </a:r>
            <a:r>
              <a:rPr lang="ru-RU" sz="2000" dirty="0" err="1"/>
              <a:t>mutaxassislarning</a:t>
            </a:r>
            <a:r>
              <a:rPr lang="ru-RU" sz="2000" dirty="0"/>
              <a:t> </a:t>
            </a:r>
            <a:r>
              <a:rPr lang="ru-RU" sz="2000" dirty="0" err="1"/>
              <a:t>yo`qligi</a:t>
            </a:r>
            <a:r>
              <a:rPr lang="ru-RU" sz="2000" dirty="0"/>
              <a:t>  </a:t>
            </a:r>
            <a:r>
              <a:rPr lang="ru-RU" sz="2000" dirty="0" err="1"/>
              <a:t>xam</a:t>
            </a:r>
            <a:r>
              <a:rPr lang="ru-RU" sz="2000" dirty="0"/>
              <a:t> </a:t>
            </a:r>
            <a:r>
              <a:rPr lang="ru-RU" sz="2000" dirty="0" err="1"/>
              <a:t>deyish</a:t>
            </a:r>
            <a:r>
              <a:rPr lang="ru-RU" sz="2000" dirty="0"/>
              <a:t> </a:t>
            </a:r>
            <a:r>
              <a:rPr lang="ru-RU" sz="2000" dirty="0" err="1"/>
              <a:t>mumkin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368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2" y="2839680"/>
            <a:ext cx="302895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31" y="2806536"/>
            <a:ext cx="5059392" cy="32349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219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8" y="2553419"/>
            <a:ext cx="10515600" cy="36665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172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12" y="2536166"/>
            <a:ext cx="8747185" cy="38646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453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3" y="2380891"/>
            <a:ext cx="10558732" cy="42183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9078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</TotalTime>
  <Words>262</Words>
  <Application>Microsoft Office PowerPoint</Application>
  <PresentationFormat>Произвольный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 (конференц-зал)</vt:lpstr>
      <vt:lpstr> Tarmoq kabellari va ularning tasnifi </vt:lpstr>
      <vt:lpstr>Презентация PowerPoint</vt:lpstr>
      <vt:lpstr>Презентация PowerPoint</vt:lpstr>
      <vt:lpstr>                Juft o`ramli (UTP) kabellar</vt:lpstr>
      <vt:lpstr>                      Optik tolali kabellar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Kabellarni ulash uchun ishlatiladigan mahsulotlar</vt:lpstr>
      <vt:lpstr>Simlarning ulanishi</vt:lpstr>
      <vt:lpstr>Simlarni payka qilish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Tarmoq kabellari va ularning tasnifi</dc:title>
  <dc:creator>Электрик</dc:creator>
  <cp:lastModifiedBy>Elektrik</cp:lastModifiedBy>
  <cp:revision>7</cp:revision>
  <dcterms:created xsi:type="dcterms:W3CDTF">2021-11-29T10:49:35Z</dcterms:created>
  <dcterms:modified xsi:type="dcterms:W3CDTF">2023-07-05T07:34:34Z</dcterms:modified>
</cp:coreProperties>
</file>