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78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28C2-5F30-4013-81DF-26AFF635006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5629-0361-44D1-B2B0-DC9CE8857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07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28C2-5F30-4013-81DF-26AFF635006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5629-0361-44D1-B2B0-DC9CE8857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95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28C2-5F30-4013-81DF-26AFF635006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5629-0361-44D1-B2B0-DC9CE8857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320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28C2-5F30-4013-81DF-26AFF635006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5629-0361-44D1-B2B0-DC9CE885782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1605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28C2-5F30-4013-81DF-26AFF635006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5629-0361-44D1-B2B0-DC9CE8857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332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28C2-5F30-4013-81DF-26AFF635006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5629-0361-44D1-B2B0-DC9CE8857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17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28C2-5F30-4013-81DF-26AFF635006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5629-0361-44D1-B2B0-DC9CE8857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430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28C2-5F30-4013-81DF-26AFF635006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5629-0361-44D1-B2B0-DC9CE8857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950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28C2-5F30-4013-81DF-26AFF635006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5629-0361-44D1-B2B0-DC9CE8857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5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28C2-5F30-4013-81DF-26AFF635006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5629-0361-44D1-B2B0-DC9CE8857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68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28C2-5F30-4013-81DF-26AFF635006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5629-0361-44D1-B2B0-DC9CE8857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7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28C2-5F30-4013-81DF-26AFF635006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5629-0361-44D1-B2B0-DC9CE8857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25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28C2-5F30-4013-81DF-26AFF635006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5629-0361-44D1-B2B0-DC9CE8857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28C2-5F30-4013-81DF-26AFF635006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5629-0361-44D1-B2B0-DC9CE8857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9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28C2-5F30-4013-81DF-26AFF635006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5629-0361-44D1-B2B0-DC9CE8857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64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28C2-5F30-4013-81DF-26AFF635006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5629-0361-44D1-B2B0-DC9CE8857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8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28C2-5F30-4013-81DF-26AFF635006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5629-0361-44D1-B2B0-DC9CE8857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5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EBA28C2-5F30-4013-81DF-26AFF635006C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85629-0361-44D1-B2B0-DC9CE8857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545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692" y="534838"/>
            <a:ext cx="11274725" cy="923027"/>
          </a:xfrm>
        </p:spPr>
        <p:txBody>
          <a:bodyPr/>
          <a:lstStyle/>
          <a:p>
            <a:pPr algn="ctr"/>
            <a:r>
              <a:rPr lang="en-US" sz="2400" b="1" dirty="0" err="1"/>
              <a:t>Tarmok</a:t>
            </a:r>
            <a:r>
              <a:rPr lang="en-US" sz="2400" b="1" dirty="0"/>
              <a:t> </a:t>
            </a:r>
            <a:r>
              <a:rPr lang="en-US" sz="2400" b="1" dirty="0" err="1"/>
              <a:t>fazalaridagi</a:t>
            </a:r>
            <a:r>
              <a:rPr lang="en-US" sz="2400" b="1" dirty="0"/>
              <a:t>  </a:t>
            </a:r>
            <a:r>
              <a:rPr lang="en-US" sz="2400" b="1" dirty="0" err="1"/>
              <a:t>kuchlanishlarning</a:t>
            </a:r>
            <a:r>
              <a:rPr lang="en-US" sz="2400" b="1" dirty="0"/>
              <a:t> </a:t>
            </a:r>
            <a:r>
              <a:rPr lang="en-US" sz="2400" b="1" dirty="0" err="1"/>
              <a:t>nosimmetriyaligi</a:t>
            </a:r>
            <a:r>
              <a:rPr lang="en-US" sz="2400" b="1" dirty="0"/>
              <a:t> </a:t>
            </a:r>
            <a:r>
              <a:rPr lang="en-US" sz="2400" b="1" dirty="0" err="1"/>
              <a:t>va</a:t>
            </a:r>
            <a:r>
              <a:rPr lang="en-US" sz="2400" b="1" dirty="0"/>
              <a:t> </a:t>
            </a:r>
            <a:r>
              <a:rPr lang="en-US" sz="2400" b="1" dirty="0" err="1"/>
              <a:t>ularni</a:t>
            </a:r>
            <a:r>
              <a:rPr lang="en-US" sz="2400" b="1" dirty="0"/>
              <a:t>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 err="1"/>
              <a:t>yo‘qotish</a:t>
            </a:r>
            <a:r>
              <a:rPr lang="en-US" sz="2400" b="1" dirty="0"/>
              <a:t>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2693" y="1682151"/>
            <a:ext cx="11274725" cy="4839419"/>
          </a:xfrm>
        </p:spPr>
        <p:txBody>
          <a:bodyPr>
            <a:normAutofit/>
          </a:bodyPr>
          <a:lstStyle/>
          <a:p>
            <a:r>
              <a:rPr lang="en-US" cap="none" dirty="0" err="1" smtClean="0"/>
              <a:t>Katta</a:t>
            </a:r>
            <a:r>
              <a:rPr lang="en-US" cap="none" dirty="0" smtClean="0"/>
              <a:t> </a:t>
            </a:r>
            <a:r>
              <a:rPr lang="en-US" cap="none" dirty="0" err="1" smtClean="0"/>
              <a:t>quvvatdagi</a:t>
            </a:r>
            <a:r>
              <a:rPr lang="en-US" cap="none" dirty="0" smtClean="0"/>
              <a:t> </a:t>
            </a:r>
            <a:r>
              <a:rPr lang="en-US" cap="none" dirty="0" err="1" smtClean="0"/>
              <a:t>xar</a:t>
            </a:r>
            <a:r>
              <a:rPr lang="en-US" cap="none" dirty="0" smtClean="0"/>
              <a:t> </a:t>
            </a:r>
            <a:r>
              <a:rPr lang="en-US" cap="none" dirty="0" err="1" smtClean="0"/>
              <a:t>xil</a:t>
            </a:r>
            <a:r>
              <a:rPr lang="en-US" cap="none" dirty="0" smtClean="0"/>
              <a:t> </a:t>
            </a:r>
            <a:r>
              <a:rPr lang="en-US" cap="none" dirty="0" err="1" smtClean="0"/>
              <a:t>turdagi</a:t>
            </a:r>
            <a:r>
              <a:rPr lang="en-US" cap="none" dirty="0" smtClean="0"/>
              <a:t> </a:t>
            </a:r>
            <a:r>
              <a:rPr lang="en-US" cap="none" dirty="0" err="1" smtClean="0"/>
              <a:t>bir</a:t>
            </a:r>
            <a:r>
              <a:rPr lang="en-US" cap="none" dirty="0" smtClean="0"/>
              <a:t> </a:t>
            </a:r>
            <a:r>
              <a:rPr lang="en-US" cap="none" dirty="0" err="1" smtClean="0"/>
              <a:t>fazali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uch</a:t>
            </a:r>
            <a:r>
              <a:rPr lang="en-US" cap="none" dirty="0" smtClean="0"/>
              <a:t> </a:t>
            </a:r>
            <a:r>
              <a:rPr lang="en-US" cap="none" dirty="0" err="1" smtClean="0"/>
              <a:t>fazali</a:t>
            </a:r>
            <a:r>
              <a:rPr lang="en-US" cap="none" dirty="0" smtClean="0"/>
              <a:t> </a:t>
            </a:r>
            <a:r>
              <a:rPr lang="en-US" cap="none" dirty="0" err="1" smtClean="0"/>
              <a:t>elektr</a:t>
            </a:r>
            <a:r>
              <a:rPr lang="en-US" cap="none" dirty="0" smtClean="0"/>
              <a:t> </a:t>
            </a:r>
            <a:r>
              <a:rPr lang="en-US" cap="none" dirty="0" err="1" smtClean="0"/>
              <a:t>yoy</a:t>
            </a:r>
            <a:r>
              <a:rPr lang="en-US" cap="none" dirty="0" smtClean="0"/>
              <a:t> </a:t>
            </a:r>
            <a:r>
              <a:rPr lang="en-US" cap="none" dirty="0" err="1" smtClean="0"/>
              <a:t>pechlarining</a:t>
            </a:r>
            <a:r>
              <a:rPr lang="en-US" cap="none" dirty="0" smtClean="0"/>
              <a:t> </a:t>
            </a:r>
            <a:r>
              <a:rPr lang="en-US" cap="none" dirty="0" err="1" smtClean="0"/>
              <a:t>qullanilishi</a:t>
            </a:r>
            <a:r>
              <a:rPr lang="en-US" cap="none" dirty="0" smtClean="0"/>
              <a:t> </a:t>
            </a:r>
            <a:r>
              <a:rPr lang="en-US" cap="none" dirty="0" err="1" smtClean="0"/>
              <a:t>sababli</a:t>
            </a:r>
            <a:r>
              <a:rPr lang="en-US" cap="none" dirty="0" smtClean="0"/>
              <a:t> </a:t>
            </a:r>
            <a:r>
              <a:rPr lang="en-US" cap="none" dirty="0" err="1" smtClean="0"/>
              <a:t>sanoat</a:t>
            </a:r>
            <a:r>
              <a:rPr lang="en-US" cap="none" dirty="0" smtClean="0"/>
              <a:t> </a:t>
            </a:r>
            <a:r>
              <a:rPr lang="en-US" cap="none" dirty="0" err="1" smtClean="0"/>
              <a:t>korxonalarining</a:t>
            </a:r>
            <a:r>
              <a:rPr lang="en-US" cap="none" dirty="0" smtClean="0"/>
              <a:t> </a:t>
            </a:r>
            <a:r>
              <a:rPr lang="en-US" cap="none" dirty="0" err="1" smtClean="0"/>
              <a:t>elektr</a:t>
            </a:r>
            <a:r>
              <a:rPr lang="en-US" cap="none" dirty="0" smtClean="0"/>
              <a:t> </a:t>
            </a:r>
            <a:r>
              <a:rPr lang="en-US" cap="none" dirty="0" err="1" smtClean="0"/>
              <a:t>tarmoqlaridagi</a:t>
            </a:r>
            <a:r>
              <a:rPr lang="en-US" cap="none" dirty="0" smtClean="0"/>
              <a:t> </a:t>
            </a:r>
            <a:r>
              <a:rPr lang="en-US" cap="none" dirty="0" err="1" smtClean="0"/>
              <a:t>fazalari</a:t>
            </a:r>
            <a:r>
              <a:rPr lang="en-US" cap="none" dirty="0" smtClean="0"/>
              <a:t> </a:t>
            </a:r>
            <a:r>
              <a:rPr lang="en-US" cap="none" dirty="0" err="1" smtClean="0"/>
              <a:t>orasida</a:t>
            </a:r>
            <a:r>
              <a:rPr lang="en-US" cap="none" dirty="0" smtClean="0"/>
              <a:t> </a:t>
            </a:r>
            <a:r>
              <a:rPr lang="en-US" cap="none" dirty="0" err="1" smtClean="0"/>
              <a:t>tok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kuchlanishlarning</a:t>
            </a:r>
            <a:r>
              <a:rPr lang="en-US" cap="none" dirty="0" smtClean="0"/>
              <a:t> </a:t>
            </a:r>
            <a:r>
              <a:rPr lang="en-US" cap="none" dirty="0" err="1" smtClean="0"/>
              <a:t>nosimmetrik</a:t>
            </a:r>
            <a:r>
              <a:rPr lang="en-US" cap="none" dirty="0" smtClean="0"/>
              <a:t> </a:t>
            </a:r>
            <a:r>
              <a:rPr lang="en-US" cap="none" dirty="0" err="1" smtClean="0"/>
              <a:t>taqsimlanishiga</a:t>
            </a:r>
            <a:r>
              <a:rPr lang="en-US" cap="none" dirty="0" smtClean="0"/>
              <a:t> </a:t>
            </a:r>
            <a:r>
              <a:rPr lang="en-US" cap="none" dirty="0" err="1" smtClean="0"/>
              <a:t>olib</a:t>
            </a:r>
            <a:r>
              <a:rPr lang="en-US" cap="none" dirty="0" smtClean="0"/>
              <a:t> </a:t>
            </a:r>
            <a:r>
              <a:rPr lang="en-US" cap="none" dirty="0" err="1" smtClean="0"/>
              <a:t>keladi</a:t>
            </a:r>
            <a:r>
              <a:rPr lang="en-US" cap="none" dirty="0" smtClean="0"/>
              <a:t>. </a:t>
            </a:r>
            <a:r>
              <a:rPr lang="en-US" cap="none" dirty="0" err="1" smtClean="0"/>
              <a:t>Elektr</a:t>
            </a:r>
            <a:r>
              <a:rPr lang="en-US" cap="none" dirty="0" smtClean="0"/>
              <a:t> </a:t>
            </a:r>
            <a:r>
              <a:rPr lang="en-US" cap="none" dirty="0" err="1" smtClean="0"/>
              <a:t>tarmoqdagi</a:t>
            </a:r>
            <a:r>
              <a:rPr lang="en-US" cap="none" dirty="0" smtClean="0"/>
              <a:t> </a:t>
            </a:r>
            <a:r>
              <a:rPr lang="en-US" cap="none" dirty="0" err="1" smtClean="0"/>
              <a:t>kuchlanish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bo‘yicha</a:t>
            </a:r>
            <a:r>
              <a:rPr lang="en-US" cap="none" dirty="0" smtClean="0"/>
              <a:t> </a:t>
            </a:r>
            <a:r>
              <a:rPr lang="en-US" cap="none" dirty="0" err="1" smtClean="0"/>
              <a:t>nosimmetriya</a:t>
            </a:r>
            <a:r>
              <a:rPr lang="en-US" cap="none" dirty="0" smtClean="0"/>
              <a:t> </a:t>
            </a:r>
            <a:r>
              <a:rPr lang="en-US" cap="none" dirty="0" err="1" smtClean="0"/>
              <a:t>ayniqsa</a:t>
            </a:r>
            <a:r>
              <a:rPr lang="en-US" cap="none" dirty="0" smtClean="0"/>
              <a:t> </a:t>
            </a:r>
            <a:r>
              <a:rPr lang="en-US" cap="none" dirty="0" err="1" smtClean="0"/>
              <a:t>asinxron</a:t>
            </a:r>
            <a:r>
              <a:rPr lang="en-US" cap="none" dirty="0" smtClean="0"/>
              <a:t> </a:t>
            </a:r>
            <a:r>
              <a:rPr lang="en-US" cap="none" dirty="0" err="1" smtClean="0"/>
              <a:t>motorlarning</a:t>
            </a:r>
            <a:r>
              <a:rPr lang="en-US" cap="none" dirty="0" smtClean="0"/>
              <a:t> </a:t>
            </a:r>
            <a:r>
              <a:rPr lang="en-US" cap="none" dirty="0" err="1" smtClean="0"/>
              <a:t>ish</a:t>
            </a:r>
            <a:r>
              <a:rPr lang="en-US" cap="none" dirty="0" smtClean="0"/>
              <a:t> </a:t>
            </a:r>
            <a:r>
              <a:rPr lang="en-US" cap="none" dirty="0" err="1" smtClean="0"/>
              <a:t>rejimiga</a:t>
            </a:r>
            <a:r>
              <a:rPr lang="en-US" cap="none" dirty="0" smtClean="0"/>
              <a:t> </a:t>
            </a:r>
            <a:r>
              <a:rPr lang="en-US" cap="none" dirty="0" err="1" smtClean="0"/>
              <a:t>salbiy</a:t>
            </a:r>
            <a:r>
              <a:rPr lang="en-US" cap="none" dirty="0" smtClean="0"/>
              <a:t> </a:t>
            </a:r>
            <a:r>
              <a:rPr lang="en-US" cap="none" dirty="0" err="1" smtClean="0"/>
              <a:t>ta’sir</a:t>
            </a:r>
            <a:r>
              <a:rPr lang="en-US" cap="none" dirty="0" smtClean="0"/>
              <a:t> </a:t>
            </a:r>
            <a:r>
              <a:rPr lang="en-US" cap="none" dirty="0" err="1" smtClean="0"/>
              <a:t>qiladi</a:t>
            </a:r>
            <a:r>
              <a:rPr lang="en-US" cap="none" dirty="0" smtClean="0"/>
              <a:t>. </a:t>
            </a:r>
            <a:r>
              <a:rPr lang="en-US" cap="none" dirty="0" err="1" smtClean="0"/>
              <a:t>Fazalardagi</a:t>
            </a:r>
            <a:r>
              <a:rPr lang="en-US" cap="none" dirty="0" smtClean="0"/>
              <a:t> </a:t>
            </a:r>
            <a:r>
              <a:rPr lang="en-US" cap="none" dirty="0" err="1" smtClean="0"/>
              <a:t>kuchlanishlarning</a:t>
            </a:r>
            <a:r>
              <a:rPr lang="en-US" cap="none" dirty="0" smtClean="0"/>
              <a:t> </a:t>
            </a:r>
            <a:r>
              <a:rPr lang="en-US" cap="none" dirty="0" err="1" smtClean="0"/>
              <a:t>simmetrik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bo‘lmasligi</a:t>
            </a:r>
            <a:r>
              <a:rPr lang="en-US" cap="none" dirty="0" smtClean="0"/>
              <a:t> </a:t>
            </a:r>
            <a:r>
              <a:rPr lang="en-US" cap="none" dirty="0" err="1" smtClean="0"/>
              <a:t>asinxron</a:t>
            </a:r>
            <a:r>
              <a:rPr lang="en-US" cap="none" dirty="0" smtClean="0"/>
              <a:t> </a:t>
            </a:r>
            <a:r>
              <a:rPr lang="en-US" cap="none" dirty="0" err="1" smtClean="0"/>
              <a:t>motorlarning</a:t>
            </a:r>
            <a:r>
              <a:rPr lang="en-US" cap="none" dirty="0" smtClean="0"/>
              <a:t> </a:t>
            </a:r>
            <a:r>
              <a:rPr lang="en-US" cap="none" dirty="0" err="1" smtClean="0"/>
              <a:t>ishlash</a:t>
            </a:r>
            <a:r>
              <a:rPr lang="en-US" cap="none" dirty="0" smtClean="0"/>
              <a:t> </a:t>
            </a:r>
            <a:r>
              <a:rPr lang="en-US" cap="none" dirty="0" err="1" smtClean="0"/>
              <a:t>muddatiga</a:t>
            </a:r>
            <a:r>
              <a:rPr lang="en-US" cap="none" dirty="0" smtClean="0"/>
              <a:t> </a:t>
            </a:r>
            <a:r>
              <a:rPr lang="en-US" cap="none" dirty="0" err="1" smtClean="0"/>
              <a:t>ta’siri</a:t>
            </a:r>
            <a:r>
              <a:rPr lang="en-US" cap="none" dirty="0" smtClean="0"/>
              <a:t> </a:t>
            </a:r>
            <a:r>
              <a:rPr lang="en-US" cap="none" dirty="0" err="1" smtClean="0"/>
              <a:t>katta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bo‘ladi</a:t>
            </a:r>
            <a:r>
              <a:rPr lang="en-US" cap="none" dirty="0" smtClean="0"/>
              <a:t>. </a:t>
            </a:r>
            <a:r>
              <a:rPr lang="en-US" cap="none" dirty="0" err="1" smtClean="0"/>
              <a:t>Asinxron</a:t>
            </a:r>
            <a:r>
              <a:rPr lang="en-US" cap="none" dirty="0" smtClean="0"/>
              <a:t> </a:t>
            </a:r>
            <a:r>
              <a:rPr lang="en-US" cap="none" dirty="0" err="1" smtClean="0"/>
              <a:t>motorning</a:t>
            </a:r>
            <a:r>
              <a:rPr lang="en-US" cap="none" dirty="0" smtClean="0"/>
              <a:t> </a:t>
            </a:r>
            <a:r>
              <a:rPr lang="en-US" cap="none" dirty="0" err="1" smtClean="0"/>
              <a:t>teskari</a:t>
            </a:r>
            <a:r>
              <a:rPr lang="en-US" cap="none" dirty="0" smtClean="0"/>
              <a:t> </a:t>
            </a:r>
            <a:r>
              <a:rPr lang="en-US" cap="none" dirty="0" err="1" smtClean="0"/>
              <a:t>yo‘nalishdagi</a:t>
            </a:r>
            <a:r>
              <a:rPr lang="en-US" cap="none" dirty="0" smtClean="0"/>
              <a:t> </a:t>
            </a:r>
            <a:r>
              <a:rPr lang="en-US" cap="none" dirty="0" err="1" smtClean="0"/>
              <a:t>tok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bo‘yicha</a:t>
            </a:r>
            <a:r>
              <a:rPr lang="en-US" cap="none" dirty="0" smtClean="0"/>
              <a:t> </a:t>
            </a:r>
            <a:r>
              <a:rPr lang="en-US" cap="none" dirty="0" err="1" smtClean="0"/>
              <a:t>qarshiligi</a:t>
            </a:r>
            <a:r>
              <a:rPr lang="en-US" cap="none" dirty="0" smtClean="0"/>
              <a:t> </a:t>
            </a:r>
            <a:r>
              <a:rPr lang="en-US" cap="none" dirty="0" err="1" smtClean="0"/>
              <a:t>to‘ri</a:t>
            </a:r>
            <a:r>
              <a:rPr lang="en-US" cap="none" dirty="0" smtClean="0"/>
              <a:t> </a:t>
            </a:r>
            <a:r>
              <a:rPr lang="en-US" cap="none" dirty="0" err="1" smtClean="0"/>
              <a:t>yo‘nalishdagiga</a:t>
            </a:r>
            <a:r>
              <a:rPr lang="en-US" cap="none" dirty="0" smtClean="0"/>
              <a:t>  </a:t>
            </a:r>
            <a:r>
              <a:rPr lang="en-US" cap="none" dirty="0" err="1" smtClean="0"/>
              <a:t>nisbatan</a:t>
            </a:r>
            <a:r>
              <a:rPr lang="en-US" cap="none" dirty="0" smtClean="0"/>
              <a:t> 5 – 7 </a:t>
            </a:r>
            <a:r>
              <a:rPr lang="en-US" cap="none" dirty="0" err="1" smtClean="0"/>
              <a:t>marta</a:t>
            </a:r>
            <a:r>
              <a:rPr lang="en-US" cap="none" dirty="0" smtClean="0"/>
              <a:t> </a:t>
            </a:r>
            <a:r>
              <a:rPr lang="en-US" cap="none" dirty="0" err="1" smtClean="0"/>
              <a:t>kam</a:t>
            </a:r>
            <a:r>
              <a:rPr lang="en-US" cap="none" dirty="0" smtClean="0"/>
              <a:t> </a:t>
            </a:r>
            <a:r>
              <a:rPr lang="en-US" cap="none" dirty="0" err="1" smtClean="0"/>
              <a:t>ekanligini</a:t>
            </a:r>
            <a:r>
              <a:rPr lang="en-US" cap="none" dirty="0" smtClean="0"/>
              <a:t> </a:t>
            </a:r>
            <a:r>
              <a:rPr lang="en-US" cap="none" dirty="0" err="1" smtClean="0"/>
              <a:t>xisobga</a:t>
            </a:r>
            <a:r>
              <a:rPr lang="en-US" cap="none" dirty="0" smtClean="0"/>
              <a:t> </a:t>
            </a:r>
            <a:r>
              <a:rPr lang="en-US" cap="none" dirty="0" err="1" smtClean="0"/>
              <a:t>olsak</a:t>
            </a:r>
            <a:r>
              <a:rPr lang="en-US" cap="none" dirty="0" smtClean="0"/>
              <a:t>, u </a:t>
            </a:r>
            <a:r>
              <a:rPr lang="en-US" cap="none" dirty="0" err="1" smtClean="0"/>
              <a:t>holda</a:t>
            </a:r>
            <a:r>
              <a:rPr lang="en-US" cap="none" dirty="0" smtClean="0"/>
              <a:t> </a:t>
            </a:r>
            <a:r>
              <a:rPr lang="en-US" cap="none" dirty="0" err="1" smtClean="0"/>
              <a:t>ozgina</a:t>
            </a:r>
            <a:r>
              <a:rPr lang="en-US" cap="none" dirty="0" smtClean="0"/>
              <a:t> </a:t>
            </a:r>
            <a:r>
              <a:rPr lang="en-US" cap="none" dirty="0" err="1" smtClean="0"/>
              <a:t>qmymatdagi</a:t>
            </a:r>
            <a:r>
              <a:rPr lang="en-US" cap="none" dirty="0" smtClean="0"/>
              <a:t> </a:t>
            </a:r>
            <a:r>
              <a:rPr lang="en-US" cap="none" dirty="0" err="1" smtClean="0"/>
              <a:t>teskari</a:t>
            </a:r>
            <a:r>
              <a:rPr lang="en-US" cap="none" dirty="0" smtClean="0"/>
              <a:t> </a:t>
            </a:r>
            <a:r>
              <a:rPr lang="en-US" cap="none" dirty="0" err="1" smtClean="0"/>
              <a:t>yo‘nalishdagi</a:t>
            </a:r>
            <a:r>
              <a:rPr lang="en-US" cap="none" dirty="0" smtClean="0"/>
              <a:t> </a:t>
            </a:r>
            <a:r>
              <a:rPr lang="en-US" cap="none" dirty="0" err="1" smtClean="0"/>
              <a:t>kuchlanishning</a:t>
            </a:r>
            <a:r>
              <a:rPr lang="en-US" cap="none" dirty="0" smtClean="0"/>
              <a:t> </a:t>
            </a:r>
            <a:r>
              <a:rPr lang="en-US" cap="none" dirty="0" err="1" smtClean="0"/>
              <a:t>paydo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bo‘lishi</a:t>
            </a:r>
            <a:r>
              <a:rPr lang="en-US" cap="none" dirty="0" smtClean="0"/>
              <a:t> </a:t>
            </a:r>
            <a:r>
              <a:rPr lang="en-US" cap="none" dirty="0" err="1" smtClean="0"/>
              <a:t>teskari</a:t>
            </a:r>
            <a:r>
              <a:rPr lang="en-US" cap="none" dirty="0" smtClean="0"/>
              <a:t> </a:t>
            </a:r>
            <a:r>
              <a:rPr lang="en-US" cap="none" dirty="0" err="1" smtClean="0"/>
              <a:t>yo‘nalishdagi</a:t>
            </a:r>
            <a:r>
              <a:rPr lang="en-US" cap="none" dirty="0" smtClean="0"/>
              <a:t> </a:t>
            </a:r>
            <a:r>
              <a:rPr lang="en-US" cap="none" dirty="0" err="1" smtClean="0"/>
              <a:t>tok</a:t>
            </a:r>
            <a:r>
              <a:rPr lang="en-US" cap="none" dirty="0" smtClean="0"/>
              <a:t> </a:t>
            </a:r>
            <a:r>
              <a:rPr lang="en-US" cap="none" dirty="0" err="1" smtClean="0"/>
              <a:t>qiymatining</a:t>
            </a:r>
            <a:r>
              <a:rPr lang="en-US" cap="none" dirty="0" smtClean="0"/>
              <a:t> </a:t>
            </a:r>
            <a:r>
              <a:rPr lang="en-US" cap="none" dirty="0" err="1" smtClean="0"/>
              <a:t>sezilarli</a:t>
            </a:r>
            <a:r>
              <a:rPr lang="en-US" cap="none" dirty="0" smtClean="0"/>
              <a:t> </a:t>
            </a:r>
            <a:r>
              <a:rPr lang="en-US" cap="none" dirty="0" err="1" smtClean="0"/>
              <a:t>oshishiga</a:t>
            </a:r>
            <a:r>
              <a:rPr lang="en-US" cap="none" dirty="0" smtClean="0"/>
              <a:t> </a:t>
            </a:r>
            <a:r>
              <a:rPr lang="en-US" cap="none" dirty="0" err="1" smtClean="0"/>
              <a:t>olib</a:t>
            </a:r>
            <a:r>
              <a:rPr lang="en-US" cap="none" dirty="0" smtClean="0"/>
              <a:t> </a:t>
            </a:r>
            <a:r>
              <a:rPr lang="en-US" cap="none" dirty="0" err="1" smtClean="0"/>
              <a:t>keladi</a:t>
            </a:r>
            <a:r>
              <a:rPr lang="en-US" cap="none" dirty="0" smtClean="0"/>
              <a:t>. Bu </a:t>
            </a:r>
            <a:r>
              <a:rPr lang="en-US" cap="none" dirty="0" err="1" smtClean="0"/>
              <a:t>tok</a:t>
            </a:r>
            <a:r>
              <a:rPr lang="en-US" cap="none" dirty="0" smtClean="0"/>
              <a:t> </a:t>
            </a:r>
            <a:r>
              <a:rPr lang="en-US" cap="none" dirty="0" err="1" smtClean="0"/>
              <a:t>to‘ri</a:t>
            </a:r>
            <a:r>
              <a:rPr lang="en-US" cap="none" dirty="0" smtClean="0"/>
              <a:t> </a:t>
            </a:r>
            <a:r>
              <a:rPr lang="en-US" cap="none" dirty="0" err="1" smtClean="0"/>
              <a:t>yo‘nalishdagi</a:t>
            </a:r>
            <a:r>
              <a:rPr lang="en-US" cap="none" dirty="0" smtClean="0"/>
              <a:t> </a:t>
            </a:r>
            <a:r>
              <a:rPr lang="en-US" cap="none" dirty="0" err="1" smtClean="0"/>
              <a:t>tok</a:t>
            </a:r>
            <a:r>
              <a:rPr lang="en-US" cap="none" dirty="0" smtClean="0"/>
              <a:t> </a:t>
            </a:r>
            <a:r>
              <a:rPr lang="en-US" cap="none" dirty="0" err="1" smtClean="0"/>
              <a:t>bilan</a:t>
            </a:r>
            <a:r>
              <a:rPr lang="en-US" cap="none" dirty="0" smtClean="0"/>
              <a:t> </a:t>
            </a:r>
            <a:r>
              <a:rPr lang="en-US" cap="none" dirty="0" err="1" smtClean="0"/>
              <a:t>qo‘shilib</a:t>
            </a:r>
            <a:r>
              <a:rPr lang="en-US" cap="none" dirty="0" smtClean="0"/>
              <a:t> stator </a:t>
            </a:r>
            <a:r>
              <a:rPr lang="en-US" cap="none" dirty="0" err="1" smtClean="0"/>
              <a:t>va</a:t>
            </a:r>
            <a:r>
              <a:rPr lang="en-US" cap="none" dirty="0" smtClean="0"/>
              <a:t> rotor </a:t>
            </a:r>
            <a:r>
              <a:rPr lang="en-US" cap="none" dirty="0" err="1" smtClean="0"/>
              <a:t>chulamlarining</a:t>
            </a:r>
            <a:r>
              <a:rPr lang="en-US" cap="none" dirty="0" smtClean="0"/>
              <a:t> </a:t>
            </a:r>
            <a:r>
              <a:rPr lang="en-US" cap="none" dirty="0" err="1" smtClean="0"/>
              <a:t>qo‘shimcha</a:t>
            </a:r>
            <a:r>
              <a:rPr lang="en-US" cap="none" dirty="0" smtClean="0"/>
              <a:t> </a:t>
            </a:r>
            <a:r>
              <a:rPr lang="en-US" cap="none" dirty="0" err="1" smtClean="0"/>
              <a:t>qizishiga</a:t>
            </a:r>
            <a:r>
              <a:rPr lang="en-US" cap="none" dirty="0" smtClean="0"/>
              <a:t> </a:t>
            </a:r>
            <a:r>
              <a:rPr lang="en-US" cap="none" dirty="0" err="1" smtClean="0"/>
              <a:t>olib</a:t>
            </a:r>
            <a:r>
              <a:rPr lang="en-US" cap="none" dirty="0" smtClean="0"/>
              <a:t> </a:t>
            </a:r>
            <a:r>
              <a:rPr lang="en-US" cap="none" dirty="0" err="1" smtClean="0"/>
              <a:t>keladi</a:t>
            </a:r>
            <a:r>
              <a:rPr lang="en-US" cap="none" dirty="0" smtClean="0"/>
              <a:t>. Bu </a:t>
            </a:r>
            <a:r>
              <a:rPr lang="en-US" cap="none" dirty="0" err="1" smtClean="0"/>
              <a:t>esa</a:t>
            </a:r>
            <a:r>
              <a:rPr lang="en-US" cap="none" dirty="0" smtClean="0"/>
              <a:t> </a:t>
            </a:r>
            <a:r>
              <a:rPr lang="en-US" cap="none" dirty="0" err="1" smtClean="0"/>
              <a:t>o‘z</a:t>
            </a:r>
            <a:r>
              <a:rPr lang="en-US" cap="none" dirty="0" smtClean="0"/>
              <a:t> – </a:t>
            </a:r>
            <a:r>
              <a:rPr lang="en-US" cap="none" dirty="0" err="1" smtClean="0"/>
              <a:t>o‘zidan</a:t>
            </a:r>
            <a:r>
              <a:rPr lang="en-US" cap="none" dirty="0" smtClean="0"/>
              <a:t> </a:t>
            </a:r>
            <a:r>
              <a:rPr lang="en-US" cap="none" dirty="0" err="1" smtClean="0"/>
              <a:t>chulam</a:t>
            </a:r>
            <a:r>
              <a:rPr lang="en-US" cap="none" dirty="0" smtClean="0"/>
              <a:t> </a:t>
            </a:r>
            <a:r>
              <a:rPr lang="en-US" cap="none" dirty="0" err="1" smtClean="0"/>
              <a:t>izolyatsiyasini</a:t>
            </a:r>
            <a:r>
              <a:rPr lang="en-US" cap="none" dirty="0" smtClean="0"/>
              <a:t> </a:t>
            </a:r>
            <a:r>
              <a:rPr lang="en-US" cap="none" dirty="0" err="1" smtClean="0"/>
              <a:t>tez</a:t>
            </a:r>
            <a:r>
              <a:rPr lang="en-US" cap="none" dirty="0" smtClean="0"/>
              <a:t> </a:t>
            </a:r>
            <a:r>
              <a:rPr lang="en-US" cap="none" dirty="0" err="1" smtClean="0"/>
              <a:t>eskirishga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motor </a:t>
            </a:r>
            <a:r>
              <a:rPr lang="en-US" cap="none" dirty="0" err="1" smtClean="0"/>
              <a:t>quvvatining</a:t>
            </a:r>
            <a:r>
              <a:rPr lang="en-US" cap="none" dirty="0" smtClean="0"/>
              <a:t> </a:t>
            </a:r>
            <a:r>
              <a:rPr lang="en-US" cap="none" dirty="0" err="1" smtClean="0"/>
              <a:t>kamayishiga</a:t>
            </a:r>
            <a:r>
              <a:rPr lang="en-US" cap="none" dirty="0" smtClean="0"/>
              <a:t> </a:t>
            </a:r>
            <a:r>
              <a:rPr lang="en-US" cap="none" dirty="0" err="1" smtClean="0"/>
              <a:t>sabab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bo‘ladi</a:t>
            </a:r>
            <a:r>
              <a:rPr lang="en-US" cap="none" dirty="0" smtClean="0"/>
              <a:t>. </a:t>
            </a:r>
            <a:r>
              <a:rPr lang="en-US" cap="none" dirty="0" err="1" smtClean="0"/>
              <a:t>Misol</a:t>
            </a:r>
            <a:r>
              <a:rPr lang="en-US" cap="none" dirty="0" smtClean="0"/>
              <a:t> </a:t>
            </a:r>
            <a:r>
              <a:rPr lang="en-US" cap="none" dirty="0" err="1" smtClean="0"/>
              <a:t>uchun</a:t>
            </a:r>
            <a:r>
              <a:rPr lang="en-US" cap="none" dirty="0" smtClean="0"/>
              <a:t> </a:t>
            </a:r>
            <a:r>
              <a:rPr lang="en-US" cap="none" dirty="0" err="1" smtClean="0"/>
              <a:t>kuchlanish</a:t>
            </a:r>
            <a:r>
              <a:rPr lang="en-US" cap="none" dirty="0" smtClean="0"/>
              <a:t> </a:t>
            </a:r>
            <a:r>
              <a:rPr lang="en-US" cap="none" dirty="0" err="1" smtClean="0"/>
              <a:t>nosimmetriyasi</a:t>
            </a:r>
            <a:r>
              <a:rPr lang="en-US" cap="none" dirty="0" smtClean="0"/>
              <a:t> 4% </a:t>
            </a:r>
            <a:r>
              <a:rPr lang="en-US" cap="none" dirty="0" err="1" smtClean="0"/>
              <a:t>ga</a:t>
            </a:r>
            <a:r>
              <a:rPr lang="en-US" cap="none" dirty="0" smtClean="0"/>
              <a:t> </a:t>
            </a:r>
            <a:r>
              <a:rPr lang="en-US" cap="none" dirty="0" err="1" smtClean="0"/>
              <a:t>teng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bo‘lsa</a:t>
            </a:r>
            <a:r>
              <a:rPr lang="en-US" cap="none" dirty="0" smtClean="0"/>
              <a:t>, </a:t>
            </a:r>
            <a:r>
              <a:rPr lang="en-US" cap="none" dirty="0" err="1" smtClean="0"/>
              <a:t>to‘liq</a:t>
            </a:r>
            <a:r>
              <a:rPr lang="en-US" cap="none" dirty="0" smtClean="0"/>
              <a:t> </a:t>
            </a:r>
            <a:r>
              <a:rPr lang="en-US" cap="none" dirty="0" err="1" smtClean="0"/>
              <a:t>quvvatda</a:t>
            </a:r>
            <a:r>
              <a:rPr lang="en-US" cap="none" dirty="0" smtClean="0"/>
              <a:t> </a:t>
            </a:r>
            <a:r>
              <a:rPr lang="en-US" cap="none" dirty="0" err="1" smtClean="0"/>
              <a:t>ishlayotgan</a:t>
            </a:r>
            <a:r>
              <a:rPr lang="en-US" cap="none" dirty="0" smtClean="0"/>
              <a:t> </a:t>
            </a:r>
            <a:r>
              <a:rPr lang="en-US" cap="none" dirty="0" err="1" smtClean="0"/>
              <a:t>motorning</a:t>
            </a:r>
            <a:r>
              <a:rPr lang="en-US" cap="none" dirty="0" smtClean="0"/>
              <a:t> </a:t>
            </a:r>
            <a:r>
              <a:rPr lang="en-US" cap="none" dirty="0" err="1" smtClean="0"/>
              <a:t>ishlash</a:t>
            </a:r>
            <a:r>
              <a:rPr lang="en-US" cap="none" dirty="0" smtClean="0"/>
              <a:t> </a:t>
            </a:r>
            <a:r>
              <a:rPr lang="en-US" cap="none" dirty="0" err="1" smtClean="0"/>
              <a:t>muddati</a:t>
            </a:r>
            <a:r>
              <a:rPr lang="en-US" cap="none" dirty="0" smtClean="0"/>
              <a:t> </a:t>
            </a:r>
            <a:r>
              <a:rPr lang="en-US" cap="none" dirty="0" err="1" smtClean="0"/>
              <a:t>tahminan</a:t>
            </a:r>
            <a:r>
              <a:rPr lang="en-US" cap="none" dirty="0" smtClean="0"/>
              <a:t> 2 </a:t>
            </a:r>
            <a:r>
              <a:rPr lang="en-US" cap="none" dirty="0" err="1" smtClean="0"/>
              <a:t>baravarga</a:t>
            </a:r>
            <a:r>
              <a:rPr lang="en-US" cap="none" dirty="0" smtClean="0"/>
              <a:t> </a:t>
            </a:r>
            <a:r>
              <a:rPr lang="en-US" cap="none" dirty="0" err="1" smtClean="0"/>
              <a:t>kamayadi</a:t>
            </a:r>
            <a:r>
              <a:rPr lang="en-US" cap="none" dirty="0" smtClean="0"/>
              <a:t>; </a:t>
            </a:r>
            <a:r>
              <a:rPr lang="en-US" cap="none" dirty="0" err="1" smtClean="0"/>
              <a:t>nosimmetriya</a:t>
            </a:r>
            <a:r>
              <a:rPr lang="en-US" cap="none" dirty="0" smtClean="0"/>
              <a:t> 5% </a:t>
            </a:r>
            <a:r>
              <a:rPr lang="en-US" cap="none" dirty="0" err="1" smtClean="0"/>
              <a:t>bo‘lganda</a:t>
            </a:r>
            <a:r>
              <a:rPr lang="en-US" cap="none" dirty="0" smtClean="0"/>
              <a:t> </a:t>
            </a:r>
            <a:r>
              <a:rPr lang="en-US" cap="none" dirty="0" err="1" smtClean="0"/>
              <a:t>motorning</a:t>
            </a:r>
            <a:r>
              <a:rPr lang="en-US" cap="none" dirty="0" smtClean="0"/>
              <a:t> </a:t>
            </a:r>
            <a:r>
              <a:rPr lang="en-US" cap="none" dirty="0" err="1" smtClean="0"/>
              <a:t>quvvati</a:t>
            </a:r>
            <a:r>
              <a:rPr lang="en-US" cap="none" dirty="0" smtClean="0"/>
              <a:t> 5 – 10% </a:t>
            </a:r>
            <a:r>
              <a:rPr lang="en-US" cap="none" dirty="0" err="1" smtClean="0"/>
              <a:t>ga</a:t>
            </a:r>
            <a:r>
              <a:rPr lang="en-US" cap="none" dirty="0" smtClean="0"/>
              <a:t> </a:t>
            </a:r>
            <a:r>
              <a:rPr lang="en-US" cap="none" dirty="0" err="1" smtClean="0"/>
              <a:t>kamayadi</a:t>
            </a:r>
            <a:r>
              <a:rPr lang="en-US" cap="none" dirty="0" smtClean="0"/>
              <a:t>; </a:t>
            </a:r>
            <a:r>
              <a:rPr lang="en-US" cap="none" dirty="0" err="1" smtClean="0"/>
              <a:t>nosimmetriya</a:t>
            </a:r>
            <a:r>
              <a:rPr lang="en-US" cap="none" dirty="0" smtClean="0"/>
              <a:t> 10% </a:t>
            </a:r>
            <a:r>
              <a:rPr lang="en-US" cap="none" dirty="0" err="1" smtClean="0"/>
              <a:t>bo‘lganda</a:t>
            </a:r>
            <a:r>
              <a:rPr lang="en-US" cap="none" dirty="0" smtClean="0"/>
              <a:t> </a:t>
            </a:r>
            <a:r>
              <a:rPr lang="en-US" cap="none" dirty="0" err="1" smtClean="0"/>
              <a:t>esa</a:t>
            </a:r>
            <a:r>
              <a:rPr lang="en-US" cap="none" dirty="0" smtClean="0"/>
              <a:t> </a:t>
            </a:r>
            <a:r>
              <a:rPr lang="en-US" cap="none" dirty="0" err="1" smtClean="0"/>
              <a:t>motorning</a:t>
            </a:r>
            <a:r>
              <a:rPr lang="en-US" cap="none" dirty="0" smtClean="0"/>
              <a:t> </a:t>
            </a:r>
            <a:r>
              <a:rPr lang="en-US" cap="none" dirty="0" err="1" smtClean="0"/>
              <a:t>quvvati</a:t>
            </a:r>
            <a:r>
              <a:rPr lang="en-US" cap="none" dirty="0" smtClean="0"/>
              <a:t> </a:t>
            </a:r>
            <a:r>
              <a:rPr lang="en-US" cap="none" dirty="0" err="1" smtClean="0"/>
              <a:t>motorning</a:t>
            </a:r>
            <a:r>
              <a:rPr lang="en-US" cap="none" dirty="0" smtClean="0"/>
              <a:t> </a:t>
            </a:r>
            <a:r>
              <a:rPr lang="en-US" cap="none" dirty="0" err="1" smtClean="0"/>
              <a:t>turiga</a:t>
            </a:r>
            <a:r>
              <a:rPr lang="en-US" cap="none" dirty="0" smtClean="0"/>
              <a:t> </a:t>
            </a:r>
            <a:r>
              <a:rPr lang="en-US" cap="none" dirty="0" err="1" smtClean="0"/>
              <a:t>qarab</a:t>
            </a:r>
            <a:r>
              <a:rPr lang="en-US" cap="none" dirty="0" smtClean="0"/>
              <a:t> 20 – 50% </a:t>
            </a:r>
            <a:r>
              <a:rPr lang="en-US" cap="none" dirty="0" err="1" smtClean="0"/>
              <a:t>gacha</a:t>
            </a:r>
            <a:r>
              <a:rPr lang="en-US" cap="none" dirty="0" smtClean="0"/>
              <a:t> </a:t>
            </a:r>
            <a:r>
              <a:rPr lang="en-US" cap="none" dirty="0" err="1" smtClean="0"/>
              <a:t>kamayishi</a:t>
            </a:r>
            <a:r>
              <a:rPr lang="en-US" cap="none" dirty="0" smtClean="0"/>
              <a:t> </a:t>
            </a:r>
            <a:r>
              <a:rPr lang="en-US" cap="none" dirty="0" err="1" smtClean="0"/>
              <a:t>mumkin</a:t>
            </a:r>
            <a:r>
              <a:rPr lang="en-US" cap="none" dirty="0" smtClean="0"/>
              <a:t>.</a:t>
            </a:r>
            <a:endParaRPr lang="ru-RU" cap="none" dirty="0" smtClean="0"/>
          </a:p>
        </p:txBody>
      </p:sp>
    </p:spTree>
    <p:extLst>
      <p:ext uri="{BB962C8B-B14F-4D97-AF65-F5344CB8AC3E}">
        <p14:creationId xmlns:p14="http://schemas.microsoft.com/office/powerpoint/2010/main" val="392969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145" y="452717"/>
            <a:ext cx="8617689" cy="1080595"/>
          </a:xfrm>
        </p:spPr>
        <p:txBody>
          <a:bodyPr/>
          <a:lstStyle/>
          <a:p>
            <a:pPr algn="ctr"/>
            <a:r>
              <a:rPr lang="en-US" sz="3200" b="1" dirty="0" err="1" smtClean="0"/>
              <a:t>Sig‘im</a:t>
            </a:r>
            <a:r>
              <a:rPr lang="en-US" sz="3200" b="1" dirty="0" smtClean="0"/>
              <a:t> </a:t>
            </a:r>
            <a:r>
              <a:rPr lang="en-US" sz="3200" b="1" dirty="0" err="1"/>
              <a:t>va</a:t>
            </a:r>
            <a:r>
              <a:rPr lang="en-US" sz="3200" b="1" dirty="0"/>
              <a:t> </a:t>
            </a:r>
            <a:r>
              <a:rPr lang="en-US" sz="3200" b="1" dirty="0" err="1"/>
              <a:t>drosselli</a:t>
            </a:r>
            <a:r>
              <a:rPr lang="en-US" sz="3200" b="1" dirty="0"/>
              <a:t> </a:t>
            </a:r>
            <a:r>
              <a:rPr lang="en-US" sz="3200" b="1" dirty="0" err="1"/>
              <a:t>simmetriyalovchi</a:t>
            </a:r>
            <a:r>
              <a:rPr lang="en-US" sz="3200" b="1" dirty="0"/>
              <a:t> </a:t>
            </a:r>
            <a:r>
              <a:rPr lang="en-US" sz="3200" b="1" dirty="0" err="1"/>
              <a:t>qurilmaning</a:t>
            </a:r>
            <a:r>
              <a:rPr lang="en-US" sz="3200" b="1" dirty="0"/>
              <a:t> </a:t>
            </a:r>
            <a:r>
              <a:rPr lang="en-US" sz="3200" b="1" dirty="0" err="1"/>
              <a:t>yuklanishga</a:t>
            </a:r>
            <a:r>
              <a:rPr lang="en-US" sz="3200" b="1" dirty="0"/>
              <a:t> </a:t>
            </a:r>
            <a:endParaRPr lang="ru-RU" sz="3200" dirty="0">
              <a:solidFill>
                <a:schemeClr val="accent3"/>
              </a:solidFill>
            </a:endParaRPr>
          </a:p>
        </p:txBody>
      </p:sp>
      <p:grpSp>
        <p:nvGrpSpPr>
          <p:cNvPr id="4" name="Group 127822"/>
          <p:cNvGrpSpPr/>
          <p:nvPr/>
        </p:nvGrpSpPr>
        <p:grpSpPr>
          <a:xfrm>
            <a:off x="1802921" y="2156605"/>
            <a:ext cx="8445259" cy="3899138"/>
            <a:chOff x="0" y="0"/>
            <a:chExt cx="4447900" cy="2030243"/>
          </a:xfrm>
        </p:grpSpPr>
        <p:sp>
          <p:nvSpPr>
            <p:cNvPr id="5" name="Rectangle 33555"/>
            <p:cNvSpPr/>
            <p:nvPr/>
          </p:nvSpPr>
          <p:spPr>
            <a:xfrm>
              <a:off x="4388612" y="1767718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>
                  <a:solidFill>
                    <a:schemeClr val="accent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" name="Shape 33689"/>
            <p:cNvSpPr/>
            <p:nvPr/>
          </p:nvSpPr>
          <p:spPr>
            <a:xfrm>
              <a:off x="11430" y="148082"/>
              <a:ext cx="78740" cy="78740"/>
            </a:xfrm>
            <a:custGeom>
              <a:avLst/>
              <a:gdLst/>
              <a:ahLst/>
              <a:cxnLst/>
              <a:rect l="0" t="0" r="0" b="0"/>
              <a:pathLst>
                <a:path w="78740" h="78740">
                  <a:moveTo>
                    <a:pt x="39370" y="0"/>
                  </a:moveTo>
                  <a:cubicBezTo>
                    <a:pt x="17653" y="0"/>
                    <a:pt x="0" y="17653"/>
                    <a:pt x="0" y="39370"/>
                  </a:cubicBezTo>
                  <a:cubicBezTo>
                    <a:pt x="0" y="61087"/>
                    <a:pt x="17653" y="78740"/>
                    <a:pt x="39370" y="78740"/>
                  </a:cubicBezTo>
                  <a:cubicBezTo>
                    <a:pt x="61087" y="78740"/>
                    <a:pt x="78740" y="61087"/>
                    <a:pt x="78740" y="39370"/>
                  </a:cubicBezTo>
                  <a:cubicBezTo>
                    <a:pt x="78740" y="17653"/>
                    <a:pt x="61087" y="0"/>
                    <a:pt x="39370" y="0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7" name="Shape 33691"/>
            <p:cNvSpPr/>
            <p:nvPr/>
          </p:nvSpPr>
          <p:spPr>
            <a:xfrm>
              <a:off x="645160" y="148082"/>
              <a:ext cx="78105" cy="79375"/>
            </a:xfrm>
            <a:custGeom>
              <a:avLst/>
              <a:gdLst/>
              <a:ahLst/>
              <a:cxnLst/>
              <a:rect l="0" t="0" r="0" b="0"/>
              <a:pathLst>
                <a:path w="78105" h="79375">
                  <a:moveTo>
                    <a:pt x="38989" y="0"/>
                  </a:moveTo>
                  <a:cubicBezTo>
                    <a:pt x="17526" y="0"/>
                    <a:pt x="0" y="17780"/>
                    <a:pt x="0" y="39751"/>
                  </a:cubicBezTo>
                  <a:cubicBezTo>
                    <a:pt x="0" y="61595"/>
                    <a:pt x="17526" y="79375"/>
                    <a:pt x="38989" y="79375"/>
                  </a:cubicBezTo>
                  <a:cubicBezTo>
                    <a:pt x="60579" y="79375"/>
                    <a:pt x="78105" y="61595"/>
                    <a:pt x="78105" y="39751"/>
                  </a:cubicBezTo>
                  <a:cubicBezTo>
                    <a:pt x="78105" y="17780"/>
                    <a:pt x="60579" y="0"/>
                    <a:pt x="38989" y="0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8" name="Shape 33693"/>
            <p:cNvSpPr/>
            <p:nvPr/>
          </p:nvSpPr>
          <p:spPr>
            <a:xfrm>
              <a:off x="1259840" y="148082"/>
              <a:ext cx="78740" cy="78740"/>
            </a:xfrm>
            <a:custGeom>
              <a:avLst/>
              <a:gdLst/>
              <a:ahLst/>
              <a:cxnLst/>
              <a:rect l="0" t="0" r="0" b="0"/>
              <a:pathLst>
                <a:path w="78740" h="78740">
                  <a:moveTo>
                    <a:pt x="39370" y="0"/>
                  </a:moveTo>
                  <a:cubicBezTo>
                    <a:pt x="17653" y="0"/>
                    <a:pt x="0" y="17653"/>
                    <a:pt x="0" y="39370"/>
                  </a:cubicBezTo>
                  <a:cubicBezTo>
                    <a:pt x="0" y="61087"/>
                    <a:pt x="17653" y="78740"/>
                    <a:pt x="39370" y="78740"/>
                  </a:cubicBezTo>
                  <a:cubicBezTo>
                    <a:pt x="61087" y="78740"/>
                    <a:pt x="78740" y="61087"/>
                    <a:pt x="78740" y="39370"/>
                  </a:cubicBezTo>
                  <a:cubicBezTo>
                    <a:pt x="78740" y="17653"/>
                    <a:pt x="61087" y="0"/>
                    <a:pt x="39370" y="0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9" name="Shape 33694"/>
            <p:cNvSpPr/>
            <p:nvPr/>
          </p:nvSpPr>
          <p:spPr>
            <a:xfrm>
              <a:off x="47625" y="211582"/>
              <a:ext cx="635" cy="1465580"/>
            </a:xfrm>
            <a:custGeom>
              <a:avLst/>
              <a:gdLst/>
              <a:ahLst/>
              <a:cxnLst/>
              <a:rect l="0" t="0" r="0" b="0"/>
              <a:pathLst>
                <a:path w="635" h="1465580">
                  <a:moveTo>
                    <a:pt x="0" y="0"/>
                  </a:moveTo>
                  <a:lnTo>
                    <a:pt x="635" y="146558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0" name="Shape 33695"/>
            <p:cNvSpPr/>
            <p:nvPr/>
          </p:nvSpPr>
          <p:spPr>
            <a:xfrm>
              <a:off x="1296035" y="220472"/>
              <a:ext cx="635" cy="1465580"/>
            </a:xfrm>
            <a:custGeom>
              <a:avLst/>
              <a:gdLst/>
              <a:ahLst/>
              <a:cxnLst/>
              <a:rect l="0" t="0" r="0" b="0"/>
              <a:pathLst>
                <a:path w="635" h="1465580">
                  <a:moveTo>
                    <a:pt x="0" y="0"/>
                  </a:moveTo>
                  <a:lnTo>
                    <a:pt x="635" y="146558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1" name="Shape 33696"/>
            <p:cNvSpPr/>
            <p:nvPr/>
          </p:nvSpPr>
          <p:spPr>
            <a:xfrm>
              <a:off x="784860" y="964438"/>
              <a:ext cx="127000" cy="145161"/>
            </a:xfrm>
            <a:custGeom>
              <a:avLst/>
              <a:gdLst/>
              <a:ahLst/>
              <a:cxnLst/>
              <a:rect l="0" t="0" r="0" b="0"/>
              <a:pathLst>
                <a:path w="127000" h="145161">
                  <a:moveTo>
                    <a:pt x="0" y="24638"/>
                  </a:moveTo>
                  <a:cubicBezTo>
                    <a:pt x="1270" y="23622"/>
                    <a:pt x="2667" y="22606"/>
                    <a:pt x="4064" y="21590"/>
                  </a:cubicBezTo>
                  <a:cubicBezTo>
                    <a:pt x="35179" y="0"/>
                    <a:pt x="79629" y="10160"/>
                    <a:pt x="103251" y="44323"/>
                  </a:cubicBezTo>
                  <a:cubicBezTo>
                    <a:pt x="127000" y="78486"/>
                    <a:pt x="121031" y="123698"/>
                    <a:pt x="89916" y="145161"/>
                  </a:cubicBez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2" name="Shape 33697"/>
            <p:cNvSpPr/>
            <p:nvPr/>
          </p:nvSpPr>
          <p:spPr>
            <a:xfrm>
              <a:off x="870585" y="1088898"/>
              <a:ext cx="127000" cy="145161"/>
            </a:xfrm>
            <a:custGeom>
              <a:avLst/>
              <a:gdLst/>
              <a:ahLst/>
              <a:cxnLst/>
              <a:rect l="0" t="0" r="0" b="0"/>
              <a:pathLst>
                <a:path w="127000" h="145161">
                  <a:moveTo>
                    <a:pt x="0" y="24638"/>
                  </a:moveTo>
                  <a:cubicBezTo>
                    <a:pt x="1270" y="23622"/>
                    <a:pt x="2667" y="22606"/>
                    <a:pt x="4064" y="21590"/>
                  </a:cubicBezTo>
                  <a:cubicBezTo>
                    <a:pt x="35179" y="0"/>
                    <a:pt x="79629" y="10160"/>
                    <a:pt x="103251" y="44323"/>
                  </a:cubicBezTo>
                  <a:cubicBezTo>
                    <a:pt x="127000" y="78486"/>
                    <a:pt x="121031" y="123698"/>
                    <a:pt x="89916" y="145161"/>
                  </a:cubicBez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3" name="Shape 33698"/>
            <p:cNvSpPr/>
            <p:nvPr/>
          </p:nvSpPr>
          <p:spPr>
            <a:xfrm>
              <a:off x="965835" y="1214628"/>
              <a:ext cx="127000" cy="145161"/>
            </a:xfrm>
            <a:custGeom>
              <a:avLst/>
              <a:gdLst/>
              <a:ahLst/>
              <a:cxnLst/>
              <a:rect l="0" t="0" r="0" b="0"/>
              <a:pathLst>
                <a:path w="127000" h="145161">
                  <a:moveTo>
                    <a:pt x="0" y="24638"/>
                  </a:moveTo>
                  <a:cubicBezTo>
                    <a:pt x="1270" y="23622"/>
                    <a:pt x="2667" y="22606"/>
                    <a:pt x="4064" y="21590"/>
                  </a:cubicBezTo>
                  <a:cubicBezTo>
                    <a:pt x="35179" y="0"/>
                    <a:pt x="79629" y="10160"/>
                    <a:pt x="103251" y="44323"/>
                  </a:cubicBezTo>
                  <a:cubicBezTo>
                    <a:pt x="127000" y="78486"/>
                    <a:pt x="121031" y="123698"/>
                    <a:pt x="89916" y="145161"/>
                  </a:cubicBez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4" name="Shape 33699"/>
            <p:cNvSpPr/>
            <p:nvPr/>
          </p:nvSpPr>
          <p:spPr>
            <a:xfrm>
              <a:off x="1056005" y="1344803"/>
              <a:ext cx="127000" cy="145161"/>
            </a:xfrm>
            <a:custGeom>
              <a:avLst/>
              <a:gdLst/>
              <a:ahLst/>
              <a:cxnLst/>
              <a:rect l="0" t="0" r="0" b="0"/>
              <a:pathLst>
                <a:path w="127000" h="145161">
                  <a:moveTo>
                    <a:pt x="0" y="24638"/>
                  </a:moveTo>
                  <a:cubicBezTo>
                    <a:pt x="1270" y="23622"/>
                    <a:pt x="2667" y="22606"/>
                    <a:pt x="4064" y="21590"/>
                  </a:cubicBezTo>
                  <a:cubicBezTo>
                    <a:pt x="35179" y="0"/>
                    <a:pt x="79629" y="10160"/>
                    <a:pt x="103251" y="44323"/>
                  </a:cubicBezTo>
                  <a:cubicBezTo>
                    <a:pt x="127000" y="78486"/>
                    <a:pt x="121031" y="123698"/>
                    <a:pt x="89916" y="145161"/>
                  </a:cubicBez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5" name="Shape 33700"/>
            <p:cNvSpPr/>
            <p:nvPr/>
          </p:nvSpPr>
          <p:spPr>
            <a:xfrm>
              <a:off x="1162304" y="1497203"/>
              <a:ext cx="120142" cy="173228"/>
            </a:xfrm>
            <a:custGeom>
              <a:avLst/>
              <a:gdLst/>
              <a:ahLst/>
              <a:cxnLst/>
              <a:rect l="0" t="0" r="0" b="0"/>
              <a:pathLst>
                <a:path w="120142" h="173228">
                  <a:moveTo>
                    <a:pt x="0" y="0"/>
                  </a:moveTo>
                  <a:lnTo>
                    <a:pt x="120142" y="173228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6" name="Shape 33701"/>
            <p:cNvSpPr/>
            <p:nvPr/>
          </p:nvSpPr>
          <p:spPr>
            <a:xfrm>
              <a:off x="680847" y="814451"/>
              <a:ext cx="119761" cy="173482"/>
            </a:xfrm>
            <a:custGeom>
              <a:avLst/>
              <a:gdLst/>
              <a:ahLst/>
              <a:cxnLst/>
              <a:rect l="0" t="0" r="0" b="0"/>
              <a:pathLst>
                <a:path w="119761" h="173482">
                  <a:moveTo>
                    <a:pt x="0" y="0"/>
                  </a:moveTo>
                  <a:lnTo>
                    <a:pt x="119761" y="173482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7" name="Shape 33702"/>
            <p:cNvSpPr/>
            <p:nvPr/>
          </p:nvSpPr>
          <p:spPr>
            <a:xfrm>
              <a:off x="418465" y="1568577"/>
              <a:ext cx="515620" cy="180975"/>
            </a:xfrm>
            <a:custGeom>
              <a:avLst/>
              <a:gdLst/>
              <a:ahLst/>
              <a:cxnLst/>
              <a:rect l="0" t="0" r="0" b="0"/>
              <a:pathLst>
                <a:path w="515620" h="180975">
                  <a:moveTo>
                    <a:pt x="0" y="180975"/>
                  </a:moveTo>
                  <a:lnTo>
                    <a:pt x="515620" y="180975"/>
                  </a:lnTo>
                  <a:lnTo>
                    <a:pt x="515620" y="0"/>
                  </a:lnTo>
                  <a:lnTo>
                    <a:pt x="0" y="0"/>
                  </a:lnTo>
                  <a:close/>
                </a:path>
              </a:pathLst>
            </a:custGeom>
            <a:ln w="15875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8" name="Shape 33703"/>
            <p:cNvSpPr/>
            <p:nvPr/>
          </p:nvSpPr>
          <p:spPr>
            <a:xfrm>
              <a:off x="943610" y="1677162"/>
              <a:ext cx="352425" cy="635"/>
            </a:xfrm>
            <a:custGeom>
              <a:avLst/>
              <a:gdLst/>
              <a:ahLst/>
              <a:cxnLst/>
              <a:rect l="0" t="0" r="0" b="0"/>
              <a:pathLst>
                <a:path w="352425" h="635">
                  <a:moveTo>
                    <a:pt x="0" y="0"/>
                  </a:moveTo>
                  <a:lnTo>
                    <a:pt x="352425" y="63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19" name="Shape 33704"/>
            <p:cNvSpPr/>
            <p:nvPr/>
          </p:nvSpPr>
          <p:spPr>
            <a:xfrm>
              <a:off x="38735" y="1677162"/>
              <a:ext cx="389255" cy="635"/>
            </a:xfrm>
            <a:custGeom>
              <a:avLst/>
              <a:gdLst/>
              <a:ahLst/>
              <a:cxnLst/>
              <a:rect l="0" t="0" r="0" b="0"/>
              <a:pathLst>
                <a:path w="389255" h="635">
                  <a:moveTo>
                    <a:pt x="0" y="0"/>
                  </a:moveTo>
                  <a:lnTo>
                    <a:pt x="389255" y="63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0" name="Shape 33705"/>
            <p:cNvSpPr/>
            <p:nvPr/>
          </p:nvSpPr>
          <p:spPr>
            <a:xfrm>
              <a:off x="536575" y="1297432"/>
              <a:ext cx="108585" cy="144780"/>
            </a:xfrm>
            <a:custGeom>
              <a:avLst/>
              <a:gdLst/>
              <a:ahLst/>
              <a:cxnLst/>
              <a:rect l="0" t="0" r="0" b="0"/>
              <a:pathLst>
                <a:path w="108585" h="144780">
                  <a:moveTo>
                    <a:pt x="0" y="0"/>
                  </a:moveTo>
                  <a:lnTo>
                    <a:pt x="108585" y="144780"/>
                  </a:lnTo>
                </a:path>
              </a:pathLst>
            </a:custGeom>
            <a:ln w="285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1" name="Shape 33706"/>
            <p:cNvSpPr/>
            <p:nvPr/>
          </p:nvSpPr>
          <p:spPr>
            <a:xfrm>
              <a:off x="473075" y="1333627"/>
              <a:ext cx="108585" cy="144780"/>
            </a:xfrm>
            <a:custGeom>
              <a:avLst/>
              <a:gdLst/>
              <a:ahLst/>
              <a:cxnLst/>
              <a:rect l="0" t="0" r="0" b="0"/>
              <a:pathLst>
                <a:path w="108585" h="144780">
                  <a:moveTo>
                    <a:pt x="0" y="0"/>
                  </a:moveTo>
                  <a:lnTo>
                    <a:pt x="108585" y="144780"/>
                  </a:lnTo>
                </a:path>
              </a:pathLst>
            </a:custGeom>
            <a:ln w="285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2" name="Shape 33707"/>
            <p:cNvSpPr/>
            <p:nvPr/>
          </p:nvSpPr>
          <p:spPr>
            <a:xfrm>
              <a:off x="586613" y="1161542"/>
              <a:ext cx="347472" cy="205613"/>
            </a:xfrm>
            <a:custGeom>
              <a:avLst/>
              <a:gdLst/>
              <a:ahLst/>
              <a:cxnLst/>
              <a:rect l="0" t="0" r="0" b="0"/>
              <a:pathLst>
                <a:path w="347472" h="205613">
                  <a:moveTo>
                    <a:pt x="347472" y="0"/>
                  </a:moveTo>
                  <a:lnTo>
                    <a:pt x="300609" y="71120"/>
                  </a:lnTo>
                  <a:lnTo>
                    <a:pt x="285470" y="45015"/>
                  </a:lnTo>
                  <a:lnTo>
                    <a:pt x="7874" y="205613"/>
                  </a:lnTo>
                  <a:lnTo>
                    <a:pt x="0" y="191897"/>
                  </a:lnTo>
                  <a:lnTo>
                    <a:pt x="277504" y="31281"/>
                  </a:lnTo>
                  <a:lnTo>
                    <a:pt x="262382" y="5207"/>
                  </a:lnTo>
                  <a:lnTo>
                    <a:pt x="347472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3" name="Shape 33708"/>
            <p:cNvSpPr/>
            <p:nvPr/>
          </p:nvSpPr>
          <p:spPr>
            <a:xfrm>
              <a:off x="57150" y="1406017"/>
              <a:ext cx="461010" cy="262255"/>
            </a:xfrm>
            <a:custGeom>
              <a:avLst/>
              <a:gdLst/>
              <a:ahLst/>
              <a:cxnLst/>
              <a:rect l="0" t="0" r="0" b="0"/>
              <a:pathLst>
                <a:path w="461010" h="262255">
                  <a:moveTo>
                    <a:pt x="461010" y="0"/>
                  </a:moveTo>
                  <a:lnTo>
                    <a:pt x="0" y="26225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4" name="Shape 33709"/>
            <p:cNvSpPr/>
            <p:nvPr/>
          </p:nvSpPr>
          <p:spPr>
            <a:xfrm>
              <a:off x="979805" y="1016762"/>
              <a:ext cx="262255" cy="389255"/>
            </a:xfrm>
            <a:custGeom>
              <a:avLst/>
              <a:gdLst/>
              <a:ahLst/>
              <a:cxnLst/>
              <a:rect l="0" t="0" r="0" b="0"/>
              <a:pathLst>
                <a:path w="262255" h="389255">
                  <a:moveTo>
                    <a:pt x="0" y="0"/>
                  </a:moveTo>
                  <a:lnTo>
                    <a:pt x="262255" y="389255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5" name="Shape 33710"/>
            <p:cNvSpPr/>
            <p:nvPr/>
          </p:nvSpPr>
          <p:spPr>
            <a:xfrm>
              <a:off x="681355" y="220472"/>
              <a:ext cx="635" cy="615315"/>
            </a:xfrm>
            <a:custGeom>
              <a:avLst/>
              <a:gdLst/>
              <a:ahLst/>
              <a:cxnLst/>
              <a:rect l="0" t="0" r="0" b="0"/>
              <a:pathLst>
                <a:path w="635" h="615315">
                  <a:moveTo>
                    <a:pt x="635" y="0"/>
                  </a:moveTo>
                  <a:lnTo>
                    <a:pt x="0" y="61531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6" name="Shape 33711"/>
            <p:cNvSpPr/>
            <p:nvPr/>
          </p:nvSpPr>
          <p:spPr>
            <a:xfrm>
              <a:off x="2409190" y="139192"/>
              <a:ext cx="1528445" cy="635"/>
            </a:xfrm>
            <a:custGeom>
              <a:avLst/>
              <a:gdLst/>
              <a:ahLst/>
              <a:cxnLst/>
              <a:rect l="0" t="0" r="0" b="0"/>
              <a:pathLst>
                <a:path w="1528445" h="635">
                  <a:moveTo>
                    <a:pt x="0" y="0"/>
                  </a:moveTo>
                  <a:lnTo>
                    <a:pt x="1528445" y="63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7" name="Shape 33712"/>
            <p:cNvSpPr/>
            <p:nvPr/>
          </p:nvSpPr>
          <p:spPr>
            <a:xfrm>
              <a:off x="2409190" y="283972"/>
              <a:ext cx="1528445" cy="635"/>
            </a:xfrm>
            <a:custGeom>
              <a:avLst/>
              <a:gdLst/>
              <a:ahLst/>
              <a:cxnLst/>
              <a:rect l="0" t="0" r="0" b="0"/>
              <a:pathLst>
                <a:path w="1528445" h="635">
                  <a:moveTo>
                    <a:pt x="0" y="0"/>
                  </a:moveTo>
                  <a:lnTo>
                    <a:pt x="1528445" y="63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8" name="Shape 33713"/>
            <p:cNvSpPr/>
            <p:nvPr/>
          </p:nvSpPr>
          <p:spPr>
            <a:xfrm>
              <a:off x="2409190" y="428752"/>
              <a:ext cx="1528445" cy="635"/>
            </a:xfrm>
            <a:custGeom>
              <a:avLst/>
              <a:gdLst/>
              <a:ahLst/>
              <a:cxnLst/>
              <a:rect l="0" t="0" r="0" b="0"/>
              <a:pathLst>
                <a:path w="1528445" h="635">
                  <a:moveTo>
                    <a:pt x="0" y="0"/>
                  </a:moveTo>
                  <a:lnTo>
                    <a:pt x="1528445" y="63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29" name="Shape 33714"/>
            <p:cNvSpPr/>
            <p:nvPr/>
          </p:nvSpPr>
          <p:spPr>
            <a:xfrm>
              <a:off x="2607945" y="410337"/>
              <a:ext cx="635" cy="1266825"/>
            </a:xfrm>
            <a:custGeom>
              <a:avLst/>
              <a:gdLst/>
              <a:ahLst/>
              <a:cxnLst/>
              <a:rect l="0" t="0" r="0" b="0"/>
              <a:pathLst>
                <a:path w="635" h="1266825">
                  <a:moveTo>
                    <a:pt x="0" y="0"/>
                  </a:moveTo>
                  <a:lnTo>
                    <a:pt x="635" y="126682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30" name="Shape 33715"/>
            <p:cNvSpPr/>
            <p:nvPr/>
          </p:nvSpPr>
          <p:spPr>
            <a:xfrm>
              <a:off x="3820160" y="130302"/>
              <a:ext cx="635" cy="1546860"/>
            </a:xfrm>
            <a:custGeom>
              <a:avLst/>
              <a:gdLst/>
              <a:ahLst/>
              <a:cxnLst/>
              <a:rect l="0" t="0" r="0" b="0"/>
              <a:pathLst>
                <a:path w="635" h="1546860">
                  <a:moveTo>
                    <a:pt x="0" y="0"/>
                  </a:moveTo>
                  <a:lnTo>
                    <a:pt x="635" y="154686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31" name="Shape 33716"/>
            <p:cNvSpPr/>
            <p:nvPr/>
          </p:nvSpPr>
          <p:spPr>
            <a:xfrm>
              <a:off x="3178175" y="283972"/>
              <a:ext cx="635" cy="777875"/>
            </a:xfrm>
            <a:custGeom>
              <a:avLst/>
              <a:gdLst/>
              <a:ahLst/>
              <a:cxnLst/>
              <a:rect l="0" t="0" r="0" b="0"/>
              <a:pathLst>
                <a:path w="635" h="777875">
                  <a:moveTo>
                    <a:pt x="0" y="0"/>
                  </a:moveTo>
                  <a:lnTo>
                    <a:pt x="635" y="77787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32" name="Shape 33717"/>
            <p:cNvSpPr/>
            <p:nvPr/>
          </p:nvSpPr>
          <p:spPr>
            <a:xfrm>
              <a:off x="3178175" y="1568577"/>
              <a:ext cx="635" cy="217170"/>
            </a:xfrm>
            <a:custGeom>
              <a:avLst/>
              <a:gdLst/>
              <a:ahLst/>
              <a:cxnLst/>
              <a:rect l="0" t="0" r="0" b="0"/>
              <a:pathLst>
                <a:path w="635" h="217170">
                  <a:moveTo>
                    <a:pt x="0" y="0"/>
                  </a:moveTo>
                  <a:lnTo>
                    <a:pt x="635" y="217170"/>
                  </a:lnTo>
                </a:path>
              </a:pathLst>
            </a:custGeom>
            <a:ln w="285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33" name="Shape 33718"/>
            <p:cNvSpPr/>
            <p:nvPr/>
          </p:nvSpPr>
          <p:spPr>
            <a:xfrm>
              <a:off x="3257550" y="1564132"/>
              <a:ext cx="635" cy="217170"/>
            </a:xfrm>
            <a:custGeom>
              <a:avLst/>
              <a:gdLst/>
              <a:ahLst/>
              <a:cxnLst/>
              <a:rect l="0" t="0" r="0" b="0"/>
              <a:pathLst>
                <a:path w="635" h="217170">
                  <a:moveTo>
                    <a:pt x="0" y="0"/>
                  </a:moveTo>
                  <a:lnTo>
                    <a:pt x="635" y="217170"/>
                  </a:lnTo>
                </a:path>
              </a:pathLst>
            </a:custGeom>
            <a:ln w="285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34" name="Shape 33719"/>
            <p:cNvSpPr/>
            <p:nvPr/>
          </p:nvSpPr>
          <p:spPr>
            <a:xfrm>
              <a:off x="3353816" y="1195832"/>
              <a:ext cx="133223" cy="171450"/>
            </a:xfrm>
            <a:custGeom>
              <a:avLst/>
              <a:gdLst/>
              <a:ahLst/>
              <a:cxnLst/>
              <a:rect l="0" t="0" r="0" b="0"/>
              <a:pathLst>
                <a:path w="133223" h="171450">
                  <a:moveTo>
                    <a:pt x="133223" y="0"/>
                  </a:moveTo>
                  <a:lnTo>
                    <a:pt x="0" y="171450"/>
                  </a:lnTo>
                </a:path>
              </a:pathLst>
            </a:custGeom>
            <a:ln w="285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35" name="Shape 33720"/>
            <p:cNvSpPr/>
            <p:nvPr/>
          </p:nvSpPr>
          <p:spPr>
            <a:xfrm>
              <a:off x="3419221" y="1240917"/>
              <a:ext cx="133223" cy="171450"/>
            </a:xfrm>
            <a:custGeom>
              <a:avLst/>
              <a:gdLst/>
              <a:ahLst/>
              <a:cxnLst/>
              <a:rect l="0" t="0" r="0" b="0"/>
              <a:pathLst>
                <a:path w="133223" h="171450">
                  <a:moveTo>
                    <a:pt x="133223" y="0"/>
                  </a:moveTo>
                  <a:lnTo>
                    <a:pt x="0" y="171450"/>
                  </a:lnTo>
                </a:path>
              </a:pathLst>
            </a:custGeom>
            <a:ln w="285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36" name="Shape 33721"/>
            <p:cNvSpPr/>
            <p:nvPr/>
          </p:nvSpPr>
          <p:spPr>
            <a:xfrm>
              <a:off x="2811145" y="1314323"/>
              <a:ext cx="171450" cy="133223"/>
            </a:xfrm>
            <a:custGeom>
              <a:avLst/>
              <a:gdLst/>
              <a:ahLst/>
              <a:cxnLst/>
              <a:rect l="0" t="0" r="0" b="0"/>
              <a:pathLst>
                <a:path w="171450" h="133223">
                  <a:moveTo>
                    <a:pt x="0" y="0"/>
                  </a:moveTo>
                  <a:lnTo>
                    <a:pt x="171450" y="133223"/>
                  </a:lnTo>
                </a:path>
              </a:pathLst>
            </a:custGeom>
            <a:ln w="285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37" name="Shape 33722"/>
            <p:cNvSpPr/>
            <p:nvPr/>
          </p:nvSpPr>
          <p:spPr>
            <a:xfrm>
              <a:off x="2856230" y="1248918"/>
              <a:ext cx="171450" cy="133223"/>
            </a:xfrm>
            <a:custGeom>
              <a:avLst/>
              <a:gdLst/>
              <a:ahLst/>
              <a:cxnLst/>
              <a:rect l="0" t="0" r="0" b="0"/>
              <a:pathLst>
                <a:path w="171450" h="133223">
                  <a:moveTo>
                    <a:pt x="0" y="0"/>
                  </a:moveTo>
                  <a:lnTo>
                    <a:pt x="171450" y="133223"/>
                  </a:lnTo>
                </a:path>
              </a:pathLst>
            </a:custGeom>
            <a:ln w="285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38" name="Shape 33723"/>
            <p:cNvSpPr/>
            <p:nvPr/>
          </p:nvSpPr>
          <p:spPr>
            <a:xfrm>
              <a:off x="2607945" y="1668272"/>
              <a:ext cx="560705" cy="635"/>
            </a:xfrm>
            <a:custGeom>
              <a:avLst/>
              <a:gdLst/>
              <a:ahLst/>
              <a:cxnLst/>
              <a:rect l="0" t="0" r="0" b="0"/>
              <a:pathLst>
                <a:path w="560705" h="635">
                  <a:moveTo>
                    <a:pt x="0" y="635"/>
                  </a:moveTo>
                  <a:lnTo>
                    <a:pt x="560705" y="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39" name="Shape 33724"/>
            <p:cNvSpPr/>
            <p:nvPr/>
          </p:nvSpPr>
          <p:spPr>
            <a:xfrm>
              <a:off x="3259455" y="1668272"/>
              <a:ext cx="560705" cy="635"/>
            </a:xfrm>
            <a:custGeom>
              <a:avLst/>
              <a:gdLst/>
              <a:ahLst/>
              <a:cxnLst/>
              <a:rect l="0" t="0" r="0" b="0"/>
              <a:pathLst>
                <a:path w="560705" h="635">
                  <a:moveTo>
                    <a:pt x="0" y="635"/>
                  </a:moveTo>
                  <a:lnTo>
                    <a:pt x="560705" y="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40" name="Shape 33725"/>
            <p:cNvSpPr/>
            <p:nvPr/>
          </p:nvSpPr>
          <p:spPr>
            <a:xfrm>
              <a:off x="2607945" y="1369822"/>
              <a:ext cx="289560" cy="307340"/>
            </a:xfrm>
            <a:custGeom>
              <a:avLst/>
              <a:gdLst/>
              <a:ahLst/>
              <a:cxnLst/>
              <a:rect l="0" t="0" r="0" b="0"/>
              <a:pathLst>
                <a:path w="289560" h="307340">
                  <a:moveTo>
                    <a:pt x="289560" y="0"/>
                  </a:moveTo>
                  <a:lnTo>
                    <a:pt x="0" y="30734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41" name="Shape 33726"/>
            <p:cNvSpPr/>
            <p:nvPr/>
          </p:nvSpPr>
          <p:spPr>
            <a:xfrm>
              <a:off x="2951480" y="1061847"/>
              <a:ext cx="217170" cy="244475"/>
            </a:xfrm>
            <a:custGeom>
              <a:avLst/>
              <a:gdLst/>
              <a:ahLst/>
              <a:cxnLst/>
              <a:rect l="0" t="0" r="0" b="0"/>
              <a:pathLst>
                <a:path w="217170" h="244475">
                  <a:moveTo>
                    <a:pt x="217170" y="0"/>
                  </a:moveTo>
                  <a:lnTo>
                    <a:pt x="0" y="24447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42" name="Shape 33727"/>
            <p:cNvSpPr/>
            <p:nvPr/>
          </p:nvSpPr>
          <p:spPr>
            <a:xfrm>
              <a:off x="3467735" y="1342517"/>
              <a:ext cx="352425" cy="316865"/>
            </a:xfrm>
            <a:custGeom>
              <a:avLst/>
              <a:gdLst/>
              <a:ahLst/>
              <a:cxnLst/>
              <a:rect l="0" t="0" r="0" b="0"/>
              <a:pathLst>
                <a:path w="352425" h="316865">
                  <a:moveTo>
                    <a:pt x="0" y="0"/>
                  </a:moveTo>
                  <a:lnTo>
                    <a:pt x="352425" y="31686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43" name="Shape 33728"/>
            <p:cNvSpPr/>
            <p:nvPr/>
          </p:nvSpPr>
          <p:spPr>
            <a:xfrm>
              <a:off x="3168650" y="1052957"/>
              <a:ext cx="235585" cy="226060"/>
            </a:xfrm>
            <a:custGeom>
              <a:avLst/>
              <a:gdLst/>
              <a:ahLst/>
              <a:cxnLst/>
              <a:rect l="0" t="0" r="0" b="0"/>
              <a:pathLst>
                <a:path w="235585" h="226060">
                  <a:moveTo>
                    <a:pt x="0" y="0"/>
                  </a:moveTo>
                  <a:lnTo>
                    <a:pt x="235585" y="22606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44" name="Shape 33729"/>
            <p:cNvSpPr/>
            <p:nvPr/>
          </p:nvSpPr>
          <p:spPr>
            <a:xfrm>
              <a:off x="3802380" y="120777"/>
              <a:ext cx="37465" cy="37465"/>
            </a:xfrm>
            <a:custGeom>
              <a:avLst/>
              <a:gdLst/>
              <a:ahLst/>
              <a:cxnLst/>
              <a:rect l="0" t="0" r="0" b="0"/>
              <a:pathLst>
                <a:path w="37465" h="37465">
                  <a:moveTo>
                    <a:pt x="18796" y="0"/>
                  </a:moveTo>
                  <a:cubicBezTo>
                    <a:pt x="29083" y="0"/>
                    <a:pt x="37465" y="8382"/>
                    <a:pt x="37465" y="18796"/>
                  </a:cubicBezTo>
                  <a:cubicBezTo>
                    <a:pt x="37465" y="29083"/>
                    <a:pt x="29083" y="37465"/>
                    <a:pt x="18796" y="37465"/>
                  </a:cubicBezTo>
                  <a:cubicBezTo>
                    <a:pt x="8382" y="37465"/>
                    <a:pt x="0" y="29083"/>
                    <a:pt x="0" y="18796"/>
                  </a:cubicBezTo>
                  <a:cubicBezTo>
                    <a:pt x="0" y="8382"/>
                    <a:pt x="8382" y="0"/>
                    <a:pt x="18796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45" name="Shape 33730"/>
            <p:cNvSpPr/>
            <p:nvPr/>
          </p:nvSpPr>
          <p:spPr>
            <a:xfrm>
              <a:off x="3802380" y="120777"/>
              <a:ext cx="37465" cy="37465"/>
            </a:xfrm>
            <a:custGeom>
              <a:avLst/>
              <a:gdLst/>
              <a:ahLst/>
              <a:cxnLst/>
              <a:rect l="0" t="0" r="0" b="0"/>
              <a:pathLst>
                <a:path w="37465" h="37465">
                  <a:moveTo>
                    <a:pt x="18796" y="0"/>
                  </a:moveTo>
                  <a:cubicBezTo>
                    <a:pt x="8382" y="0"/>
                    <a:pt x="0" y="8382"/>
                    <a:pt x="0" y="18796"/>
                  </a:cubicBezTo>
                  <a:cubicBezTo>
                    <a:pt x="0" y="29083"/>
                    <a:pt x="8382" y="37465"/>
                    <a:pt x="18796" y="37465"/>
                  </a:cubicBezTo>
                  <a:cubicBezTo>
                    <a:pt x="29083" y="37465"/>
                    <a:pt x="37465" y="29083"/>
                    <a:pt x="37465" y="18796"/>
                  </a:cubicBezTo>
                  <a:cubicBezTo>
                    <a:pt x="37465" y="8382"/>
                    <a:pt x="29083" y="0"/>
                    <a:pt x="18796" y="0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46" name="Shape 33731"/>
            <p:cNvSpPr/>
            <p:nvPr/>
          </p:nvSpPr>
          <p:spPr>
            <a:xfrm>
              <a:off x="3159760" y="265557"/>
              <a:ext cx="37465" cy="37465"/>
            </a:xfrm>
            <a:custGeom>
              <a:avLst/>
              <a:gdLst/>
              <a:ahLst/>
              <a:cxnLst/>
              <a:rect l="0" t="0" r="0" b="0"/>
              <a:pathLst>
                <a:path w="37465" h="37465">
                  <a:moveTo>
                    <a:pt x="18796" y="0"/>
                  </a:moveTo>
                  <a:cubicBezTo>
                    <a:pt x="29083" y="0"/>
                    <a:pt x="37465" y="8382"/>
                    <a:pt x="37465" y="18796"/>
                  </a:cubicBezTo>
                  <a:cubicBezTo>
                    <a:pt x="37465" y="29083"/>
                    <a:pt x="29083" y="37465"/>
                    <a:pt x="18796" y="37465"/>
                  </a:cubicBezTo>
                  <a:cubicBezTo>
                    <a:pt x="8382" y="37465"/>
                    <a:pt x="0" y="29083"/>
                    <a:pt x="0" y="18796"/>
                  </a:cubicBezTo>
                  <a:cubicBezTo>
                    <a:pt x="0" y="8382"/>
                    <a:pt x="8382" y="0"/>
                    <a:pt x="18796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47" name="Shape 33732"/>
            <p:cNvSpPr/>
            <p:nvPr/>
          </p:nvSpPr>
          <p:spPr>
            <a:xfrm>
              <a:off x="3159760" y="265557"/>
              <a:ext cx="37465" cy="37465"/>
            </a:xfrm>
            <a:custGeom>
              <a:avLst/>
              <a:gdLst/>
              <a:ahLst/>
              <a:cxnLst/>
              <a:rect l="0" t="0" r="0" b="0"/>
              <a:pathLst>
                <a:path w="37465" h="37465">
                  <a:moveTo>
                    <a:pt x="18796" y="0"/>
                  </a:moveTo>
                  <a:cubicBezTo>
                    <a:pt x="8382" y="0"/>
                    <a:pt x="0" y="8382"/>
                    <a:pt x="0" y="18796"/>
                  </a:cubicBezTo>
                  <a:cubicBezTo>
                    <a:pt x="0" y="29083"/>
                    <a:pt x="8382" y="37465"/>
                    <a:pt x="18796" y="37465"/>
                  </a:cubicBezTo>
                  <a:cubicBezTo>
                    <a:pt x="29083" y="37465"/>
                    <a:pt x="37465" y="29083"/>
                    <a:pt x="37465" y="18796"/>
                  </a:cubicBezTo>
                  <a:cubicBezTo>
                    <a:pt x="37465" y="8382"/>
                    <a:pt x="29083" y="0"/>
                    <a:pt x="18796" y="0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48" name="Shape 33733"/>
            <p:cNvSpPr/>
            <p:nvPr/>
          </p:nvSpPr>
          <p:spPr>
            <a:xfrm>
              <a:off x="2590165" y="410337"/>
              <a:ext cx="36830" cy="37465"/>
            </a:xfrm>
            <a:custGeom>
              <a:avLst/>
              <a:gdLst/>
              <a:ahLst/>
              <a:cxnLst/>
              <a:rect l="0" t="0" r="0" b="0"/>
              <a:pathLst>
                <a:path w="36830" h="37465">
                  <a:moveTo>
                    <a:pt x="18415" y="0"/>
                  </a:moveTo>
                  <a:cubicBezTo>
                    <a:pt x="28575" y="0"/>
                    <a:pt x="36830" y="8382"/>
                    <a:pt x="36830" y="18796"/>
                  </a:cubicBezTo>
                  <a:cubicBezTo>
                    <a:pt x="36830" y="29083"/>
                    <a:pt x="28575" y="37465"/>
                    <a:pt x="18415" y="37465"/>
                  </a:cubicBezTo>
                  <a:cubicBezTo>
                    <a:pt x="8255" y="37465"/>
                    <a:pt x="0" y="29083"/>
                    <a:pt x="0" y="18796"/>
                  </a:cubicBezTo>
                  <a:cubicBezTo>
                    <a:pt x="0" y="8382"/>
                    <a:pt x="8255" y="0"/>
                    <a:pt x="18415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49" name="Shape 33734"/>
            <p:cNvSpPr/>
            <p:nvPr/>
          </p:nvSpPr>
          <p:spPr>
            <a:xfrm>
              <a:off x="2590165" y="410337"/>
              <a:ext cx="36830" cy="37465"/>
            </a:xfrm>
            <a:custGeom>
              <a:avLst/>
              <a:gdLst/>
              <a:ahLst/>
              <a:cxnLst/>
              <a:rect l="0" t="0" r="0" b="0"/>
              <a:pathLst>
                <a:path w="36830" h="37465">
                  <a:moveTo>
                    <a:pt x="18415" y="0"/>
                  </a:moveTo>
                  <a:cubicBezTo>
                    <a:pt x="8255" y="0"/>
                    <a:pt x="0" y="8382"/>
                    <a:pt x="0" y="18796"/>
                  </a:cubicBezTo>
                  <a:cubicBezTo>
                    <a:pt x="0" y="29083"/>
                    <a:pt x="8255" y="37465"/>
                    <a:pt x="18415" y="37465"/>
                  </a:cubicBezTo>
                  <a:cubicBezTo>
                    <a:pt x="28575" y="37465"/>
                    <a:pt x="36830" y="29083"/>
                    <a:pt x="36830" y="18796"/>
                  </a:cubicBezTo>
                  <a:cubicBezTo>
                    <a:pt x="36830" y="8382"/>
                    <a:pt x="28575" y="0"/>
                    <a:pt x="18415" y="0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50" name="Rectangle 33735"/>
            <p:cNvSpPr/>
            <p:nvPr/>
          </p:nvSpPr>
          <p:spPr>
            <a:xfrm>
              <a:off x="0" y="0"/>
              <a:ext cx="1583025" cy="1816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050" b="1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А                В                С</a:t>
              </a:r>
              <a:endParaRPr lang="ru-RU" sz="140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1" name="Rectangle 33736"/>
            <p:cNvSpPr/>
            <p:nvPr/>
          </p:nvSpPr>
          <p:spPr>
            <a:xfrm>
              <a:off x="1190625" y="0"/>
              <a:ext cx="40311" cy="1816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050" b="1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2" name="Rectangle 33737"/>
            <p:cNvSpPr/>
            <p:nvPr/>
          </p:nvSpPr>
          <p:spPr>
            <a:xfrm>
              <a:off x="3988943" y="64008"/>
              <a:ext cx="108091" cy="1816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050" b="1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А</a:t>
              </a:r>
              <a:endParaRPr lang="ru-RU" sz="140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3" name="Rectangle 33738"/>
            <p:cNvSpPr/>
            <p:nvPr/>
          </p:nvSpPr>
          <p:spPr>
            <a:xfrm>
              <a:off x="4070096" y="64008"/>
              <a:ext cx="40311" cy="1816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050" b="1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4" name="Rectangle 33739"/>
            <p:cNvSpPr/>
            <p:nvPr/>
          </p:nvSpPr>
          <p:spPr>
            <a:xfrm>
              <a:off x="3988943" y="377952"/>
              <a:ext cx="100065" cy="1816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050" b="1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В</a:t>
              </a:r>
              <a:endParaRPr lang="ru-RU" sz="140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5" name="Rectangle 33740"/>
            <p:cNvSpPr/>
            <p:nvPr/>
          </p:nvSpPr>
          <p:spPr>
            <a:xfrm>
              <a:off x="4064000" y="377952"/>
              <a:ext cx="40311" cy="1816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050" b="1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6" name="Rectangle 33743"/>
            <p:cNvSpPr/>
            <p:nvPr/>
          </p:nvSpPr>
          <p:spPr>
            <a:xfrm>
              <a:off x="397764" y="1185672"/>
              <a:ext cx="94357" cy="1816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050" b="1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</a:t>
              </a:r>
              <a:endParaRPr lang="ru-RU" sz="140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7" name="Rectangle 33744"/>
            <p:cNvSpPr/>
            <p:nvPr/>
          </p:nvSpPr>
          <p:spPr>
            <a:xfrm>
              <a:off x="467868" y="1185672"/>
              <a:ext cx="40311" cy="1816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050" b="1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8" name="Rectangle 33745"/>
            <p:cNvSpPr/>
            <p:nvPr/>
          </p:nvSpPr>
          <p:spPr>
            <a:xfrm>
              <a:off x="1103757" y="1031748"/>
              <a:ext cx="215372" cy="1816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050" b="1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Др</a:t>
              </a:r>
              <a:endParaRPr lang="ru-RU" sz="140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9" name="Rectangle 33746"/>
            <p:cNvSpPr/>
            <p:nvPr/>
          </p:nvSpPr>
          <p:spPr>
            <a:xfrm>
              <a:off x="1265301" y="1031748"/>
              <a:ext cx="40311" cy="1816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050" b="1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0" name="Rectangle 33747"/>
            <p:cNvSpPr/>
            <p:nvPr/>
          </p:nvSpPr>
          <p:spPr>
            <a:xfrm>
              <a:off x="715137" y="1422146"/>
              <a:ext cx="85260" cy="1816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050" b="1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Z</a:t>
              </a:r>
              <a:endParaRPr lang="ru-RU" sz="140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" name="Rectangle 33748"/>
            <p:cNvSpPr/>
            <p:nvPr/>
          </p:nvSpPr>
          <p:spPr>
            <a:xfrm>
              <a:off x="779145" y="1476248"/>
              <a:ext cx="147377" cy="11974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700" b="1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юк</a:t>
              </a:r>
              <a:endParaRPr lang="ru-RU" sz="140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" name="Rectangle 33749"/>
            <p:cNvSpPr/>
            <p:nvPr/>
          </p:nvSpPr>
          <p:spPr>
            <a:xfrm>
              <a:off x="890397" y="1476248"/>
              <a:ext cx="26569" cy="11974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700" b="1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3" name="Rectangle 33750"/>
            <p:cNvSpPr/>
            <p:nvPr/>
          </p:nvSpPr>
          <p:spPr>
            <a:xfrm>
              <a:off x="2632583" y="1114044"/>
              <a:ext cx="94357" cy="1816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050" b="1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</a:t>
              </a:r>
              <a:endParaRPr lang="ru-RU" sz="140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4" name="Rectangle 33751"/>
            <p:cNvSpPr/>
            <p:nvPr/>
          </p:nvSpPr>
          <p:spPr>
            <a:xfrm>
              <a:off x="2704211" y="1168146"/>
              <a:ext cx="129078" cy="11974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700" b="1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ВС</a:t>
              </a:r>
              <a:endParaRPr lang="ru-RU" sz="140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5" name="Rectangle 33752"/>
            <p:cNvSpPr/>
            <p:nvPr/>
          </p:nvSpPr>
          <p:spPr>
            <a:xfrm>
              <a:off x="2800223" y="1168146"/>
              <a:ext cx="26569" cy="11974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700" b="1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6" name="Rectangle 33753"/>
            <p:cNvSpPr/>
            <p:nvPr/>
          </p:nvSpPr>
          <p:spPr>
            <a:xfrm>
              <a:off x="3519551" y="1114044"/>
              <a:ext cx="94357" cy="1816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050" b="1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</a:t>
              </a:r>
              <a:endParaRPr lang="ru-RU" sz="140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7" name="Rectangle 33754"/>
            <p:cNvSpPr/>
            <p:nvPr/>
          </p:nvSpPr>
          <p:spPr>
            <a:xfrm>
              <a:off x="3591179" y="1168146"/>
              <a:ext cx="136894" cy="11974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700" b="1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АВ </a:t>
              </a:r>
              <a:endParaRPr lang="ru-RU" sz="140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8" name="Rectangle 33755"/>
            <p:cNvSpPr/>
            <p:nvPr/>
          </p:nvSpPr>
          <p:spPr>
            <a:xfrm>
              <a:off x="3693287" y="1124331"/>
              <a:ext cx="36189" cy="1630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9" name="Rectangle 33756"/>
            <p:cNvSpPr/>
            <p:nvPr/>
          </p:nvSpPr>
          <p:spPr>
            <a:xfrm>
              <a:off x="3130931" y="1422146"/>
              <a:ext cx="94357" cy="1816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050" b="1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</a:t>
              </a:r>
              <a:endParaRPr lang="ru-RU" sz="140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0" name="Rectangle 33757"/>
            <p:cNvSpPr/>
            <p:nvPr/>
          </p:nvSpPr>
          <p:spPr>
            <a:xfrm>
              <a:off x="3202559" y="1476248"/>
              <a:ext cx="133132" cy="11974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700" b="1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АС</a:t>
              </a:r>
              <a:endParaRPr lang="ru-RU" sz="140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" name="Rectangle 33758"/>
            <p:cNvSpPr/>
            <p:nvPr/>
          </p:nvSpPr>
          <p:spPr>
            <a:xfrm>
              <a:off x="3303143" y="1476248"/>
              <a:ext cx="26569" cy="11974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700" b="1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8719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Kondensator</a:t>
            </a:r>
            <a:r>
              <a:rPr lang="en-US" b="1" dirty="0"/>
              <a:t> </a:t>
            </a:r>
            <a:r>
              <a:rPr lang="en-US" b="1" dirty="0" err="1"/>
              <a:t>batareyalarining</a:t>
            </a:r>
            <a:r>
              <a:rPr lang="en-US" b="1" dirty="0"/>
              <a:t> </a:t>
            </a:r>
            <a:r>
              <a:rPr lang="en-US" b="1" dirty="0" err="1"/>
              <a:t>tarmoqqa</a:t>
            </a:r>
            <a:r>
              <a:rPr lang="en-US" b="1" dirty="0"/>
              <a:t> </a:t>
            </a:r>
            <a:r>
              <a:rPr lang="en-US" b="1" dirty="0" err="1"/>
              <a:t>ulanish</a:t>
            </a:r>
            <a:r>
              <a:rPr lang="en-US" b="1" dirty="0"/>
              <a:t> </a:t>
            </a:r>
            <a:r>
              <a:rPr lang="en-US" b="1" dirty="0" err="1"/>
              <a:t>sxemasi</a:t>
            </a:r>
            <a:r>
              <a:rPr lang="en-US" b="1" dirty="0"/>
              <a:t> </a:t>
            </a:r>
            <a:endParaRPr lang="ru-RU" dirty="0"/>
          </a:p>
        </p:txBody>
      </p:sp>
      <p:grpSp>
        <p:nvGrpSpPr>
          <p:cNvPr id="4" name="Group 127917"/>
          <p:cNvGrpSpPr/>
          <p:nvPr/>
        </p:nvGrpSpPr>
        <p:grpSpPr>
          <a:xfrm>
            <a:off x="2501660" y="2351406"/>
            <a:ext cx="8126083" cy="3842360"/>
            <a:chOff x="0" y="0"/>
            <a:chExt cx="3586459" cy="2220870"/>
          </a:xfrm>
        </p:grpSpPr>
        <p:sp>
          <p:nvSpPr>
            <p:cNvPr id="5" name="Rectangle 33901"/>
            <p:cNvSpPr/>
            <p:nvPr/>
          </p:nvSpPr>
          <p:spPr>
            <a:xfrm>
              <a:off x="3527171" y="1958345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" name="Shape 34133"/>
            <p:cNvSpPr/>
            <p:nvPr/>
          </p:nvSpPr>
          <p:spPr>
            <a:xfrm>
              <a:off x="19177" y="110617"/>
              <a:ext cx="58420" cy="59055"/>
            </a:xfrm>
            <a:custGeom>
              <a:avLst/>
              <a:gdLst/>
              <a:ahLst/>
              <a:cxnLst/>
              <a:rect l="0" t="0" r="0" b="0"/>
              <a:pathLst>
                <a:path w="58420" h="59055">
                  <a:moveTo>
                    <a:pt x="29210" y="0"/>
                  </a:moveTo>
                  <a:cubicBezTo>
                    <a:pt x="13081" y="0"/>
                    <a:pt x="0" y="13208"/>
                    <a:pt x="0" y="29464"/>
                  </a:cubicBezTo>
                  <a:cubicBezTo>
                    <a:pt x="0" y="45847"/>
                    <a:pt x="13081" y="59055"/>
                    <a:pt x="29210" y="59055"/>
                  </a:cubicBezTo>
                  <a:cubicBezTo>
                    <a:pt x="45339" y="59055"/>
                    <a:pt x="58420" y="45847"/>
                    <a:pt x="58420" y="29464"/>
                  </a:cubicBezTo>
                  <a:cubicBezTo>
                    <a:pt x="58420" y="13208"/>
                    <a:pt x="45339" y="0"/>
                    <a:pt x="29210" y="0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Shape 34135"/>
            <p:cNvSpPr/>
            <p:nvPr/>
          </p:nvSpPr>
          <p:spPr>
            <a:xfrm>
              <a:off x="1391412" y="111252"/>
              <a:ext cx="57785" cy="58420"/>
            </a:xfrm>
            <a:custGeom>
              <a:avLst/>
              <a:gdLst/>
              <a:ahLst/>
              <a:cxnLst/>
              <a:rect l="0" t="0" r="0" b="0"/>
              <a:pathLst>
                <a:path w="57785" h="58420">
                  <a:moveTo>
                    <a:pt x="28829" y="0"/>
                  </a:moveTo>
                  <a:cubicBezTo>
                    <a:pt x="12954" y="0"/>
                    <a:pt x="0" y="13081"/>
                    <a:pt x="0" y="29211"/>
                  </a:cubicBezTo>
                  <a:cubicBezTo>
                    <a:pt x="0" y="45339"/>
                    <a:pt x="12954" y="58420"/>
                    <a:pt x="28829" y="58420"/>
                  </a:cubicBezTo>
                  <a:cubicBezTo>
                    <a:pt x="44831" y="58420"/>
                    <a:pt x="57785" y="45339"/>
                    <a:pt x="57785" y="29211"/>
                  </a:cubicBezTo>
                  <a:cubicBezTo>
                    <a:pt x="57785" y="13081"/>
                    <a:pt x="44831" y="0"/>
                    <a:pt x="28829" y="0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34137"/>
            <p:cNvSpPr/>
            <p:nvPr/>
          </p:nvSpPr>
          <p:spPr>
            <a:xfrm>
              <a:off x="2776347" y="109982"/>
              <a:ext cx="58420" cy="59690"/>
            </a:xfrm>
            <a:custGeom>
              <a:avLst/>
              <a:gdLst/>
              <a:ahLst/>
              <a:cxnLst/>
              <a:rect l="0" t="0" r="0" b="0"/>
              <a:pathLst>
                <a:path w="58420" h="59690">
                  <a:moveTo>
                    <a:pt x="29210" y="0"/>
                  </a:moveTo>
                  <a:cubicBezTo>
                    <a:pt x="13081" y="0"/>
                    <a:pt x="0" y="13335"/>
                    <a:pt x="0" y="29845"/>
                  </a:cubicBezTo>
                  <a:cubicBezTo>
                    <a:pt x="0" y="46355"/>
                    <a:pt x="13081" y="59690"/>
                    <a:pt x="29210" y="59690"/>
                  </a:cubicBezTo>
                  <a:cubicBezTo>
                    <a:pt x="45339" y="59690"/>
                    <a:pt x="58420" y="46355"/>
                    <a:pt x="58420" y="29845"/>
                  </a:cubicBezTo>
                  <a:cubicBezTo>
                    <a:pt x="58420" y="13335"/>
                    <a:pt x="45339" y="0"/>
                    <a:pt x="29210" y="0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34138"/>
            <p:cNvSpPr/>
            <p:nvPr/>
          </p:nvSpPr>
          <p:spPr>
            <a:xfrm>
              <a:off x="46482" y="164592"/>
              <a:ext cx="635" cy="1630680"/>
            </a:xfrm>
            <a:custGeom>
              <a:avLst/>
              <a:gdLst/>
              <a:ahLst/>
              <a:cxnLst/>
              <a:rect l="0" t="0" r="0" b="0"/>
              <a:pathLst>
                <a:path w="635" h="1630680">
                  <a:moveTo>
                    <a:pt x="635" y="0"/>
                  </a:moveTo>
                  <a:lnTo>
                    <a:pt x="0" y="163068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34139"/>
            <p:cNvSpPr/>
            <p:nvPr/>
          </p:nvSpPr>
          <p:spPr>
            <a:xfrm>
              <a:off x="39497" y="925322"/>
              <a:ext cx="238125" cy="635"/>
            </a:xfrm>
            <a:custGeom>
              <a:avLst/>
              <a:gdLst/>
              <a:ahLst/>
              <a:cxnLst/>
              <a:rect l="0" t="0" r="0" b="0"/>
              <a:pathLst>
                <a:path w="238125" h="635">
                  <a:moveTo>
                    <a:pt x="0" y="0"/>
                  </a:moveTo>
                  <a:lnTo>
                    <a:pt x="238125" y="63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34140"/>
            <p:cNvSpPr/>
            <p:nvPr/>
          </p:nvSpPr>
          <p:spPr>
            <a:xfrm>
              <a:off x="263652" y="844042"/>
              <a:ext cx="176530" cy="81280"/>
            </a:xfrm>
            <a:custGeom>
              <a:avLst/>
              <a:gdLst/>
              <a:ahLst/>
              <a:cxnLst/>
              <a:rect l="0" t="0" r="0" b="0"/>
              <a:pathLst>
                <a:path w="176530" h="81280">
                  <a:moveTo>
                    <a:pt x="0" y="81280"/>
                  </a:moveTo>
                  <a:lnTo>
                    <a:pt x="176530" y="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34141"/>
            <p:cNvSpPr/>
            <p:nvPr/>
          </p:nvSpPr>
          <p:spPr>
            <a:xfrm>
              <a:off x="426847" y="939292"/>
              <a:ext cx="257810" cy="0"/>
            </a:xfrm>
            <a:custGeom>
              <a:avLst/>
              <a:gdLst/>
              <a:ahLst/>
              <a:cxnLst/>
              <a:rect l="0" t="0" r="0" b="0"/>
              <a:pathLst>
                <a:path w="257810">
                  <a:moveTo>
                    <a:pt x="0" y="0"/>
                  </a:moveTo>
                  <a:lnTo>
                    <a:pt x="257810" y="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34142"/>
            <p:cNvSpPr/>
            <p:nvPr/>
          </p:nvSpPr>
          <p:spPr>
            <a:xfrm>
              <a:off x="678307" y="871348"/>
              <a:ext cx="635" cy="135890"/>
            </a:xfrm>
            <a:custGeom>
              <a:avLst/>
              <a:gdLst/>
              <a:ahLst/>
              <a:cxnLst/>
              <a:rect l="0" t="0" r="0" b="0"/>
              <a:pathLst>
                <a:path w="635" h="135890">
                  <a:moveTo>
                    <a:pt x="635" y="0"/>
                  </a:moveTo>
                  <a:lnTo>
                    <a:pt x="0" y="135890"/>
                  </a:lnTo>
                </a:path>
              </a:pathLst>
            </a:custGeom>
            <a:ln w="285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34143"/>
            <p:cNvSpPr/>
            <p:nvPr/>
          </p:nvSpPr>
          <p:spPr>
            <a:xfrm>
              <a:off x="745617" y="871348"/>
              <a:ext cx="635" cy="135890"/>
            </a:xfrm>
            <a:custGeom>
              <a:avLst/>
              <a:gdLst/>
              <a:ahLst/>
              <a:cxnLst/>
              <a:rect l="0" t="0" r="0" b="0"/>
              <a:pathLst>
                <a:path w="635" h="135890">
                  <a:moveTo>
                    <a:pt x="635" y="0"/>
                  </a:moveTo>
                  <a:lnTo>
                    <a:pt x="0" y="135890"/>
                  </a:lnTo>
                </a:path>
              </a:pathLst>
            </a:custGeom>
            <a:ln w="285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34144"/>
            <p:cNvSpPr/>
            <p:nvPr/>
          </p:nvSpPr>
          <p:spPr>
            <a:xfrm>
              <a:off x="739267" y="932307"/>
              <a:ext cx="461645" cy="635"/>
            </a:xfrm>
            <a:custGeom>
              <a:avLst/>
              <a:gdLst/>
              <a:ahLst/>
              <a:cxnLst/>
              <a:rect l="0" t="0" r="0" b="0"/>
              <a:pathLst>
                <a:path w="461645" h="635">
                  <a:moveTo>
                    <a:pt x="0" y="0"/>
                  </a:moveTo>
                  <a:lnTo>
                    <a:pt x="461645" y="63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34145"/>
            <p:cNvSpPr/>
            <p:nvPr/>
          </p:nvSpPr>
          <p:spPr>
            <a:xfrm>
              <a:off x="1194562" y="864363"/>
              <a:ext cx="635" cy="135890"/>
            </a:xfrm>
            <a:custGeom>
              <a:avLst/>
              <a:gdLst/>
              <a:ahLst/>
              <a:cxnLst/>
              <a:rect l="0" t="0" r="0" b="0"/>
              <a:pathLst>
                <a:path w="635" h="135890">
                  <a:moveTo>
                    <a:pt x="635" y="0"/>
                  </a:moveTo>
                  <a:lnTo>
                    <a:pt x="0" y="135890"/>
                  </a:lnTo>
                </a:path>
              </a:pathLst>
            </a:custGeom>
            <a:ln w="285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34146"/>
            <p:cNvSpPr/>
            <p:nvPr/>
          </p:nvSpPr>
          <p:spPr>
            <a:xfrm>
              <a:off x="1261872" y="864363"/>
              <a:ext cx="635" cy="135890"/>
            </a:xfrm>
            <a:custGeom>
              <a:avLst/>
              <a:gdLst/>
              <a:ahLst/>
              <a:cxnLst/>
              <a:rect l="0" t="0" r="0" b="0"/>
              <a:pathLst>
                <a:path w="635" h="135890">
                  <a:moveTo>
                    <a:pt x="635" y="0"/>
                  </a:moveTo>
                  <a:lnTo>
                    <a:pt x="0" y="135890"/>
                  </a:lnTo>
                </a:path>
              </a:pathLst>
            </a:custGeom>
            <a:ln w="285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34147"/>
            <p:cNvSpPr/>
            <p:nvPr/>
          </p:nvSpPr>
          <p:spPr>
            <a:xfrm>
              <a:off x="1255522" y="925322"/>
              <a:ext cx="332740" cy="635"/>
            </a:xfrm>
            <a:custGeom>
              <a:avLst/>
              <a:gdLst/>
              <a:ahLst/>
              <a:cxnLst/>
              <a:rect l="0" t="0" r="0" b="0"/>
              <a:pathLst>
                <a:path w="332740" h="635">
                  <a:moveTo>
                    <a:pt x="0" y="635"/>
                  </a:moveTo>
                  <a:lnTo>
                    <a:pt x="332740" y="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34148"/>
            <p:cNvSpPr/>
            <p:nvPr/>
          </p:nvSpPr>
          <p:spPr>
            <a:xfrm>
              <a:off x="1567942" y="816738"/>
              <a:ext cx="190500" cy="108584"/>
            </a:xfrm>
            <a:custGeom>
              <a:avLst/>
              <a:gdLst/>
              <a:ahLst/>
              <a:cxnLst/>
              <a:rect l="0" t="0" r="0" b="0"/>
              <a:pathLst>
                <a:path w="190500" h="108584">
                  <a:moveTo>
                    <a:pt x="0" y="108584"/>
                  </a:moveTo>
                  <a:lnTo>
                    <a:pt x="190500" y="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34149"/>
            <p:cNvSpPr/>
            <p:nvPr/>
          </p:nvSpPr>
          <p:spPr>
            <a:xfrm>
              <a:off x="1751457" y="939292"/>
              <a:ext cx="298450" cy="0"/>
            </a:xfrm>
            <a:custGeom>
              <a:avLst/>
              <a:gdLst/>
              <a:ahLst/>
              <a:cxnLst/>
              <a:rect l="0" t="0" r="0" b="0"/>
              <a:pathLst>
                <a:path w="298450">
                  <a:moveTo>
                    <a:pt x="0" y="0"/>
                  </a:moveTo>
                  <a:lnTo>
                    <a:pt x="298450" y="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34150"/>
            <p:cNvSpPr/>
            <p:nvPr/>
          </p:nvSpPr>
          <p:spPr>
            <a:xfrm>
              <a:off x="2043557" y="857377"/>
              <a:ext cx="635" cy="135890"/>
            </a:xfrm>
            <a:custGeom>
              <a:avLst/>
              <a:gdLst/>
              <a:ahLst/>
              <a:cxnLst/>
              <a:rect l="0" t="0" r="0" b="0"/>
              <a:pathLst>
                <a:path w="635" h="135890">
                  <a:moveTo>
                    <a:pt x="635" y="0"/>
                  </a:moveTo>
                  <a:lnTo>
                    <a:pt x="0" y="135890"/>
                  </a:lnTo>
                </a:path>
              </a:pathLst>
            </a:custGeom>
            <a:ln w="285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34151"/>
            <p:cNvSpPr/>
            <p:nvPr/>
          </p:nvSpPr>
          <p:spPr>
            <a:xfrm>
              <a:off x="2110867" y="857377"/>
              <a:ext cx="635" cy="135890"/>
            </a:xfrm>
            <a:custGeom>
              <a:avLst/>
              <a:gdLst/>
              <a:ahLst/>
              <a:cxnLst/>
              <a:rect l="0" t="0" r="0" b="0"/>
              <a:pathLst>
                <a:path w="635" h="135890">
                  <a:moveTo>
                    <a:pt x="635" y="0"/>
                  </a:moveTo>
                  <a:lnTo>
                    <a:pt x="0" y="135890"/>
                  </a:lnTo>
                </a:path>
              </a:pathLst>
            </a:custGeom>
            <a:ln w="285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34152"/>
            <p:cNvSpPr/>
            <p:nvPr/>
          </p:nvSpPr>
          <p:spPr>
            <a:xfrm>
              <a:off x="2117852" y="932307"/>
              <a:ext cx="387350" cy="0"/>
            </a:xfrm>
            <a:custGeom>
              <a:avLst/>
              <a:gdLst/>
              <a:ahLst/>
              <a:cxnLst/>
              <a:rect l="0" t="0" r="0" b="0"/>
              <a:pathLst>
                <a:path w="387350">
                  <a:moveTo>
                    <a:pt x="0" y="0"/>
                  </a:moveTo>
                  <a:lnTo>
                    <a:pt x="387350" y="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34153"/>
            <p:cNvSpPr/>
            <p:nvPr/>
          </p:nvSpPr>
          <p:spPr>
            <a:xfrm>
              <a:off x="2498217" y="857377"/>
              <a:ext cx="635" cy="135890"/>
            </a:xfrm>
            <a:custGeom>
              <a:avLst/>
              <a:gdLst/>
              <a:ahLst/>
              <a:cxnLst/>
              <a:rect l="0" t="0" r="0" b="0"/>
              <a:pathLst>
                <a:path w="635" h="135890">
                  <a:moveTo>
                    <a:pt x="635" y="0"/>
                  </a:moveTo>
                  <a:lnTo>
                    <a:pt x="0" y="135890"/>
                  </a:lnTo>
                </a:path>
              </a:pathLst>
            </a:custGeom>
            <a:ln w="285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34154"/>
            <p:cNvSpPr/>
            <p:nvPr/>
          </p:nvSpPr>
          <p:spPr>
            <a:xfrm>
              <a:off x="2566162" y="857377"/>
              <a:ext cx="635" cy="135890"/>
            </a:xfrm>
            <a:custGeom>
              <a:avLst/>
              <a:gdLst/>
              <a:ahLst/>
              <a:cxnLst/>
              <a:rect l="0" t="0" r="0" b="0"/>
              <a:pathLst>
                <a:path w="635" h="135890">
                  <a:moveTo>
                    <a:pt x="635" y="0"/>
                  </a:moveTo>
                  <a:lnTo>
                    <a:pt x="0" y="135890"/>
                  </a:lnTo>
                </a:path>
              </a:pathLst>
            </a:custGeom>
            <a:ln w="285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34155"/>
            <p:cNvSpPr/>
            <p:nvPr/>
          </p:nvSpPr>
          <p:spPr>
            <a:xfrm>
              <a:off x="2573147" y="932307"/>
              <a:ext cx="244475" cy="635"/>
            </a:xfrm>
            <a:custGeom>
              <a:avLst/>
              <a:gdLst/>
              <a:ahLst/>
              <a:cxnLst/>
              <a:rect l="0" t="0" r="0" b="0"/>
              <a:pathLst>
                <a:path w="244475" h="635">
                  <a:moveTo>
                    <a:pt x="0" y="0"/>
                  </a:moveTo>
                  <a:lnTo>
                    <a:pt x="244475" y="63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34156"/>
            <p:cNvSpPr/>
            <p:nvPr/>
          </p:nvSpPr>
          <p:spPr>
            <a:xfrm>
              <a:off x="2804287" y="158242"/>
              <a:ext cx="0" cy="1011555"/>
            </a:xfrm>
            <a:custGeom>
              <a:avLst/>
              <a:gdLst/>
              <a:ahLst/>
              <a:cxnLst/>
              <a:rect l="0" t="0" r="0" b="0"/>
              <a:pathLst>
                <a:path h="1011555">
                  <a:moveTo>
                    <a:pt x="0" y="0"/>
                  </a:moveTo>
                  <a:lnTo>
                    <a:pt x="0" y="101155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34157"/>
            <p:cNvSpPr/>
            <p:nvPr/>
          </p:nvSpPr>
          <p:spPr>
            <a:xfrm>
              <a:off x="2702052" y="1163447"/>
              <a:ext cx="102235" cy="135890"/>
            </a:xfrm>
            <a:custGeom>
              <a:avLst/>
              <a:gdLst/>
              <a:ahLst/>
              <a:cxnLst/>
              <a:rect l="0" t="0" r="0" b="0"/>
              <a:pathLst>
                <a:path w="102235" h="135890">
                  <a:moveTo>
                    <a:pt x="102235" y="0"/>
                  </a:moveTo>
                  <a:lnTo>
                    <a:pt x="0" y="13589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34158"/>
            <p:cNvSpPr/>
            <p:nvPr/>
          </p:nvSpPr>
          <p:spPr>
            <a:xfrm>
              <a:off x="2817622" y="1332992"/>
              <a:ext cx="6985" cy="475615"/>
            </a:xfrm>
            <a:custGeom>
              <a:avLst/>
              <a:gdLst/>
              <a:ahLst/>
              <a:cxnLst/>
              <a:rect l="0" t="0" r="0" b="0"/>
              <a:pathLst>
                <a:path w="6985" h="475615">
                  <a:moveTo>
                    <a:pt x="0" y="0"/>
                  </a:moveTo>
                  <a:lnTo>
                    <a:pt x="6985" y="47561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34159"/>
            <p:cNvSpPr/>
            <p:nvPr/>
          </p:nvSpPr>
          <p:spPr>
            <a:xfrm>
              <a:off x="2580132" y="1801622"/>
              <a:ext cx="244475" cy="635"/>
            </a:xfrm>
            <a:custGeom>
              <a:avLst/>
              <a:gdLst/>
              <a:ahLst/>
              <a:cxnLst/>
              <a:rect l="0" t="0" r="0" b="0"/>
              <a:pathLst>
                <a:path w="244475" h="635">
                  <a:moveTo>
                    <a:pt x="0" y="0"/>
                  </a:moveTo>
                  <a:lnTo>
                    <a:pt x="244475" y="63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34160"/>
            <p:cNvSpPr/>
            <p:nvPr/>
          </p:nvSpPr>
          <p:spPr>
            <a:xfrm>
              <a:off x="2498217" y="1727328"/>
              <a:ext cx="635" cy="135890"/>
            </a:xfrm>
            <a:custGeom>
              <a:avLst/>
              <a:gdLst/>
              <a:ahLst/>
              <a:cxnLst/>
              <a:rect l="0" t="0" r="0" b="0"/>
              <a:pathLst>
                <a:path w="635" h="135890">
                  <a:moveTo>
                    <a:pt x="635" y="0"/>
                  </a:moveTo>
                  <a:lnTo>
                    <a:pt x="0" y="135890"/>
                  </a:lnTo>
                </a:path>
              </a:pathLst>
            </a:custGeom>
            <a:ln w="285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34161"/>
            <p:cNvSpPr/>
            <p:nvPr/>
          </p:nvSpPr>
          <p:spPr>
            <a:xfrm>
              <a:off x="2566162" y="1727328"/>
              <a:ext cx="635" cy="135890"/>
            </a:xfrm>
            <a:custGeom>
              <a:avLst/>
              <a:gdLst/>
              <a:ahLst/>
              <a:cxnLst/>
              <a:rect l="0" t="0" r="0" b="0"/>
              <a:pathLst>
                <a:path w="635" h="135890">
                  <a:moveTo>
                    <a:pt x="635" y="0"/>
                  </a:moveTo>
                  <a:lnTo>
                    <a:pt x="0" y="135890"/>
                  </a:lnTo>
                </a:path>
              </a:pathLst>
            </a:custGeom>
            <a:ln w="285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34162"/>
            <p:cNvSpPr/>
            <p:nvPr/>
          </p:nvSpPr>
          <p:spPr>
            <a:xfrm>
              <a:off x="39497" y="1801622"/>
              <a:ext cx="638810" cy="635"/>
            </a:xfrm>
            <a:custGeom>
              <a:avLst/>
              <a:gdLst/>
              <a:ahLst/>
              <a:cxnLst/>
              <a:rect l="0" t="0" r="0" b="0"/>
              <a:pathLst>
                <a:path w="638810" h="635">
                  <a:moveTo>
                    <a:pt x="0" y="0"/>
                  </a:moveTo>
                  <a:lnTo>
                    <a:pt x="638810" y="63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34163"/>
            <p:cNvSpPr/>
            <p:nvPr/>
          </p:nvSpPr>
          <p:spPr>
            <a:xfrm>
              <a:off x="746252" y="1801622"/>
              <a:ext cx="1738630" cy="635"/>
            </a:xfrm>
            <a:custGeom>
              <a:avLst/>
              <a:gdLst/>
              <a:ahLst/>
              <a:cxnLst/>
              <a:rect l="0" t="0" r="0" b="0"/>
              <a:pathLst>
                <a:path w="1738630" h="635">
                  <a:moveTo>
                    <a:pt x="0" y="0"/>
                  </a:moveTo>
                  <a:lnTo>
                    <a:pt x="1738630" y="63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34164"/>
            <p:cNvSpPr/>
            <p:nvPr/>
          </p:nvSpPr>
          <p:spPr>
            <a:xfrm>
              <a:off x="678307" y="1720342"/>
              <a:ext cx="635" cy="135890"/>
            </a:xfrm>
            <a:custGeom>
              <a:avLst/>
              <a:gdLst/>
              <a:ahLst/>
              <a:cxnLst/>
              <a:rect l="0" t="0" r="0" b="0"/>
              <a:pathLst>
                <a:path w="635" h="135890">
                  <a:moveTo>
                    <a:pt x="635" y="0"/>
                  </a:moveTo>
                  <a:lnTo>
                    <a:pt x="0" y="135890"/>
                  </a:lnTo>
                </a:path>
              </a:pathLst>
            </a:custGeom>
            <a:ln w="285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34165"/>
            <p:cNvSpPr/>
            <p:nvPr/>
          </p:nvSpPr>
          <p:spPr>
            <a:xfrm>
              <a:off x="745617" y="1720342"/>
              <a:ext cx="635" cy="135890"/>
            </a:xfrm>
            <a:custGeom>
              <a:avLst/>
              <a:gdLst/>
              <a:ahLst/>
              <a:cxnLst/>
              <a:rect l="0" t="0" r="0" b="0"/>
              <a:pathLst>
                <a:path w="635" h="135890">
                  <a:moveTo>
                    <a:pt x="635" y="0"/>
                  </a:moveTo>
                  <a:lnTo>
                    <a:pt x="0" y="135890"/>
                  </a:lnTo>
                </a:path>
              </a:pathLst>
            </a:custGeom>
            <a:ln w="285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34166"/>
            <p:cNvSpPr/>
            <p:nvPr/>
          </p:nvSpPr>
          <p:spPr>
            <a:xfrm>
              <a:off x="1418717" y="171577"/>
              <a:ext cx="0" cy="753745"/>
            </a:xfrm>
            <a:custGeom>
              <a:avLst/>
              <a:gdLst/>
              <a:ahLst/>
              <a:cxnLst/>
              <a:rect l="0" t="0" r="0" b="0"/>
              <a:pathLst>
                <a:path h="753745">
                  <a:moveTo>
                    <a:pt x="0" y="0"/>
                  </a:moveTo>
                  <a:lnTo>
                    <a:pt x="0" y="75374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34167"/>
            <p:cNvSpPr/>
            <p:nvPr/>
          </p:nvSpPr>
          <p:spPr>
            <a:xfrm>
              <a:off x="2308352" y="619888"/>
              <a:ext cx="6985" cy="1032509"/>
            </a:xfrm>
            <a:custGeom>
              <a:avLst/>
              <a:gdLst/>
              <a:ahLst/>
              <a:cxnLst/>
              <a:rect l="0" t="0" r="0" b="0"/>
              <a:pathLst>
                <a:path w="6985" h="1032509">
                  <a:moveTo>
                    <a:pt x="0" y="0"/>
                  </a:moveTo>
                  <a:lnTo>
                    <a:pt x="6985" y="1032509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34168"/>
            <p:cNvSpPr/>
            <p:nvPr/>
          </p:nvSpPr>
          <p:spPr>
            <a:xfrm>
              <a:off x="964057" y="626873"/>
              <a:ext cx="6350" cy="1038860"/>
            </a:xfrm>
            <a:custGeom>
              <a:avLst/>
              <a:gdLst/>
              <a:ahLst/>
              <a:cxnLst/>
              <a:rect l="0" t="0" r="0" b="0"/>
              <a:pathLst>
                <a:path w="6350" h="1038860">
                  <a:moveTo>
                    <a:pt x="6350" y="0"/>
                  </a:moveTo>
                  <a:lnTo>
                    <a:pt x="0" y="103886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34169"/>
            <p:cNvSpPr/>
            <p:nvPr/>
          </p:nvSpPr>
          <p:spPr>
            <a:xfrm>
              <a:off x="2308352" y="497332"/>
              <a:ext cx="101600" cy="129540"/>
            </a:xfrm>
            <a:custGeom>
              <a:avLst/>
              <a:gdLst/>
              <a:ahLst/>
              <a:cxnLst/>
              <a:rect l="0" t="0" r="0" b="0"/>
              <a:pathLst>
                <a:path w="101600" h="129540">
                  <a:moveTo>
                    <a:pt x="101600" y="0"/>
                  </a:moveTo>
                  <a:lnTo>
                    <a:pt x="0" y="12954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34170"/>
            <p:cNvSpPr/>
            <p:nvPr/>
          </p:nvSpPr>
          <p:spPr>
            <a:xfrm>
              <a:off x="970407" y="504317"/>
              <a:ext cx="101600" cy="128905"/>
            </a:xfrm>
            <a:custGeom>
              <a:avLst/>
              <a:gdLst/>
              <a:ahLst/>
              <a:cxnLst/>
              <a:rect l="0" t="0" r="0" b="0"/>
              <a:pathLst>
                <a:path w="101600" h="128905">
                  <a:moveTo>
                    <a:pt x="101600" y="0"/>
                  </a:moveTo>
                  <a:lnTo>
                    <a:pt x="0" y="12890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34171"/>
            <p:cNvSpPr/>
            <p:nvPr/>
          </p:nvSpPr>
          <p:spPr>
            <a:xfrm>
              <a:off x="2281047" y="307467"/>
              <a:ext cx="635" cy="163195"/>
            </a:xfrm>
            <a:custGeom>
              <a:avLst/>
              <a:gdLst/>
              <a:ahLst/>
              <a:cxnLst/>
              <a:rect l="0" t="0" r="0" b="0"/>
              <a:pathLst>
                <a:path w="635" h="163195">
                  <a:moveTo>
                    <a:pt x="0" y="0"/>
                  </a:moveTo>
                  <a:lnTo>
                    <a:pt x="635" y="16319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34172"/>
            <p:cNvSpPr/>
            <p:nvPr/>
          </p:nvSpPr>
          <p:spPr>
            <a:xfrm>
              <a:off x="948182" y="391288"/>
              <a:ext cx="635" cy="101600"/>
            </a:xfrm>
            <a:custGeom>
              <a:avLst/>
              <a:gdLst/>
              <a:ahLst/>
              <a:cxnLst/>
              <a:rect l="0" t="0" r="0" b="0"/>
              <a:pathLst>
                <a:path w="635" h="101600">
                  <a:moveTo>
                    <a:pt x="0" y="0"/>
                  </a:moveTo>
                  <a:lnTo>
                    <a:pt x="635" y="10160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34173"/>
            <p:cNvSpPr/>
            <p:nvPr/>
          </p:nvSpPr>
          <p:spPr>
            <a:xfrm>
              <a:off x="950087" y="388748"/>
              <a:ext cx="1860550" cy="635"/>
            </a:xfrm>
            <a:custGeom>
              <a:avLst/>
              <a:gdLst/>
              <a:ahLst/>
              <a:cxnLst/>
              <a:rect l="0" t="0" r="0" b="0"/>
              <a:pathLst>
                <a:path w="1860550" h="635">
                  <a:moveTo>
                    <a:pt x="0" y="0"/>
                  </a:moveTo>
                  <a:lnTo>
                    <a:pt x="1860550" y="63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34174"/>
            <p:cNvSpPr/>
            <p:nvPr/>
          </p:nvSpPr>
          <p:spPr>
            <a:xfrm>
              <a:off x="46482" y="320802"/>
              <a:ext cx="2234565" cy="636"/>
            </a:xfrm>
            <a:custGeom>
              <a:avLst/>
              <a:gdLst/>
              <a:ahLst/>
              <a:cxnLst/>
              <a:rect l="0" t="0" r="0" b="0"/>
              <a:pathLst>
                <a:path w="2234565" h="636">
                  <a:moveTo>
                    <a:pt x="0" y="0"/>
                  </a:moveTo>
                  <a:lnTo>
                    <a:pt x="2234565" y="636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Shape 34175"/>
            <p:cNvSpPr/>
            <p:nvPr/>
          </p:nvSpPr>
          <p:spPr>
            <a:xfrm>
              <a:off x="1418717" y="252857"/>
              <a:ext cx="1684020" cy="0"/>
            </a:xfrm>
            <a:custGeom>
              <a:avLst/>
              <a:gdLst/>
              <a:ahLst/>
              <a:cxnLst/>
              <a:rect l="0" t="0" r="0" b="0"/>
              <a:pathLst>
                <a:path w="1684020">
                  <a:moveTo>
                    <a:pt x="0" y="0"/>
                  </a:moveTo>
                  <a:lnTo>
                    <a:pt x="1684020" y="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Shape 34176"/>
            <p:cNvSpPr/>
            <p:nvPr/>
          </p:nvSpPr>
          <p:spPr>
            <a:xfrm>
              <a:off x="3109722" y="252857"/>
              <a:ext cx="635" cy="197485"/>
            </a:xfrm>
            <a:custGeom>
              <a:avLst/>
              <a:gdLst/>
              <a:ahLst/>
              <a:cxnLst/>
              <a:rect l="0" t="0" r="0" b="0"/>
              <a:pathLst>
                <a:path w="635" h="197485">
                  <a:moveTo>
                    <a:pt x="0" y="0"/>
                  </a:moveTo>
                  <a:lnTo>
                    <a:pt x="635" y="19748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8" name="Shape 34177"/>
            <p:cNvSpPr/>
            <p:nvPr/>
          </p:nvSpPr>
          <p:spPr>
            <a:xfrm>
              <a:off x="3109722" y="490982"/>
              <a:ext cx="128905" cy="108585"/>
            </a:xfrm>
            <a:custGeom>
              <a:avLst/>
              <a:gdLst/>
              <a:ahLst/>
              <a:cxnLst/>
              <a:rect l="0" t="0" r="0" b="0"/>
              <a:pathLst>
                <a:path w="128905" h="108585">
                  <a:moveTo>
                    <a:pt x="128905" y="0"/>
                  </a:moveTo>
                  <a:lnTo>
                    <a:pt x="0" y="10858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Shape 34178"/>
            <p:cNvSpPr/>
            <p:nvPr/>
          </p:nvSpPr>
          <p:spPr>
            <a:xfrm>
              <a:off x="3116707" y="612902"/>
              <a:ext cx="0" cy="1372235"/>
            </a:xfrm>
            <a:custGeom>
              <a:avLst/>
              <a:gdLst/>
              <a:ahLst/>
              <a:cxnLst/>
              <a:rect l="0" t="0" r="0" b="0"/>
              <a:pathLst>
                <a:path h="1372235">
                  <a:moveTo>
                    <a:pt x="0" y="0"/>
                  </a:moveTo>
                  <a:lnTo>
                    <a:pt x="0" y="137223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0" name="Shape 34179"/>
            <p:cNvSpPr/>
            <p:nvPr/>
          </p:nvSpPr>
          <p:spPr>
            <a:xfrm>
              <a:off x="1595247" y="1985137"/>
              <a:ext cx="1521460" cy="635"/>
            </a:xfrm>
            <a:custGeom>
              <a:avLst/>
              <a:gdLst/>
              <a:ahLst/>
              <a:cxnLst/>
              <a:rect l="0" t="0" r="0" b="0"/>
              <a:pathLst>
                <a:path w="1521460" h="635">
                  <a:moveTo>
                    <a:pt x="0" y="0"/>
                  </a:moveTo>
                  <a:lnTo>
                    <a:pt x="1521460" y="63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1" name="Shape 34180"/>
            <p:cNvSpPr/>
            <p:nvPr/>
          </p:nvSpPr>
          <p:spPr>
            <a:xfrm>
              <a:off x="1893697" y="932307"/>
              <a:ext cx="0" cy="468630"/>
            </a:xfrm>
            <a:custGeom>
              <a:avLst/>
              <a:gdLst/>
              <a:ahLst/>
              <a:cxnLst/>
              <a:rect l="0" t="0" r="0" b="0"/>
              <a:pathLst>
                <a:path h="468630">
                  <a:moveTo>
                    <a:pt x="0" y="0"/>
                  </a:moveTo>
                  <a:lnTo>
                    <a:pt x="0" y="46863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Shape 34181"/>
            <p:cNvSpPr/>
            <p:nvPr/>
          </p:nvSpPr>
          <p:spPr>
            <a:xfrm>
              <a:off x="1778762" y="1400937"/>
              <a:ext cx="244475" cy="635"/>
            </a:xfrm>
            <a:custGeom>
              <a:avLst/>
              <a:gdLst/>
              <a:ahLst/>
              <a:cxnLst/>
              <a:rect l="0" t="0" r="0" b="0"/>
              <a:pathLst>
                <a:path w="244475" h="635">
                  <a:moveTo>
                    <a:pt x="0" y="0"/>
                  </a:moveTo>
                  <a:lnTo>
                    <a:pt x="244475" y="63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3" name="Shape 34182"/>
            <p:cNvSpPr/>
            <p:nvPr/>
          </p:nvSpPr>
          <p:spPr>
            <a:xfrm>
              <a:off x="2009267" y="1319657"/>
              <a:ext cx="149860" cy="88265"/>
            </a:xfrm>
            <a:custGeom>
              <a:avLst/>
              <a:gdLst/>
              <a:ahLst/>
              <a:cxnLst/>
              <a:rect l="0" t="0" r="0" b="0"/>
              <a:pathLst>
                <a:path w="149860" h="88265">
                  <a:moveTo>
                    <a:pt x="0" y="88265"/>
                  </a:moveTo>
                  <a:lnTo>
                    <a:pt x="149860" y="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4" name="Shape 34183"/>
            <p:cNvSpPr/>
            <p:nvPr/>
          </p:nvSpPr>
          <p:spPr>
            <a:xfrm>
              <a:off x="2159127" y="1414907"/>
              <a:ext cx="658495" cy="0"/>
            </a:xfrm>
            <a:custGeom>
              <a:avLst/>
              <a:gdLst/>
              <a:ahLst/>
              <a:cxnLst/>
              <a:rect l="0" t="0" r="0" b="0"/>
              <a:pathLst>
                <a:path w="658495">
                  <a:moveTo>
                    <a:pt x="0" y="0"/>
                  </a:moveTo>
                  <a:lnTo>
                    <a:pt x="658495" y="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5" name="Shape 34184"/>
            <p:cNvSpPr/>
            <p:nvPr/>
          </p:nvSpPr>
          <p:spPr>
            <a:xfrm>
              <a:off x="1635887" y="1305687"/>
              <a:ext cx="156210" cy="95250"/>
            </a:xfrm>
            <a:custGeom>
              <a:avLst/>
              <a:gdLst/>
              <a:ahLst/>
              <a:cxnLst/>
              <a:rect l="0" t="0" r="0" b="0"/>
              <a:pathLst>
                <a:path w="156210" h="95250">
                  <a:moveTo>
                    <a:pt x="0" y="0"/>
                  </a:moveTo>
                  <a:lnTo>
                    <a:pt x="156210" y="9525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6" name="Shape 34185"/>
            <p:cNvSpPr/>
            <p:nvPr/>
          </p:nvSpPr>
          <p:spPr>
            <a:xfrm>
              <a:off x="522097" y="925322"/>
              <a:ext cx="0" cy="475615"/>
            </a:xfrm>
            <a:custGeom>
              <a:avLst/>
              <a:gdLst/>
              <a:ahLst/>
              <a:cxnLst/>
              <a:rect l="0" t="0" r="0" b="0"/>
              <a:pathLst>
                <a:path h="475615">
                  <a:moveTo>
                    <a:pt x="0" y="0"/>
                  </a:moveTo>
                  <a:lnTo>
                    <a:pt x="0" y="47561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7" name="Shape 34186"/>
            <p:cNvSpPr/>
            <p:nvPr/>
          </p:nvSpPr>
          <p:spPr>
            <a:xfrm>
              <a:off x="522097" y="1407922"/>
              <a:ext cx="1045845" cy="0"/>
            </a:xfrm>
            <a:custGeom>
              <a:avLst/>
              <a:gdLst/>
              <a:ahLst/>
              <a:cxnLst/>
              <a:rect l="0" t="0" r="0" b="0"/>
              <a:pathLst>
                <a:path w="1045845">
                  <a:moveTo>
                    <a:pt x="1045845" y="0"/>
                  </a:moveTo>
                  <a:lnTo>
                    <a:pt x="0" y="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8" name="Shape 34187"/>
            <p:cNvSpPr/>
            <p:nvPr/>
          </p:nvSpPr>
          <p:spPr>
            <a:xfrm>
              <a:off x="2002917" y="1652397"/>
              <a:ext cx="305435" cy="635"/>
            </a:xfrm>
            <a:custGeom>
              <a:avLst/>
              <a:gdLst/>
              <a:ahLst/>
              <a:cxnLst/>
              <a:rect l="0" t="0" r="0" b="0"/>
              <a:pathLst>
                <a:path w="305435" h="635">
                  <a:moveTo>
                    <a:pt x="0" y="0"/>
                  </a:moveTo>
                  <a:lnTo>
                    <a:pt x="305435" y="63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9" name="Shape 34188"/>
            <p:cNvSpPr/>
            <p:nvPr/>
          </p:nvSpPr>
          <p:spPr>
            <a:xfrm>
              <a:off x="1805432" y="1550162"/>
              <a:ext cx="190500" cy="109220"/>
            </a:xfrm>
            <a:custGeom>
              <a:avLst/>
              <a:gdLst/>
              <a:ahLst/>
              <a:cxnLst/>
              <a:rect l="0" t="0" r="0" b="0"/>
              <a:pathLst>
                <a:path w="190500" h="109220">
                  <a:moveTo>
                    <a:pt x="0" y="109220"/>
                  </a:moveTo>
                  <a:lnTo>
                    <a:pt x="190500" y="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Shape 34189"/>
            <p:cNvSpPr/>
            <p:nvPr/>
          </p:nvSpPr>
          <p:spPr>
            <a:xfrm>
              <a:off x="1364107" y="1659382"/>
              <a:ext cx="448310" cy="0"/>
            </a:xfrm>
            <a:custGeom>
              <a:avLst/>
              <a:gdLst/>
              <a:ahLst/>
              <a:cxnLst/>
              <a:rect l="0" t="0" r="0" b="0"/>
              <a:pathLst>
                <a:path w="448310">
                  <a:moveTo>
                    <a:pt x="0" y="0"/>
                  </a:moveTo>
                  <a:lnTo>
                    <a:pt x="448310" y="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1" name="Shape 34190"/>
            <p:cNvSpPr/>
            <p:nvPr/>
          </p:nvSpPr>
          <p:spPr>
            <a:xfrm>
              <a:off x="1228217" y="1564132"/>
              <a:ext cx="142875" cy="95250"/>
            </a:xfrm>
            <a:custGeom>
              <a:avLst/>
              <a:gdLst/>
              <a:ahLst/>
              <a:cxnLst/>
              <a:rect l="0" t="0" r="0" b="0"/>
              <a:pathLst>
                <a:path w="142875" h="95250">
                  <a:moveTo>
                    <a:pt x="0" y="0"/>
                  </a:moveTo>
                  <a:lnTo>
                    <a:pt x="142875" y="9525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2" name="Shape 34191"/>
            <p:cNvSpPr/>
            <p:nvPr/>
          </p:nvSpPr>
          <p:spPr>
            <a:xfrm>
              <a:off x="963422" y="1672717"/>
              <a:ext cx="257810" cy="0"/>
            </a:xfrm>
            <a:custGeom>
              <a:avLst/>
              <a:gdLst/>
              <a:ahLst/>
              <a:cxnLst/>
              <a:rect l="0" t="0" r="0" b="0"/>
              <a:pathLst>
                <a:path w="257810">
                  <a:moveTo>
                    <a:pt x="0" y="0"/>
                  </a:moveTo>
                  <a:lnTo>
                    <a:pt x="257810" y="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3" name="Shape 34192"/>
            <p:cNvSpPr/>
            <p:nvPr/>
          </p:nvSpPr>
          <p:spPr>
            <a:xfrm>
              <a:off x="1588262" y="1659382"/>
              <a:ext cx="635" cy="339090"/>
            </a:xfrm>
            <a:custGeom>
              <a:avLst/>
              <a:gdLst/>
              <a:ahLst/>
              <a:cxnLst/>
              <a:rect l="0" t="0" r="0" b="0"/>
              <a:pathLst>
                <a:path w="635" h="339090">
                  <a:moveTo>
                    <a:pt x="0" y="0"/>
                  </a:moveTo>
                  <a:lnTo>
                    <a:pt x="635" y="33909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4" name="Shape 34193"/>
            <p:cNvSpPr/>
            <p:nvPr/>
          </p:nvSpPr>
          <p:spPr>
            <a:xfrm>
              <a:off x="33147" y="300482"/>
              <a:ext cx="27940" cy="28575"/>
            </a:xfrm>
            <a:custGeom>
              <a:avLst/>
              <a:gdLst/>
              <a:ahLst/>
              <a:cxnLst/>
              <a:rect l="0" t="0" r="0" b="0"/>
              <a:pathLst>
                <a:path w="27940" h="28575">
                  <a:moveTo>
                    <a:pt x="13970" y="0"/>
                  </a:moveTo>
                  <a:cubicBezTo>
                    <a:pt x="21717" y="0"/>
                    <a:pt x="27940" y="6350"/>
                    <a:pt x="27940" y="14224"/>
                  </a:cubicBezTo>
                  <a:cubicBezTo>
                    <a:pt x="27940" y="22225"/>
                    <a:pt x="21717" y="28575"/>
                    <a:pt x="13970" y="28575"/>
                  </a:cubicBezTo>
                  <a:cubicBezTo>
                    <a:pt x="6223" y="28575"/>
                    <a:pt x="0" y="22225"/>
                    <a:pt x="0" y="14224"/>
                  </a:cubicBezTo>
                  <a:cubicBezTo>
                    <a:pt x="0" y="6350"/>
                    <a:pt x="6223" y="0"/>
                    <a:pt x="1397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5" name="Shape 34194"/>
            <p:cNvSpPr/>
            <p:nvPr/>
          </p:nvSpPr>
          <p:spPr>
            <a:xfrm>
              <a:off x="33147" y="300482"/>
              <a:ext cx="27940" cy="28575"/>
            </a:xfrm>
            <a:custGeom>
              <a:avLst/>
              <a:gdLst/>
              <a:ahLst/>
              <a:cxnLst/>
              <a:rect l="0" t="0" r="0" b="0"/>
              <a:pathLst>
                <a:path w="27940" h="28575">
                  <a:moveTo>
                    <a:pt x="13970" y="0"/>
                  </a:moveTo>
                  <a:cubicBezTo>
                    <a:pt x="6223" y="0"/>
                    <a:pt x="0" y="6350"/>
                    <a:pt x="0" y="14224"/>
                  </a:cubicBezTo>
                  <a:cubicBezTo>
                    <a:pt x="0" y="22225"/>
                    <a:pt x="6223" y="28575"/>
                    <a:pt x="13970" y="28575"/>
                  </a:cubicBezTo>
                  <a:cubicBezTo>
                    <a:pt x="21717" y="28575"/>
                    <a:pt x="27940" y="22225"/>
                    <a:pt x="27940" y="14224"/>
                  </a:cubicBezTo>
                  <a:cubicBezTo>
                    <a:pt x="27940" y="6350"/>
                    <a:pt x="21717" y="0"/>
                    <a:pt x="13970" y="0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6" name="Shape 34195"/>
            <p:cNvSpPr/>
            <p:nvPr/>
          </p:nvSpPr>
          <p:spPr>
            <a:xfrm>
              <a:off x="33147" y="905002"/>
              <a:ext cx="27940" cy="28575"/>
            </a:xfrm>
            <a:custGeom>
              <a:avLst/>
              <a:gdLst/>
              <a:ahLst/>
              <a:cxnLst/>
              <a:rect l="0" t="0" r="0" b="0"/>
              <a:pathLst>
                <a:path w="27940" h="28575">
                  <a:moveTo>
                    <a:pt x="13970" y="0"/>
                  </a:moveTo>
                  <a:cubicBezTo>
                    <a:pt x="21717" y="0"/>
                    <a:pt x="27940" y="6350"/>
                    <a:pt x="27940" y="14351"/>
                  </a:cubicBezTo>
                  <a:cubicBezTo>
                    <a:pt x="27940" y="22225"/>
                    <a:pt x="21717" y="28575"/>
                    <a:pt x="13970" y="28575"/>
                  </a:cubicBezTo>
                  <a:cubicBezTo>
                    <a:pt x="6223" y="28575"/>
                    <a:pt x="0" y="22225"/>
                    <a:pt x="0" y="14351"/>
                  </a:cubicBezTo>
                  <a:cubicBezTo>
                    <a:pt x="0" y="6350"/>
                    <a:pt x="6223" y="0"/>
                    <a:pt x="13970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7" name="Shape 34196"/>
            <p:cNvSpPr/>
            <p:nvPr/>
          </p:nvSpPr>
          <p:spPr>
            <a:xfrm>
              <a:off x="33147" y="905002"/>
              <a:ext cx="27940" cy="28575"/>
            </a:xfrm>
            <a:custGeom>
              <a:avLst/>
              <a:gdLst/>
              <a:ahLst/>
              <a:cxnLst/>
              <a:rect l="0" t="0" r="0" b="0"/>
              <a:pathLst>
                <a:path w="27940" h="28575">
                  <a:moveTo>
                    <a:pt x="13970" y="0"/>
                  </a:moveTo>
                  <a:cubicBezTo>
                    <a:pt x="6223" y="0"/>
                    <a:pt x="0" y="6350"/>
                    <a:pt x="0" y="14351"/>
                  </a:cubicBezTo>
                  <a:cubicBezTo>
                    <a:pt x="0" y="22225"/>
                    <a:pt x="6223" y="28575"/>
                    <a:pt x="13970" y="28575"/>
                  </a:cubicBezTo>
                  <a:cubicBezTo>
                    <a:pt x="21717" y="28575"/>
                    <a:pt x="27940" y="22225"/>
                    <a:pt x="27940" y="14351"/>
                  </a:cubicBezTo>
                  <a:cubicBezTo>
                    <a:pt x="27940" y="6350"/>
                    <a:pt x="21717" y="0"/>
                    <a:pt x="13970" y="0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8" name="Shape 34197"/>
            <p:cNvSpPr/>
            <p:nvPr/>
          </p:nvSpPr>
          <p:spPr>
            <a:xfrm>
              <a:off x="508127" y="925322"/>
              <a:ext cx="28575" cy="28575"/>
            </a:xfrm>
            <a:custGeom>
              <a:avLst/>
              <a:gdLst/>
              <a:ahLst/>
              <a:cxnLst/>
              <a:rect l="0" t="0" r="0" b="0"/>
              <a:pathLst>
                <a:path w="28575" h="28575">
                  <a:moveTo>
                    <a:pt x="14351" y="0"/>
                  </a:moveTo>
                  <a:cubicBezTo>
                    <a:pt x="22225" y="0"/>
                    <a:pt x="28575" y="6350"/>
                    <a:pt x="28575" y="14224"/>
                  </a:cubicBezTo>
                  <a:cubicBezTo>
                    <a:pt x="28575" y="22225"/>
                    <a:pt x="22225" y="28575"/>
                    <a:pt x="14351" y="28575"/>
                  </a:cubicBezTo>
                  <a:cubicBezTo>
                    <a:pt x="6350" y="28575"/>
                    <a:pt x="0" y="22225"/>
                    <a:pt x="0" y="14224"/>
                  </a:cubicBezTo>
                  <a:cubicBezTo>
                    <a:pt x="0" y="6350"/>
                    <a:pt x="6350" y="0"/>
                    <a:pt x="14351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9" name="Shape 34198"/>
            <p:cNvSpPr/>
            <p:nvPr/>
          </p:nvSpPr>
          <p:spPr>
            <a:xfrm>
              <a:off x="508127" y="925322"/>
              <a:ext cx="28575" cy="28575"/>
            </a:xfrm>
            <a:custGeom>
              <a:avLst/>
              <a:gdLst/>
              <a:ahLst/>
              <a:cxnLst/>
              <a:rect l="0" t="0" r="0" b="0"/>
              <a:pathLst>
                <a:path w="28575" h="28575">
                  <a:moveTo>
                    <a:pt x="14351" y="0"/>
                  </a:moveTo>
                  <a:cubicBezTo>
                    <a:pt x="6350" y="0"/>
                    <a:pt x="0" y="6350"/>
                    <a:pt x="0" y="14224"/>
                  </a:cubicBezTo>
                  <a:cubicBezTo>
                    <a:pt x="0" y="22225"/>
                    <a:pt x="6350" y="28575"/>
                    <a:pt x="14351" y="28575"/>
                  </a:cubicBezTo>
                  <a:cubicBezTo>
                    <a:pt x="22225" y="28575"/>
                    <a:pt x="28575" y="22225"/>
                    <a:pt x="28575" y="14224"/>
                  </a:cubicBezTo>
                  <a:cubicBezTo>
                    <a:pt x="28575" y="6350"/>
                    <a:pt x="22225" y="0"/>
                    <a:pt x="14351" y="0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0" name="Shape 34199"/>
            <p:cNvSpPr/>
            <p:nvPr/>
          </p:nvSpPr>
          <p:spPr>
            <a:xfrm>
              <a:off x="1398397" y="232538"/>
              <a:ext cx="27940" cy="28575"/>
            </a:xfrm>
            <a:custGeom>
              <a:avLst/>
              <a:gdLst/>
              <a:ahLst/>
              <a:cxnLst/>
              <a:rect l="0" t="0" r="0" b="0"/>
              <a:pathLst>
                <a:path w="27940" h="28575">
                  <a:moveTo>
                    <a:pt x="13970" y="0"/>
                  </a:moveTo>
                  <a:cubicBezTo>
                    <a:pt x="21717" y="0"/>
                    <a:pt x="27940" y="6350"/>
                    <a:pt x="27940" y="14350"/>
                  </a:cubicBezTo>
                  <a:cubicBezTo>
                    <a:pt x="27940" y="22225"/>
                    <a:pt x="21717" y="28575"/>
                    <a:pt x="13970" y="28575"/>
                  </a:cubicBezTo>
                  <a:cubicBezTo>
                    <a:pt x="6223" y="28575"/>
                    <a:pt x="0" y="22225"/>
                    <a:pt x="0" y="14350"/>
                  </a:cubicBezTo>
                  <a:cubicBezTo>
                    <a:pt x="0" y="6350"/>
                    <a:pt x="6223" y="0"/>
                    <a:pt x="13970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1" name="Shape 34200"/>
            <p:cNvSpPr/>
            <p:nvPr/>
          </p:nvSpPr>
          <p:spPr>
            <a:xfrm>
              <a:off x="1398397" y="232538"/>
              <a:ext cx="27940" cy="28575"/>
            </a:xfrm>
            <a:custGeom>
              <a:avLst/>
              <a:gdLst/>
              <a:ahLst/>
              <a:cxnLst/>
              <a:rect l="0" t="0" r="0" b="0"/>
              <a:pathLst>
                <a:path w="27940" h="28575">
                  <a:moveTo>
                    <a:pt x="13970" y="0"/>
                  </a:moveTo>
                  <a:cubicBezTo>
                    <a:pt x="6223" y="0"/>
                    <a:pt x="0" y="6350"/>
                    <a:pt x="0" y="14350"/>
                  </a:cubicBezTo>
                  <a:cubicBezTo>
                    <a:pt x="0" y="22225"/>
                    <a:pt x="6223" y="28575"/>
                    <a:pt x="13970" y="28575"/>
                  </a:cubicBezTo>
                  <a:cubicBezTo>
                    <a:pt x="21717" y="28575"/>
                    <a:pt x="27940" y="22225"/>
                    <a:pt x="27940" y="14350"/>
                  </a:cubicBezTo>
                  <a:cubicBezTo>
                    <a:pt x="27940" y="6350"/>
                    <a:pt x="21717" y="0"/>
                    <a:pt x="13970" y="0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2" name="Shape 34201"/>
            <p:cNvSpPr/>
            <p:nvPr/>
          </p:nvSpPr>
          <p:spPr>
            <a:xfrm>
              <a:off x="1404747" y="911987"/>
              <a:ext cx="28575" cy="28575"/>
            </a:xfrm>
            <a:custGeom>
              <a:avLst/>
              <a:gdLst/>
              <a:ahLst/>
              <a:cxnLst/>
              <a:rect l="0" t="0" r="0" b="0"/>
              <a:pathLst>
                <a:path w="28575" h="28575">
                  <a:moveTo>
                    <a:pt x="14351" y="0"/>
                  </a:moveTo>
                  <a:cubicBezTo>
                    <a:pt x="22225" y="0"/>
                    <a:pt x="28575" y="6350"/>
                    <a:pt x="28575" y="14224"/>
                  </a:cubicBezTo>
                  <a:cubicBezTo>
                    <a:pt x="28575" y="22225"/>
                    <a:pt x="22225" y="28575"/>
                    <a:pt x="14351" y="28575"/>
                  </a:cubicBezTo>
                  <a:cubicBezTo>
                    <a:pt x="6350" y="28575"/>
                    <a:pt x="0" y="22225"/>
                    <a:pt x="0" y="14224"/>
                  </a:cubicBezTo>
                  <a:cubicBezTo>
                    <a:pt x="0" y="6350"/>
                    <a:pt x="6350" y="0"/>
                    <a:pt x="14351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3" name="Shape 34202"/>
            <p:cNvSpPr/>
            <p:nvPr/>
          </p:nvSpPr>
          <p:spPr>
            <a:xfrm>
              <a:off x="1404747" y="911987"/>
              <a:ext cx="28575" cy="28575"/>
            </a:xfrm>
            <a:custGeom>
              <a:avLst/>
              <a:gdLst/>
              <a:ahLst/>
              <a:cxnLst/>
              <a:rect l="0" t="0" r="0" b="0"/>
              <a:pathLst>
                <a:path w="28575" h="28575">
                  <a:moveTo>
                    <a:pt x="14351" y="0"/>
                  </a:moveTo>
                  <a:cubicBezTo>
                    <a:pt x="6350" y="0"/>
                    <a:pt x="0" y="6350"/>
                    <a:pt x="0" y="14224"/>
                  </a:cubicBezTo>
                  <a:cubicBezTo>
                    <a:pt x="0" y="22225"/>
                    <a:pt x="6350" y="28575"/>
                    <a:pt x="14351" y="28575"/>
                  </a:cubicBezTo>
                  <a:cubicBezTo>
                    <a:pt x="22225" y="28575"/>
                    <a:pt x="28575" y="22225"/>
                    <a:pt x="28575" y="14224"/>
                  </a:cubicBezTo>
                  <a:cubicBezTo>
                    <a:pt x="28575" y="6350"/>
                    <a:pt x="22225" y="0"/>
                    <a:pt x="14351" y="0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4" name="Shape 34203"/>
            <p:cNvSpPr/>
            <p:nvPr/>
          </p:nvSpPr>
          <p:spPr>
            <a:xfrm>
              <a:off x="1574927" y="1645412"/>
              <a:ext cx="27940" cy="28575"/>
            </a:xfrm>
            <a:custGeom>
              <a:avLst/>
              <a:gdLst/>
              <a:ahLst/>
              <a:cxnLst/>
              <a:rect l="0" t="0" r="0" b="0"/>
              <a:pathLst>
                <a:path w="27940" h="28575">
                  <a:moveTo>
                    <a:pt x="13970" y="0"/>
                  </a:moveTo>
                  <a:cubicBezTo>
                    <a:pt x="21717" y="0"/>
                    <a:pt x="27940" y="6350"/>
                    <a:pt x="27940" y="14224"/>
                  </a:cubicBezTo>
                  <a:cubicBezTo>
                    <a:pt x="27940" y="22225"/>
                    <a:pt x="21717" y="28575"/>
                    <a:pt x="13970" y="28575"/>
                  </a:cubicBezTo>
                  <a:cubicBezTo>
                    <a:pt x="6223" y="28575"/>
                    <a:pt x="0" y="22225"/>
                    <a:pt x="0" y="14224"/>
                  </a:cubicBezTo>
                  <a:cubicBezTo>
                    <a:pt x="0" y="6350"/>
                    <a:pt x="6223" y="0"/>
                    <a:pt x="13970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5" name="Shape 34204"/>
            <p:cNvSpPr/>
            <p:nvPr/>
          </p:nvSpPr>
          <p:spPr>
            <a:xfrm>
              <a:off x="1574927" y="1645412"/>
              <a:ext cx="27940" cy="28575"/>
            </a:xfrm>
            <a:custGeom>
              <a:avLst/>
              <a:gdLst/>
              <a:ahLst/>
              <a:cxnLst/>
              <a:rect l="0" t="0" r="0" b="0"/>
              <a:pathLst>
                <a:path w="27940" h="28575">
                  <a:moveTo>
                    <a:pt x="13970" y="0"/>
                  </a:moveTo>
                  <a:cubicBezTo>
                    <a:pt x="6223" y="0"/>
                    <a:pt x="0" y="6350"/>
                    <a:pt x="0" y="14224"/>
                  </a:cubicBezTo>
                  <a:cubicBezTo>
                    <a:pt x="0" y="22225"/>
                    <a:pt x="6223" y="28575"/>
                    <a:pt x="13970" y="28575"/>
                  </a:cubicBezTo>
                  <a:cubicBezTo>
                    <a:pt x="21717" y="28575"/>
                    <a:pt x="27940" y="22225"/>
                    <a:pt x="27940" y="14224"/>
                  </a:cubicBezTo>
                  <a:cubicBezTo>
                    <a:pt x="27940" y="6350"/>
                    <a:pt x="21717" y="0"/>
                    <a:pt x="13970" y="0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6" name="Shape 34205"/>
            <p:cNvSpPr/>
            <p:nvPr/>
          </p:nvSpPr>
          <p:spPr>
            <a:xfrm>
              <a:off x="2790317" y="918972"/>
              <a:ext cx="28575" cy="28575"/>
            </a:xfrm>
            <a:custGeom>
              <a:avLst/>
              <a:gdLst/>
              <a:ahLst/>
              <a:cxnLst/>
              <a:rect l="0" t="0" r="0" b="0"/>
              <a:pathLst>
                <a:path w="28575" h="28575">
                  <a:moveTo>
                    <a:pt x="14224" y="0"/>
                  </a:moveTo>
                  <a:cubicBezTo>
                    <a:pt x="22225" y="0"/>
                    <a:pt x="28575" y="6350"/>
                    <a:pt x="28575" y="14351"/>
                  </a:cubicBezTo>
                  <a:cubicBezTo>
                    <a:pt x="28575" y="22225"/>
                    <a:pt x="22225" y="28575"/>
                    <a:pt x="14224" y="28575"/>
                  </a:cubicBezTo>
                  <a:cubicBezTo>
                    <a:pt x="6350" y="28575"/>
                    <a:pt x="0" y="22225"/>
                    <a:pt x="0" y="14351"/>
                  </a:cubicBezTo>
                  <a:cubicBezTo>
                    <a:pt x="0" y="6350"/>
                    <a:pt x="6350" y="0"/>
                    <a:pt x="14224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7" name="Shape 34206"/>
            <p:cNvSpPr/>
            <p:nvPr/>
          </p:nvSpPr>
          <p:spPr>
            <a:xfrm>
              <a:off x="2790317" y="918972"/>
              <a:ext cx="28575" cy="28575"/>
            </a:xfrm>
            <a:custGeom>
              <a:avLst/>
              <a:gdLst/>
              <a:ahLst/>
              <a:cxnLst/>
              <a:rect l="0" t="0" r="0" b="0"/>
              <a:pathLst>
                <a:path w="28575" h="28575">
                  <a:moveTo>
                    <a:pt x="14224" y="0"/>
                  </a:moveTo>
                  <a:cubicBezTo>
                    <a:pt x="6350" y="0"/>
                    <a:pt x="0" y="6350"/>
                    <a:pt x="0" y="14351"/>
                  </a:cubicBezTo>
                  <a:cubicBezTo>
                    <a:pt x="0" y="22225"/>
                    <a:pt x="6350" y="28575"/>
                    <a:pt x="14224" y="28575"/>
                  </a:cubicBezTo>
                  <a:cubicBezTo>
                    <a:pt x="22225" y="28575"/>
                    <a:pt x="28575" y="22225"/>
                    <a:pt x="28575" y="14351"/>
                  </a:cubicBezTo>
                  <a:cubicBezTo>
                    <a:pt x="28575" y="6350"/>
                    <a:pt x="22225" y="0"/>
                    <a:pt x="14224" y="0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8" name="Shape 34207"/>
            <p:cNvSpPr/>
            <p:nvPr/>
          </p:nvSpPr>
          <p:spPr>
            <a:xfrm>
              <a:off x="2790317" y="368427"/>
              <a:ext cx="28575" cy="28575"/>
            </a:xfrm>
            <a:custGeom>
              <a:avLst/>
              <a:gdLst/>
              <a:ahLst/>
              <a:cxnLst/>
              <a:rect l="0" t="0" r="0" b="0"/>
              <a:pathLst>
                <a:path w="28575" h="28575">
                  <a:moveTo>
                    <a:pt x="14224" y="0"/>
                  </a:moveTo>
                  <a:cubicBezTo>
                    <a:pt x="22225" y="0"/>
                    <a:pt x="28575" y="6350"/>
                    <a:pt x="28575" y="14224"/>
                  </a:cubicBezTo>
                  <a:cubicBezTo>
                    <a:pt x="28575" y="22225"/>
                    <a:pt x="22225" y="28575"/>
                    <a:pt x="14224" y="28575"/>
                  </a:cubicBezTo>
                  <a:cubicBezTo>
                    <a:pt x="6350" y="28575"/>
                    <a:pt x="0" y="22225"/>
                    <a:pt x="0" y="14224"/>
                  </a:cubicBezTo>
                  <a:cubicBezTo>
                    <a:pt x="0" y="6350"/>
                    <a:pt x="6350" y="0"/>
                    <a:pt x="14224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Shape 34208"/>
            <p:cNvSpPr/>
            <p:nvPr/>
          </p:nvSpPr>
          <p:spPr>
            <a:xfrm>
              <a:off x="2790317" y="368427"/>
              <a:ext cx="28575" cy="28575"/>
            </a:xfrm>
            <a:custGeom>
              <a:avLst/>
              <a:gdLst/>
              <a:ahLst/>
              <a:cxnLst/>
              <a:rect l="0" t="0" r="0" b="0"/>
              <a:pathLst>
                <a:path w="28575" h="28575">
                  <a:moveTo>
                    <a:pt x="14224" y="0"/>
                  </a:moveTo>
                  <a:cubicBezTo>
                    <a:pt x="6350" y="0"/>
                    <a:pt x="0" y="6350"/>
                    <a:pt x="0" y="14224"/>
                  </a:cubicBezTo>
                  <a:cubicBezTo>
                    <a:pt x="0" y="22225"/>
                    <a:pt x="6350" y="28575"/>
                    <a:pt x="14224" y="28575"/>
                  </a:cubicBezTo>
                  <a:cubicBezTo>
                    <a:pt x="22225" y="28575"/>
                    <a:pt x="28575" y="22225"/>
                    <a:pt x="28575" y="14224"/>
                  </a:cubicBezTo>
                  <a:cubicBezTo>
                    <a:pt x="28575" y="6350"/>
                    <a:pt x="22225" y="0"/>
                    <a:pt x="14224" y="0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0" name="Shape 34209"/>
            <p:cNvSpPr/>
            <p:nvPr/>
          </p:nvSpPr>
          <p:spPr>
            <a:xfrm>
              <a:off x="1880362" y="925322"/>
              <a:ext cx="27940" cy="28575"/>
            </a:xfrm>
            <a:custGeom>
              <a:avLst/>
              <a:gdLst/>
              <a:ahLst/>
              <a:cxnLst/>
              <a:rect l="0" t="0" r="0" b="0"/>
              <a:pathLst>
                <a:path w="27940" h="28575">
                  <a:moveTo>
                    <a:pt x="13970" y="0"/>
                  </a:moveTo>
                  <a:cubicBezTo>
                    <a:pt x="21717" y="0"/>
                    <a:pt x="27940" y="6350"/>
                    <a:pt x="27940" y="14224"/>
                  </a:cubicBezTo>
                  <a:cubicBezTo>
                    <a:pt x="27940" y="22225"/>
                    <a:pt x="21717" y="28575"/>
                    <a:pt x="13970" y="28575"/>
                  </a:cubicBezTo>
                  <a:cubicBezTo>
                    <a:pt x="6223" y="28575"/>
                    <a:pt x="0" y="22225"/>
                    <a:pt x="0" y="14224"/>
                  </a:cubicBezTo>
                  <a:cubicBezTo>
                    <a:pt x="0" y="6350"/>
                    <a:pt x="6223" y="0"/>
                    <a:pt x="13970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Shape 34210"/>
            <p:cNvSpPr/>
            <p:nvPr/>
          </p:nvSpPr>
          <p:spPr>
            <a:xfrm>
              <a:off x="1880362" y="925322"/>
              <a:ext cx="27940" cy="28575"/>
            </a:xfrm>
            <a:custGeom>
              <a:avLst/>
              <a:gdLst/>
              <a:ahLst/>
              <a:cxnLst/>
              <a:rect l="0" t="0" r="0" b="0"/>
              <a:pathLst>
                <a:path w="27940" h="28575">
                  <a:moveTo>
                    <a:pt x="13970" y="0"/>
                  </a:moveTo>
                  <a:cubicBezTo>
                    <a:pt x="6223" y="0"/>
                    <a:pt x="0" y="6350"/>
                    <a:pt x="0" y="14224"/>
                  </a:cubicBezTo>
                  <a:cubicBezTo>
                    <a:pt x="0" y="22225"/>
                    <a:pt x="6223" y="28575"/>
                    <a:pt x="13970" y="28575"/>
                  </a:cubicBezTo>
                  <a:cubicBezTo>
                    <a:pt x="21717" y="28575"/>
                    <a:pt x="27940" y="22225"/>
                    <a:pt x="27940" y="14224"/>
                  </a:cubicBezTo>
                  <a:cubicBezTo>
                    <a:pt x="27940" y="6350"/>
                    <a:pt x="21717" y="0"/>
                    <a:pt x="13970" y="0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2" name="Shape 34211"/>
            <p:cNvSpPr/>
            <p:nvPr/>
          </p:nvSpPr>
          <p:spPr>
            <a:xfrm>
              <a:off x="1880362" y="1387603"/>
              <a:ext cx="27940" cy="28575"/>
            </a:xfrm>
            <a:custGeom>
              <a:avLst/>
              <a:gdLst/>
              <a:ahLst/>
              <a:cxnLst/>
              <a:rect l="0" t="0" r="0" b="0"/>
              <a:pathLst>
                <a:path w="27940" h="28575">
                  <a:moveTo>
                    <a:pt x="13970" y="0"/>
                  </a:moveTo>
                  <a:cubicBezTo>
                    <a:pt x="21717" y="0"/>
                    <a:pt x="27940" y="6350"/>
                    <a:pt x="27940" y="14351"/>
                  </a:cubicBezTo>
                  <a:cubicBezTo>
                    <a:pt x="27940" y="22225"/>
                    <a:pt x="21717" y="28575"/>
                    <a:pt x="13970" y="28575"/>
                  </a:cubicBezTo>
                  <a:cubicBezTo>
                    <a:pt x="6223" y="28575"/>
                    <a:pt x="0" y="22225"/>
                    <a:pt x="0" y="14351"/>
                  </a:cubicBezTo>
                  <a:cubicBezTo>
                    <a:pt x="0" y="6350"/>
                    <a:pt x="6223" y="0"/>
                    <a:pt x="13970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3" name="Shape 34212"/>
            <p:cNvSpPr/>
            <p:nvPr/>
          </p:nvSpPr>
          <p:spPr>
            <a:xfrm>
              <a:off x="1880362" y="1387603"/>
              <a:ext cx="27940" cy="28575"/>
            </a:xfrm>
            <a:custGeom>
              <a:avLst/>
              <a:gdLst/>
              <a:ahLst/>
              <a:cxnLst/>
              <a:rect l="0" t="0" r="0" b="0"/>
              <a:pathLst>
                <a:path w="27940" h="28575">
                  <a:moveTo>
                    <a:pt x="13970" y="0"/>
                  </a:moveTo>
                  <a:cubicBezTo>
                    <a:pt x="6223" y="0"/>
                    <a:pt x="0" y="6350"/>
                    <a:pt x="0" y="14351"/>
                  </a:cubicBezTo>
                  <a:cubicBezTo>
                    <a:pt x="0" y="22225"/>
                    <a:pt x="6223" y="28575"/>
                    <a:pt x="13970" y="28575"/>
                  </a:cubicBezTo>
                  <a:cubicBezTo>
                    <a:pt x="21717" y="28575"/>
                    <a:pt x="27940" y="22225"/>
                    <a:pt x="27940" y="14351"/>
                  </a:cubicBezTo>
                  <a:cubicBezTo>
                    <a:pt x="27940" y="6350"/>
                    <a:pt x="21717" y="0"/>
                    <a:pt x="13970" y="0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4" name="Shape 34213"/>
            <p:cNvSpPr/>
            <p:nvPr/>
          </p:nvSpPr>
          <p:spPr>
            <a:xfrm>
              <a:off x="1574927" y="1788287"/>
              <a:ext cx="27940" cy="28575"/>
            </a:xfrm>
            <a:custGeom>
              <a:avLst/>
              <a:gdLst/>
              <a:ahLst/>
              <a:cxnLst/>
              <a:rect l="0" t="0" r="0" b="0"/>
              <a:pathLst>
                <a:path w="27940" h="28575">
                  <a:moveTo>
                    <a:pt x="13970" y="0"/>
                  </a:moveTo>
                  <a:cubicBezTo>
                    <a:pt x="21717" y="0"/>
                    <a:pt x="27940" y="6350"/>
                    <a:pt x="27940" y="14224"/>
                  </a:cubicBezTo>
                  <a:cubicBezTo>
                    <a:pt x="27940" y="22225"/>
                    <a:pt x="21717" y="28575"/>
                    <a:pt x="13970" y="28575"/>
                  </a:cubicBezTo>
                  <a:cubicBezTo>
                    <a:pt x="6223" y="28575"/>
                    <a:pt x="0" y="22225"/>
                    <a:pt x="0" y="14224"/>
                  </a:cubicBezTo>
                  <a:cubicBezTo>
                    <a:pt x="0" y="6350"/>
                    <a:pt x="6223" y="0"/>
                    <a:pt x="13970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5" name="Shape 34214"/>
            <p:cNvSpPr/>
            <p:nvPr/>
          </p:nvSpPr>
          <p:spPr>
            <a:xfrm>
              <a:off x="1574927" y="1788287"/>
              <a:ext cx="27940" cy="28575"/>
            </a:xfrm>
            <a:custGeom>
              <a:avLst/>
              <a:gdLst/>
              <a:ahLst/>
              <a:cxnLst/>
              <a:rect l="0" t="0" r="0" b="0"/>
              <a:pathLst>
                <a:path w="27940" h="28575">
                  <a:moveTo>
                    <a:pt x="13970" y="0"/>
                  </a:moveTo>
                  <a:cubicBezTo>
                    <a:pt x="6223" y="0"/>
                    <a:pt x="0" y="6350"/>
                    <a:pt x="0" y="14224"/>
                  </a:cubicBezTo>
                  <a:cubicBezTo>
                    <a:pt x="0" y="22225"/>
                    <a:pt x="6223" y="28575"/>
                    <a:pt x="13970" y="28575"/>
                  </a:cubicBezTo>
                  <a:cubicBezTo>
                    <a:pt x="21717" y="28575"/>
                    <a:pt x="27940" y="22225"/>
                    <a:pt x="27940" y="14224"/>
                  </a:cubicBezTo>
                  <a:cubicBezTo>
                    <a:pt x="27940" y="6350"/>
                    <a:pt x="21717" y="0"/>
                    <a:pt x="13970" y="0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6" name="Rectangle 34215"/>
            <p:cNvSpPr/>
            <p:nvPr/>
          </p:nvSpPr>
          <p:spPr>
            <a:xfrm>
              <a:off x="0" y="0"/>
              <a:ext cx="3157796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А                                    </a:t>
              </a:r>
              <a:r>
                <a:rPr lang="en-US" sz="11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                                        </a:t>
              </a:r>
              <a:r>
                <a:rPr lang="ru-RU" sz="11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</a:t>
              </a:r>
              <a:r>
                <a:rPr lang="ru-RU" sz="11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В                             </a:t>
              </a:r>
              <a:endPara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7" name="Rectangle 34216"/>
            <p:cNvSpPr/>
            <p:nvPr/>
          </p:nvSpPr>
          <p:spPr>
            <a:xfrm>
              <a:off x="2376551" y="0"/>
              <a:ext cx="82683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8" name="Rectangle 34217"/>
            <p:cNvSpPr/>
            <p:nvPr/>
          </p:nvSpPr>
          <p:spPr>
            <a:xfrm>
              <a:off x="2439035" y="0"/>
              <a:ext cx="335658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9" name="Rectangle 34218"/>
            <p:cNvSpPr/>
            <p:nvPr/>
          </p:nvSpPr>
          <p:spPr>
            <a:xfrm>
              <a:off x="2692019" y="0"/>
              <a:ext cx="98646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0" name="Rectangle 34219"/>
            <p:cNvSpPr/>
            <p:nvPr/>
          </p:nvSpPr>
          <p:spPr>
            <a:xfrm>
              <a:off x="2765171" y="0"/>
              <a:ext cx="42143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1" name="Rectangle 34220"/>
            <p:cNvSpPr/>
            <p:nvPr/>
          </p:nvSpPr>
          <p:spPr>
            <a:xfrm>
              <a:off x="774573" y="552069"/>
              <a:ext cx="420878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" name="Rectangle 34221"/>
            <p:cNvSpPr/>
            <p:nvPr/>
          </p:nvSpPr>
          <p:spPr>
            <a:xfrm>
              <a:off x="1091565" y="552069"/>
              <a:ext cx="99206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3" name="Rectangle 34222"/>
            <p:cNvSpPr/>
            <p:nvPr/>
          </p:nvSpPr>
          <p:spPr>
            <a:xfrm>
              <a:off x="1166241" y="610744"/>
              <a:ext cx="59604" cy="11974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7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4" name="Rectangle 34223"/>
            <p:cNvSpPr/>
            <p:nvPr/>
          </p:nvSpPr>
          <p:spPr>
            <a:xfrm>
              <a:off x="1210437" y="552069"/>
              <a:ext cx="1596054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                            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5" name="Rectangle 34224"/>
            <p:cNvSpPr/>
            <p:nvPr/>
          </p:nvSpPr>
          <p:spPr>
            <a:xfrm>
              <a:off x="2411603" y="552069"/>
              <a:ext cx="99206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6" name="Rectangle 34225"/>
            <p:cNvSpPr/>
            <p:nvPr/>
          </p:nvSpPr>
          <p:spPr>
            <a:xfrm>
              <a:off x="2486279" y="610744"/>
              <a:ext cx="59604" cy="11974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7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7" name="Rectangle 34226"/>
            <p:cNvSpPr/>
            <p:nvPr/>
          </p:nvSpPr>
          <p:spPr>
            <a:xfrm>
              <a:off x="2530475" y="552069"/>
              <a:ext cx="965390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             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8" name="Rectangle 34227"/>
            <p:cNvSpPr/>
            <p:nvPr/>
          </p:nvSpPr>
          <p:spPr>
            <a:xfrm>
              <a:off x="3257423" y="552069"/>
              <a:ext cx="99206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9" name="Rectangle 34228"/>
            <p:cNvSpPr/>
            <p:nvPr/>
          </p:nvSpPr>
          <p:spPr>
            <a:xfrm>
              <a:off x="3332099" y="610744"/>
              <a:ext cx="59604" cy="11974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7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3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0" name="Rectangle 34229"/>
            <p:cNvSpPr/>
            <p:nvPr/>
          </p:nvSpPr>
          <p:spPr>
            <a:xfrm>
              <a:off x="3376295" y="610744"/>
              <a:ext cx="26569" cy="11974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7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1" name="Rectangle 34230"/>
            <p:cNvSpPr/>
            <p:nvPr/>
          </p:nvSpPr>
          <p:spPr>
            <a:xfrm>
              <a:off x="173736" y="734949"/>
              <a:ext cx="127276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2" name="Rectangle 34231"/>
            <p:cNvSpPr/>
            <p:nvPr/>
          </p:nvSpPr>
          <p:spPr>
            <a:xfrm>
              <a:off x="270129" y="734949"/>
              <a:ext cx="99206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3" name="Rectangle 34232"/>
            <p:cNvSpPr/>
            <p:nvPr/>
          </p:nvSpPr>
          <p:spPr>
            <a:xfrm>
              <a:off x="344805" y="793624"/>
              <a:ext cx="59604" cy="11974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7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4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4" name="Rectangle 34233"/>
            <p:cNvSpPr/>
            <p:nvPr/>
          </p:nvSpPr>
          <p:spPr>
            <a:xfrm>
              <a:off x="389001" y="734949"/>
              <a:ext cx="335844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5" name="Rectangle 34234"/>
            <p:cNvSpPr/>
            <p:nvPr/>
          </p:nvSpPr>
          <p:spPr>
            <a:xfrm>
              <a:off x="641985" y="734949"/>
              <a:ext cx="98646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6" name="Rectangle 34235"/>
            <p:cNvSpPr/>
            <p:nvPr/>
          </p:nvSpPr>
          <p:spPr>
            <a:xfrm>
              <a:off x="716661" y="793624"/>
              <a:ext cx="59604" cy="11974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7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7" name="Rectangle 34236"/>
            <p:cNvSpPr/>
            <p:nvPr/>
          </p:nvSpPr>
          <p:spPr>
            <a:xfrm>
              <a:off x="760857" y="734949"/>
              <a:ext cx="546377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   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8" name="Rectangle 34237"/>
            <p:cNvSpPr/>
            <p:nvPr/>
          </p:nvSpPr>
          <p:spPr>
            <a:xfrm>
              <a:off x="1170813" y="734949"/>
              <a:ext cx="98646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9" name="Rectangle 34238"/>
            <p:cNvSpPr/>
            <p:nvPr/>
          </p:nvSpPr>
          <p:spPr>
            <a:xfrm>
              <a:off x="1245489" y="793624"/>
              <a:ext cx="59604" cy="11974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7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</a:t>
              </a:r>
              <a:endPara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0" name="Rectangle 34239"/>
            <p:cNvSpPr/>
            <p:nvPr/>
          </p:nvSpPr>
          <p:spPr>
            <a:xfrm>
              <a:off x="1289685" y="734949"/>
              <a:ext cx="378175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1" name="Rectangle 34240"/>
            <p:cNvSpPr/>
            <p:nvPr/>
          </p:nvSpPr>
          <p:spPr>
            <a:xfrm>
              <a:off x="1574673" y="734949"/>
              <a:ext cx="99206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2" name="Rectangle 34241"/>
            <p:cNvSpPr/>
            <p:nvPr/>
          </p:nvSpPr>
          <p:spPr>
            <a:xfrm>
              <a:off x="1649349" y="793624"/>
              <a:ext cx="59604" cy="11974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7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5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3" name="Rectangle 34242"/>
            <p:cNvSpPr/>
            <p:nvPr/>
          </p:nvSpPr>
          <p:spPr>
            <a:xfrm>
              <a:off x="1693545" y="734949"/>
              <a:ext cx="380412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4" name="Rectangle 34243"/>
            <p:cNvSpPr/>
            <p:nvPr/>
          </p:nvSpPr>
          <p:spPr>
            <a:xfrm>
              <a:off x="1978787" y="734949"/>
              <a:ext cx="98646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5" name="Rectangle 34244"/>
            <p:cNvSpPr/>
            <p:nvPr/>
          </p:nvSpPr>
          <p:spPr>
            <a:xfrm>
              <a:off x="2053463" y="793624"/>
              <a:ext cx="59604" cy="11974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7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3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6" name="Rectangle 34245"/>
            <p:cNvSpPr/>
            <p:nvPr/>
          </p:nvSpPr>
          <p:spPr>
            <a:xfrm>
              <a:off x="2097659" y="734949"/>
              <a:ext cx="463208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 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7" name="Rectangle 34246"/>
            <p:cNvSpPr/>
            <p:nvPr/>
          </p:nvSpPr>
          <p:spPr>
            <a:xfrm>
              <a:off x="2445131" y="734949"/>
              <a:ext cx="98646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8" name="Rectangle 34247"/>
            <p:cNvSpPr/>
            <p:nvPr/>
          </p:nvSpPr>
          <p:spPr>
            <a:xfrm>
              <a:off x="2519807" y="793624"/>
              <a:ext cx="59604" cy="11974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7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4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9" name="Rectangle 34248"/>
            <p:cNvSpPr/>
            <p:nvPr/>
          </p:nvSpPr>
          <p:spPr>
            <a:xfrm>
              <a:off x="2564003" y="793624"/>
              <a:ext cx="26569" cy="11974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7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0" name="Rectangle 34249"/>
            <p:cNvSpPr/>
            <p:nvPr/>
          </p:nvSpPr>
          <p:spPr>
            <a:xfrm>
              <a:off x="1403985" y="1210437"/>
              <a:ext cx="294819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1" name="Rectangle 34250"/>
            <p:cNvSpPr/>
            <p:nvPr/>
          </p:nvSpPr>
          <p:spPr>
            <a:xfrm>
              <a:off x="1626489" y="1210437"/>
              <a:ext cx="42143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2" name="Rectangle 34251"/>
            <p:cNvSpPr/>
            <p:nvPr/>
          </p:nvSpPr>
          <p:spPr>
            <a:xfrm>
              <a:off x="1658493" y="1210437"/>
              <a:ext cx="99206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3" name="Rectangle 34252"/>
            <p:cNvSpPr/>
            <p:nvPr/>
          </p:nvSpPr>
          <p:spPr>
            <a:xfrm>
              <a:off x="1733169" y="1269111"/>
              <a:ext cx="118384" cy="11974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7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10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4" name="Rectangle 34253"/>
            <p:cNvSpPr/>
            <p:nvPr/>
          </p:nvSpPr>
          <p:spPr>
            <a:xfrm>
              <a:off x="1821561" y="1210437"/>
              <a:ext cx="252489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5" name="Rectangle 34254"/>
            <p:cNvSpPr/>
            <p:nvPr/>
          </p:nvSpPr>
          <p:spPr>
            <a:xfrm>
              <a:off x="2012315" y="1210437"/>
              <a:ext cx="42143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6" name="Rectangle 34255"/>
            <p:cNvSpPr/>
            <p:nvPr/>
          </p:nvSpPr>
          <p:spPr>
            <a:xfrm>
              <a:off x="2044319" y="1210437"/>
              <a:ext cx="99206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7" name="Rectangle 34256"/>
            <p:cNvSpPr/>
            <p:nvPr/>
          </p:nvSpPr>
          <p:spPr>
            <a:xfrm>
              <a:off x="2118995" y="1269111"/>
              <a:ext cx="59604" cy="11974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7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9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8" name="Rectangle 34257"/>
            <p:cNvSpPr/>
            <p:nvPr/>
          </p:nvSpPr>
          <p:spPr>
            <a:xfrm>
              <a:off x="2163191" y="1210437"/>
              <a:ext cx="546190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   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9" name="Rectangle 34258"/>
            <p:cNvSpPr/>
            <p:nvPr/>
          </p:nvSpPr>
          <p:spPr>
            <a:xfrm>
              <a:off x="2573147" y="1210437"/>
              <a:ext cx="99206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0" name="Rectangle 34259"/>
            <p:cNvSpPr/>
            <p:nvPr/>
          </p:nvSpPr>
          <p:spPr>
            <a:xfrm>
              <a:off x="2647823" y="1269111"/>
              <a:ext cx="59604" cy="11974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7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6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1" name="Rectangle 34260"/>
            <p:cNvSpPr/>
            <p:nvPr/>
          </p:nvSpPr>
          <p:spPr>
            <a:xfrm>
              <a:off x="2692019" y="1269111"/>
              <a:ext cx="26569" cy="11974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7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2" name="Rectangle 34261"/>
            <p:cNvSpPr/>
            <p:nvPr/>
          </p:nvSpPr>
          <p:spPr>
            <a:xfrm>
              <a:off x="1186053" y="1475613"/>
              <a:ext cx="42143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3" name="Rectangle 34262"/>
            <p:cNvSpPr/>
            <p:nvPr/>
          </p:nvSpPr>
          <p:spPr>
            <a:xfrm>
              <a:off x="1218057" y="1475613"/>
              <a:ext cx="84710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4" name="Rectangle 34263"/>
            <p:cNvSpPr/>
            <p:nvPr/>
          </p:nvSpPr>
          <p:spPr>
            <a:xfrm>
              <a:off x="1282065" y="1475613"/>
              <a:ext cx="99206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5" name="Rectangle 127892"/>
            <p:cNvSpPr/>
            <p:nvPr/>
          </p:nvSpPr>
          <p:spPr>
            <a:xfrm>
              <a:off x="1356741" y="1534287"/>
              <a:ext cx="59604" cy="11974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7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8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6" name="Rectangle 127893"/>
            <p:cNvSpPr/>
            <p:nvPr/>
          </p:nvSpPr>
          <p:spPr>
            <a:xfrm>
              <a:off x="1400937" y="1534287"/>
              <a:ext cx="425454" cy="11974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7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      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7" name="Rectangle 34265"/>
            <p:cNvSpPr/>
            <p:nvPr/>
          </p:nvSpPr>
          <p:spPr>
            <a:xfrm>
              <a:off x="1720977" y="1475613"/>
              <a:ext cx="42143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8" name="Rectangle 34266"/>
            <p:cNvSpPr/>
            <p:nvPr/>
          </p:nvSpPr>
          <p:spPr>
            <a:xfrm>
              <a:off x="1752981" y="1475613"/>
              <a:ext cx="99206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9" name="Rectangle 34267"/>
            <p:cNvSpPr/>
            <p:nvPr/>
          </p:nvSpPr>
          <p:spPr>
            <a:xfrm>
              <a:off x="1827657" y="1534287"/>
              <a:ext cx="59604" cy="11974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7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7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0" name="Rectangle 34268"/>
            <p:cNvSpPr/>
            <p:nvPr/>
          </p:nvSpPr>
          <p:spPr>
            <a:xfrm>
              <a:off x="1873377" y="1534287"/>
              <a:ext cx="26569" cy="11974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7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1" name="Rectangle 34269"/>
            <p:cNvSpPr/>
            <p:nvPr/>
          </p:nvSpPr>
          <p:spPr>
            <a:xfrm>
              <a:off x="663321" y="1617346"/>
              <a:ext cx="127276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2" name="Rectangle 34270"/>
            <p:cNvSpPr/>
            <p:nvPr/>
          </p:nvSpPr>
          <p:spPr>
            <a:xfrm>
              <a:off x="759333" y="1617346"/>
              <a:ext cx="98646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3" name="Rectangle 34271"/>
            <p:cNvSpPr/>
            <p:nvPr/>
          </p:nvSpPr>
          <p:spPr>
            <a:xfrm>
              <a:off x="834009" y="1676019"/>
              <a:ext cx="59604" cy="11974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7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6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4" name="Rectangle 34272"/>
            <p:cNvSpPr/>
            <p:nvPr/>
          </p:nvSpPr>
          <p:spPr>
            <a:xfrm>
              <a:off x="878205" y="1617346"/>
              <a:ext cx="2183455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                                          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5" name="Rectangle 34273"/>
            <p:cNvSpPr/>
            <p:nvPr/>
          </p:nvSpPr>
          <p:spPr>
            <a:xfrm>
              <a:off x="2521331" y="1617346"/>
              <a:ext cx="42143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6" name="Rectangle 34274"/>
            <p:cNvSpPr/>
            <p:nvPr/>
          </p:nvSpPr>
          <p:spPr>
            <a:xfrm>
              <a:off x="2551811" y="1617346"/>
              <a:ext cx="98646" cy="1899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7" name="Rectangle 34275"/>
            <p:cNvSpPr/>
            <p:nvPr/>
          </p:nvSpPr>
          <p:spPr>
            <a:xfrm>
              <a:off x="2626487" y="1676019"/>
              <a:ext cx="59604" cy="11974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7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5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8" name="Rectangle 34276"/>
            <p:cNvSpPr/>
            <p:nvPr/>
          </p:nvSpPr>
          <p:spPr>
            <a:xfrm>
              <a:off x="2670683" y="1676019"/>
              <a:ext cx="26569" cy="11974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7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91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err="1"/>
              <a:t>Kondkensator</a:t>
            </a:r>
            <a:r>
              <a:rPr lang="en-US" sz="2800" b="1" dirty="0"/>
              <a:t> </a:t>
            </a:r>
            <a:r>
              <a:rPr lang="en-US" sz="2800" b="1" dirty="0" err="1"/>
              <a:t>batareyalarini</a:t>
            </a:r>
            <a:r>
              <a:rPr lang="en-US" sz="2800" b="1" dirty="0"/>
              <a:t> «</a:t>
            </a:r>
            <a:r>
              <a:rPr lang="en-US" sz="2800" b="1" dirty="0" err="1"/>
              <a:t>uchburchak</a:t>
            </a:r>
            <a:r>
              <a:rPr lang="en-US" sz="2800" b="1" dirty="0"/>
              <a:t>» </a:t>
            </a:r>
            <a:r>
              <a:rPr lang="en-US" sz="2800" b="1" dirty="0" err="1"/>
              <a:t>va</a:t>
            </a:r>
            <a:r>
              <a:rPr lang="en-US" sz="2800" b="1" dirty="0"/>
              <a:t> «</a:t>
            </a:r>
            <a:r>
              <a:rPr lang="en-US" sz="2800" b="1" dirty="0" err="1"/>
              <a:t>yulduzcha</a:t>
            </a:r>
            <a:r>
              <a:rPr lang="en-US" sz="2800" b="1" dirty="0"/>
              <a:t>» </a:t>
            </a:r>
            <a:r>
              <a:rPr lang="en-US" sz="2800" b="1" dirty="0" err="1"/>
              <a:t>ulanish</a:t>
            </a:r>
            <a:r>
              <a:rPr lang="en-US" sz="2800" b="1" dirty="0"/>
              <a:t> </a:t>
            </a:r>
            <a:r>
              <a:rPr lang="en-US" sz="2800" b="1" dirty="0" err="1"/>
              <a:t>sxemalari</a:t>
            </a:r>
            <a:r>
              <a:rPr lang="en-US" sz="2800" b="1" dirty="0"/>
              <a:t> </a:t>
            </a:r>
            <a:endParaRPr lang="ru-RU" sz="2800" dirty="0"/>
          </a:p>
        </p:txBody>
      </p:sp>
      <p:grpSp>
        <p:nvGrpSpPr>
          <p:cNvPr id="5" name="Group 127999"/>
          <p:cNvGrpSpPr/>
          <p:nvPr/>
        </p:nvGrpSpPr>
        <p:grpSpPr>
          <a:xfrm>
            <a:off x="3324371" y="2957369"/>
            <a:ext cx="4048202" cy="3095991"/>
            <a:chOff x="0" y="0"/>
            <a:chExt cx="4048612" cy="3096026"/>
          </a:xfrm>
        </p:grpSpPr>
        <p:sp>
          <p:nvSpPr>
            <p:cNvPr id="6" name="Rectangle 34393"/>
            <p:cNvSpPr/>
            <p:nvPr/>
          </p:nvSpPr>
          <p:spPr>
            <a:xfrm>
              <a:off x="3989324" y="2833502"/>
              <a:ext cx="59288" cy="26252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" name="Shape 34394"/>
            <p:cNvSpPr/>
            <p:nvPr/>
          </p:nvSpPr>
          <p:spPr>
            <a:xfrm>
              <a:off x="110617" y="42799"/>
              <a:ext cx="3856990" cy="635"/>
            </a:xfrm>
            <a:custGeom>
              <a:avLst/>
              <a:gdLst/>
              <a:ahLst/>
              <a:cxnLst/>
              <a:rect l="0" t="0" r="0" b="0"/>
              <a:pathLst>
                <a:path w="3856990" h="635">
                  <a:moveTo>
                    <a:pt x="0" y="0"/>
                  </a:moveTo>
                  <a:lnTo>
                    <a:pt x="3856990" y="63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34395"/>
            <p:cNvSpPr/>
            <p:nvPr/>
          </p:nvSpPr>
          <p:spPr>
            <a:xfrm>
              <a:off x="124587" y="184404"/>
              <a:ext cx="3856990" cy="1905"/>
            </a:xfrm>
            <a:custGeom>
              <a:avLst/>
              <a:gdLst/>
              <a:ahLst/>
              <a:cxnLst/>
              <a:rect l="0" t="0" r="0" b="0"/>
              <a:pathLst>
                <a:path w="3856990" h="1905">
                  <a:moveTo>
                    <a:pt x="0" y="0"/>
                  </a:moveTo>
                  <a:lnTo>
                    <a:pt x="3856990" y="190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34396"/>
            <p:cNvSpPr/>
            <p:nvPr/>
          </p:nvSpPr>
          <p:spPr>
            <a:xfrm>
              <a:off x="123952" y="327913"/>
              <a:ext cx="3856990" cy="1270"/>
            </a:xfrm>
            <a:custGeom>
              <a:avLst/>
              <a:gdLst/>
              <a:ahLst/>
              <a:cxnLst/>
              <a:rect l="0" t="0" r="0" b="0"/>
              <a:pathLst>
                <a:path w="3856990" h="1270">
                  <a:moveTo>
                    <a:pt x="0" y="0"/>
                  </a:moveTo>
                  <a:lnTo>
                    <a:pt x="3856990" y="127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34397"/>
            <p:cNvSpPr/>
            <p:nvPr/>
          </p:nvSpPr>
          <p:spPr>
            <a:xfrm>
              <a:off x="992632" y="1850389"/>
              <a:ext cx="455930" cy="467868"/>
            </a:xfrm>
            <a:custGeom>
              <a:avLst/>
              <a:gdLst/>
              <a:ahLst/>
              <a:cxnLst/>
              <a:rect l="0" t="0" r="0" b="0"/>
              <a:pathLst>
                <a:path w="455930" h="467868">
                  <a:moveTo>
                    <a:pt x="178054" y="0"/>
                  </a:moveTo>
                  <a:lnTo>
                    <a:pt x="0" y="306451"/>
                  </a:lnTo>
                  <a:lnTo>
                    <a:pt x="277876" y="467868"/>
                  </a:lnTo>
                  <a:lnTo>
                    <a:pt x="455930" y="161417"/>
                  </a:lnTo>
                  <a:close/>
                </a:path>
              </a:pathLst>
            </a:custGeom>
            <a:ln w="15875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34398"/>
            <p:cNvSpPr/>
            <p:nvPr/>
          </p:nvSpPr>
          <p:spPr>
            <a:xfrm>
              <a:off x="1059053" y="1909063"/>
              <a:ext cx="126238" cy="145797"/>
            </a:xfrm>
            <a:custGeom>
              <a:avLst/>
              <a:gdLst/>
              <a:ahLst/>
              <a:cxnLst/>
              <a:rect l="0" t="0" r="0" b="0"/>
              <a:pathLst>
                <a:path w="126238" h="145797">
                  <a:moveTo>
                    <a:pt x="0" y="145797"/>
                  </a:moveTo>
                  <a:lnTo>
                    <a:pt x="126238" y="73025"/>
                  </a:lnTo>
                  <a:lnTo>
                    <a:pt x="508" y="0"/>
                  </a:lnTo>
                  <a:close/>
                </a:path>
              </a:pathLst>
            </a:custGeom>
            <a:ln w="15875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34399"/>
            <p:cNvSpPr/>
            <p:nvPr/>
          </p:nvSpPr>
          <p:spPr>
            <a:xfrm>
              <a:off x="991489" y="2015362"/>
              <a:ext cx="138811" cy="80773"/>
            </a:xfrm>
            <a:custGeom>
              <a:avLst/>
              <a:gdLst/>
              <a:ahLst/>
              <a:cxnLst/>
              <a:rect l="0" t="0" r="0" b="0"/>
              <a:pathLst>
                <a:path w="138811" h="80773">
                  <a:moveTo>
                    <a:pt x="0" y="0"/>
                  </a:moveTo>
                  <a:lnTo>
                    <a:pt x="138811" y="80773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34400"/>
            <p:cNvSpPr/>
            <p:nvPr/>
          </p:nvSpPr>
          <p:spPr>
            <a:xfrm>
              <a:off x="912749" y="2014982"/>
              <a:ext cx="78486" cy="21209"/>
            </a:xfrm>
            <a:custGeom>
              <a:avLst/>
              <a:gdLst/>
              <a:ahLst/>
              <a:cxnLst/>
              <a:rect l="0" t="0" r="0" b="0"/>
              <a:pathLst>
                <a:path w="78486" h="21209">
                  <a:moveTo>
                    <a:pt x="78486" y="0"/>
                  </a:moveTo>
                  <a:lnTo>
                    <a:pt x="0" y="21209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34401"/>
            <p:cNvSpPr/>
            <p:nvPr/>
          </p:nvSpPr>
          <p:spPr>
            <a:xfrm>
              <a:off x="1254125" y="2118868"/>
              <a:ext cx="125984" cy="145288"/>
            </a:xfrm>
            <a:custGeom>
              <a:avLst/>
              <a:gdLst/>
              <a:ahLst/>
              <a:cxnLst/>
              <a:rect l="0" t="0" r="0" b="0"/>
              <a:pathLst>
                <a:path w="125984" h="145288">
                  <a:moveTo>
                    <a:pt x="125984" y="0"/>
                  </a:moveTo>
                  <a:lnTo>
                    <a:pt x="0" y="72136"/>
                  </a:lnTo>
                  <a:lnTo>
                    <a:pt x="125730" y="145288"/>
                  </a:lnTo>
                  <a:close/>
                </a:path>
              </a:pathLst>
            </a:custGeom>
            <a:ln w="15875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34402"/>
            <p:cNvSpPr/>
            <p:nvPr/>
          </p:nvSpPr>
          <p:spPr>
            <a:xfrm>
              <a:off x="1309624" y="2076958"/>
              <a:ext cx="138811" cy="80772"/>
            </a:xfrm>
            <a:custGeom>
              <a:avLst/>
              <a:gdLst/>
              <a:ahLst/>
              <a:cxnLst/>
              <a:rect l="0" t="0" r="0" b="0"/>
              <a:pathLst>
                <a:path w="138811" h="80772">
                  <a:moveTo>
                    <a:pt x="138811" y="80772"/>
                  </a:moveTo>
                  <a:lnTo>
                    <a:pt x="0" y="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34404"/>
            <p:cNvSpPr/>
            <p:nvPr/>
          </p:nvSpPr>
          <p:spPr>
            <a:xfrm>
              <a:off x="1313307" y="1851787"/>
              <a:ext cx="42545" cy="74549"/>
            </a:xfrm>
            <a:custGeom>
              <a:avLst/>
              <a:gdLst/>
              <a:ahLst/>
              <a:cxnLst/>
              <a:rect l="0" t="0" r="0" b="0"/>
              <a:pathLst>
                <a:path w="42545" h="74549">
                  <a:moveTo>
                    <a:pt x="42545" y="0"/>
                  </a:moveTo>
                  <a:lnTo>
                    <a:pt x="0" y="74549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34407"/>
            <p:cNvSpPr/>
            <p:nvPr/>
          </p:nvSpPr>
          <p:spPr>
            <a:xfrm>
              <a:off x="1298194" y="1914462"/>
              <a:ext cx="27051" cy="26098"/>
            </a:xfrm>
            <a:custGeom>
              <a:avLst/>
              <a:gdLst/>
              <a:ahLst/>
              <a:cxnLst/>
              <a:rect l="0" t="0" r="0" b="0"/>
              <a:pathLst>
                <a:path w="27051" h="26098">
                  <a:moveTo>
                    <a:pt x="10636" y="826"/>
                  </a:moveTo>
                  <a:cubicBezTo>
                    <a:pt x="13557" y="0"/>
                    <a:pt x="16764" y="318"/>
                    <a:pt x="19558" y="1968"/>
                  </a:cubicBezTo>
                  <a:cubicBezTo>
                    <a:pt x="25146" y="5270"/>
                    <a:pt x="27051" y="12509"/>
                    <a:pt x="23622" y="18224"/>
                  </a:cubicBezTo>
                  <a:cubicBezTo>
                    <a:pt x="20320" y="24067"/>
                    <a:pt x="13081" y="26098"/>
                    <a:pt x="7493" y="22796"/>
                  </a:cubicBezTo>
                  <a:cubicBezTo>
                    <a:pt x="1905" y="19494"/>
                    <a:pt x="0" y="12255"/>
                    <a:pt x="3429" y="6541"/>
                  </a:cubicBezTo>
                  <a:cubicBezTo>
                    <a:pt x="5080" y="3620"/>
                    <a:pt x="7715" y="1651"/>
                    <a:pt x="10636" y="826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34408"/>
            <p:cNvSpPr/>
            <p:nvPr/>
          </p:nvSpPr>
          <p:spPr>
            <a:xfrm>
              <a:off x="1298194" y="1913128"/>
              <a:ext cx="27051" cy="27432"/>
            </a:xfrm>
            <a:custGeom>
              <a:avLst/>
              <a:gdLst/>
              <a:ahLst/>
              <a:cxnLst/>
              <a:rect l="0" t="0" r="0" b="0"/>
              <a:pathLst>
                <a:path w="27051" h="27432">
                  <a:moveTo>
                    <a:pt x="19558" y="3301"/>
                  </a:moveTo>
                  <a:cubicBezTo>
                    <a:pt x="13970" y="0"/>
                    <a:pt x="6731" y="2032"/>
                    <a:pt x="3429" y="7874"/>
                  </a:cubicBezTo>
                  <a:cubicBezTo>
                    <a:pt x="0" y="13588"/>
                    <a:pt x="1905" y="20827"/>
                    <a:pt x="7493" y="24130"/>
                  </a:cubicBezTo>
                  <a:cubicBezTo>
                    <a:pt x="13081" y="27432"/>
                    <a:pt x="20320" y="25400"/>
                    <a:pt x="23622" y="19558"/>
                  </a:cubicBezTo>
                  <a:cubicBezTo>
                    <a:pt x="27051" y="13843"/>
                    <a:pt x="25146" y="6603"/>
                    <a:pt x="19558" y="3301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34409"/>
            <p:cNvSpPr/>
            <p:nvPr/>
          </p:nvSpPr>
          <p:spPr>
            <a:xfrm>
              <a:off x="2243328" y="600075"/>
              <a:ext cx="457708" cy="469137"/>
            </a:xfrm>
            <a:custGeom>
              <a:avLst/>
              <a:gdLst/>
              <a:ahLst/>
              <a:cxnLst/>
              <a:rect l="0" t="0" r="0" b="0"/>
              <a:pathLst>
                <a:path w="457708" h="469137">
                  <a:moveTo>
                    <a:pt x="0" y="165100"/>
                  </a:moveTo>
                  <a:lnTo>
                    <a:pt x="181991" y="469137"/>
                  </a:lnTo>
                  <a:lnTo>
                    <a:pt x="457708" y="304037"/>
                  </a:lnTo>
                  <a:lnTo>
                    <a:pt x="275717" y="0"/>
                  </a:lnTo>
                  <a:close/>
                </a:path>
              </a:pathLst>
            </a:custGeom>
            <a:ln w="15875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34410"/>
            <p:cNvSpPr/>
            <p:nvPr/>
          </p:nvSpPr>
          <p:spPr>
            <a:xfrm>
              <a:off x="2240534" y="831723"/>
              <a:ext cx="127254" cy="145669"/>
            </a:xfrm>
            <a:custGeom>
              <a:avLst/>
              <a:gdLst/>
              <a:ahLst/>
              <a:cxnLst/>
              <a:rect l="0" t="0" r="0" b="0"/>
              <a:pathLst>
                <a:path w="127254" h="145669">
                  <a:moveTo>
                    <a:pt x="127254" y="145669"/>
                  </a:moveTo>
                  <a:lnTo>
                    <a:pt x="124714" y="0"/>
                  </a:lnTo>
                  <a:lnTo>
                    <a:pt x="0" y="74676"/>
                  </a:lnTo>
                  <a:close/>
                </a:path>
              </a:pathLst>
            </a:custGeom>
            <a:ln w="15875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34411"/>
            <p:cNvSpPr/>
            <p:nvPr/>
          </p:nvSpPr>
          <p:spPr>
            <a:xfrm>
              <a:off x="2300732" y="935609"/>
              <a:ext cx="137795" cy="82550"/>
            </a:xfrm>
            <a:custGeom>
              <a:avLst/>
              <a:gdLst/>
              <a:ahLst/>
              <a:cxnLst/>
              <a:rect l="0" t="0" r="0" b="0"/>
              <a:pathLst>
                <a:path w="137795" h="82550">
                  <a:moveTo>
                    <a:pt x="0" y="82550"/>
                  </a:moveTo>
                  <a:lnTo>
                    <a:pt x="137795" y="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34412"/>
            <p:cNvSpPr/>
            <p:nvPr/>
          </p:nvSpPr>
          <p:spPr>
            <a:xfrm>
              <a:off x="2281555" y="1018412"/>
              <a:ext cx="19304" cy="78867"/>
            </a:xfrm>
            <a:custGeom>
              <a:avLst/>
              <a:gdLst/>
              <a:ahLst/>
              <a:cxnLst/>
              <a:rect l="0" t="0" r="0" b="0"/>
              <a:pathLst>
                <a:path w="19304" h="78867">
                  <a:moveTo>
                    <a:pt x="19304" y="0"/>
                  </a:moveTo>
                  <a:lnTo>
                    <a:pt x="0" y="78867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34413"/>
            <p:cNvSpPr/>
            <p:nvPr/>
          </p:nvSpPr>
          <p:spPr>
            <a:xfrm>
              <a:off x="2580132" y="710184"/>
              <a:ext cx="126619" cy="144652"/>
            </a:xfrm>
            <a:custGeom>
              <a:avLst/>
              <a:gdLst/>
              <a:ahLst/>
              <a:cxnLst/>
              <a:rect l="0" t="0" r="0" b="0"/>
              <a:pathLst>
                <a:path w="126619" h="144652">
                  <a:moveTo>
                    <a:pt x="0" y="0"/>
                  </a:moveTo>
                  <a:lnTo>
                    <a:pt x="1778" y="144652"/>
                  </a:lnTo>
                  <a:lnTo>
                    <a:pt x="126619" y="69977"/>
                  </a:lnTo>
                  <a:close/>
                </a:path>
              </a:pathLst>
            </a:custGeom>
            <a:ln w="15875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34414"/>
            <p:cNvSpPr/>
            <p:nvPr/>
          </p:nvSpPr>
          <p:spPr>
            <a:xfrm>
              <a:off x="2509012" y="669544"/>
              <a:ext cx="137795" cy="82550"/>
            </a:xfrm>
            <a:custGeom>
              <a:avLst/>
              <a:gdLst/>
              <a:ahLst/>
              <a:cxnLst/>
              <a:rect l="0" t="0" r="0" b="0"/>
              <a:pathLst>
                <a:path w="137795" h="82550">
                  <a:moveTo>
                    <a:pt x="137795" y="0"/>
                  </a:moveTo>
                  <a:lnTo>
                    <a:pt x="0" y="8255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34415"/>
            <p:cNvSpPr/>
            <p:nvPr/>
          </p:nvSpPr>
          <p:spPr>
            <a:xfrm>
              <a:off x="2647823" y="590931"/>
              <a:ext cx="19558" cy="78486"/>
            </a:xfrm>
            <a:custGeom>
              <a:avLst/>
              <a:gdLst/>
              <a:ahLst/>
              <a:cxnLst/>
              <a:rect l="0" t="0" r="0" b="0"/>
              <a:pathLst>
                <a:path w="19558" h="78486">
                  <a:moveTo>
                    <a:pt x="0" y="78486"/>
                  </a:moveTo>
                  <a:lnTo>
                    <a:pt x="19558" y="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34416"/>
            <p:cNvSpPr/>
            <p:nvPr/>
          </p:nvSpPr>
          <p:spPr>
            <a:xfrm>
              <a:off x="2551176" y="976598"/>
              <a:ext cx="25527" cy="24670"/>
            </a:xfrm>
            <a:custGeom>
              <a:avLst/>
              <a:gdLst/>
              <a:ahLst/>
              <a:cxnLst/>
              <a:rect l="0" t="0" r="0" b="0"/>
              <a:pathLst>
                <a:path w="25527" h="24670">
                  <a:moveTo>
                    <a:pt x="15367" y="730"/>
                  </a:moveTo>
                  <a:cubicBezTo>
                    <a:pt x="18161" y="1460"/>
                    <a:pt x="20701" y="3270"/>
                    <a:pt x="22352" y="6001"/>
                  </a:cubicBezTo>
                  <a:cubicBezTo>
                    <a:pt x="25527" y="11462"/>
                    <a:pt x="23876" y="18320"/>
                    <a:pt x="18669" y="21495"/>
                  </a:cubicBezTo>
                  <a:cubicBezTo>
                    <a:pt x="13335" y="24670"/>
                    <a:pt x="6477" y="22892"/>
                    <a:pt x="3175" y="17431"/>
                  </a:cubicBezTo>
                  <a:cubicBezTo>
                    <a:pt x="0" y="11970"/>
                    <a:pt x="1651" y="5112"/>
                    <a:pt x="6858" y="1937"/>
                  </a:cubicBezTo>
                  <a:cubicBezTo>
                    <a:pt x="9525" y="350"/>
                    <a:pt x="12573" y="0"/>
                    <a:pt x="15367" y="73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34417"/>
            <p:cNvSpPr/>
            <p:nvPr/>
          </p:nvSpPr>
          <p:spPr>
            <a:xfrm>
              <a:off x="2551176" y="975360"/>
              <a:ext cx="25527" cy="25908"/>
            </a:xfrm>
            <a:custGeom>
              <a:avLst/>
              <a:gdLst/>
              <a:ahLst/>
              <a:cxnLst/>
              <a:rect l="0" t="0" r="0" b="0"/>
              <a:pathLst>
                <a:path w="25527" h="25908">
                  <a:moveTo>
                    <a:pt x="6858" y="3175"/>
                  </a:moveTo>
                  <a:cubicBezTo>
                    <a:pt x="1651" y="6350"/>
                    <a:pt x="0" y="13208"/>
                    <a:pt x="3175" y="18669"/>
                  </a:cubicBezTo>
                  <a:cubicBezTo>
                    <a:pt x="6477" y="24130"/>
                    <a:pt x="13335" y="25908"/>
                    <a:pt x="18669" y="22733"/>
                  </a:cubicBezTo>
                  <a:cubicBezTo>
                    <a:pt x="23876" y="19558"/>
                    <a:pt x="25527" y="12700"/>
                    <a:pt x="22352" y="7239"/>
                  </a:cubicBezTo>
                  <a:cubicBezTo>
                    <a:pt x="19050" y="1777"/>
                    <a:pt x="12192" y="0"/>
                    <a:pt x="6858" y="3175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34420"/>
            <p:cNvSpPr/>
            <p:nvPr/>
          </p:nvSpPr>
          <p:spPr>
            <a:xfrm>
              <a:off x="2700147" y="2462149"/>
              <a:ext cx="354965" cy="321310"/>
            </a:xfrm>
            <a:custGeom>
              <a:avLst/>
              <a:gdLst/>
              <a:ahLst/>
              <a:cxnLst/>
              <a:rect l="0" t="0" r="0" b="0"/>
              <a:pathLst>
                <a:path w="354965" h="321310">
                  <a:moveTo>
                    <a:pt x="0" y="321310"/>
                  </a:moveTo>
                  <a:lnTo>
                    <a:pt x="354965" y="321310"/>
                  </a:lnTo>
                  <a:lnTo>
                    <a:pt x="354965" y="0"/>
                  </a:lnTo>
                  <a:lnTo>
                    <a:pt x="0" y="0"/>
                  </a:lnTo>
                  <a:close/>
                </a:path>
              </a:pathLst>
            </a:custGeom>
            <a:ln w="15875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34421"/>
            <p:cNvSpPr/>
            <p:nvPr/>
          </p:nvSpPr>
          <p:spPr>
            <a:xfrm>
              <a:off x="2820162" y="2711704"/>
              <a:ext cx="126365" cy="145415"/>
            </a:xfrm>
            <a:custGeom>
              <a:avLst/>
              <a:gdLst/>
              <a:ahLst/>
              <a:cxnLst/>
              <a:rect l="0" t="0" r="0" b="0"/>
              <a:pathLst>
                <a:path w="126365" h="145415">
                  <a:moveTo>
                    <a:pt x="126365" y="72772"/>
                  </a:moveTo>
                  <a:lnTo>
                    <a:pt x="0" y="0"/>
                  </a:lnTo>
                  <a:lnTo>
                    <a:pt x="0" y="145415"/>
                  </a:lnTo>
                  <a:close/>
                </a:path>
              </a:pathLst>
            </a:custGeom>
            <a:ln w="15875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34422"/>
            <p:cNvSpPr/>
            <p:nvPr/>
          </p:nvSpPr>
          <p:spPr>
            <a:xfrm>
              <a:off x="2947162" y="2702179"/>
              <a:ext cx="0" cy="160655"/>
            </a:xfrm>
            <a:custGeom>
              <a:avLst/>
              <a:gdLst/>
              <a:ahLst/>
              <a:cxnLst/>
              <a:rect l="0" t="0" r="0" b="0"/>
              <a:pathLst>
                <a:path h="160655">
                  <a:moveTo>
                    <a:pt x="0" y="160655"/>
                  </a:moveTo>
                  <a:lnTo>
                    <a:pt x="0" y="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34423"/>
            <p:cNvSpPr/>
            <p:nvPr/>
          </p:nvSpPr>
          <p:spPr>
            <a:xfrm>
              <a:off x="2947162" y="2863469"/>
              <a:ext cx="57785" cy="57150"/>
            </a:xfrm>
            <a:custGeom>
              <a:avLst/>
              <a:gdLst/>
              <a:ahLst/>
              <a:cxnLst/>
              <a:rect l="0" t="0" r="0" b="0"/>
              <a:pathLst>
                <a:path w="57785" h="57150">
                  <a:moveTo>
                    <a:pt x="0" y="0"/>
                  </a:moveTo>
                  <a:lnTo>
                    <a:pt x="57785" y="5715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34424"/>
            <p:cNvSpPr/>
            <p:nvPr/>
          </p:nvSpPr>
          <p:spPr>
            <a:xfrm>
              <a:off x="2827147" y="2392934"/>
              <a:ext cx="125730" cy="145415"/>
            </a:xfrm>
            <a:custGeom>
              <a:avLst/>
              <a:gdLst/>
              <a:ahLst/>
              <a:cxnLst/>
              <a:rect l="0" t="0" r="0" b="0"/>
              <a:pathLst>
                <a:path w="125730" h="145415">
                  <a:moveTo>
                    <a:pt x="0" y="72644"/>
                  </a:moveTo>
                  <a:lnTo>
                    <a:pt x="125730" y="145415"/>
                  </a:lnTo>
                  <a:lnTo>
                    <a:pt x="125730" y="0"/>
                  </a:lnTo>
                  <a:close/>
                </a:path>
              </a:pathLst>
            </a:custGeom>
            <a:ln w="15875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34425"/>
            <p:cNvSpPr/>
            <p:nvPr/>
          </p:nvSpPr>
          <p:spPr>
            <a:xfrm>
              <a:off x="2826512" y="2387219"/>
              <a:ext cx="0" cy="160655"/>
            </a:xfrm>
            <a:custGeom>
              <a:avLst/>
              <a:gdLst/>
              <a:ahLst/>
              <a:cxnLst/>
              <a:rect l="0" t="0" r="0" b="0"/>
              <a:pathLst>
                <a:path h="160655">
                  <a:moveTo>
                    <a:pt x="0" y="0"/>
                  </a:moveTo>
                  <a:lnTo>
                    <a:pt x="0" y="16065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34426"/>
            <p:cNvSpPr/>
            <p:nvPr/>
          </p:nvSpPr>
          <p:spPr>
            <a:xfrm>
              <a:off x="2769362" y="2330069"/>
              <a:ext cx="57150" cy="57150"/>
            </a:xfrm>
            <a:custGeom>
              <a:avLst/>
              <a:gdLst/>
              <a:ahLst/>
              <a:cxnLst/>
              <a:rect l="0" t="0" r="0" b="0"/>
              <a:pathLst>
                <a:path w="57150" h="57150">
                  <a:moveTo>
                    <a:pt x="57150" y="57150"/>
                  </a:moveTo>
                  <a:lnTo>
                    <a:pt x="0" y="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34427"/>
            <p:cNvSpPr/>
            <p:nvPr/>
          </p:nvSpPr>
          <p:spPr>
            <a:xfrm>
              <a:off x="2608707" y="2622804"/>
              <a:ext cx="85725" cy="0"/>
            </a:xfrm>
            <a:custGeom>
              <a:avLst/>
              <a:gdLst/>
              <a:ahLst/>
              <a:cxnLst/>
              <a:rect l="0" t="0" r="0" b="0"/>
              <a:pathLst>
                <a:path w="85725">
                  <a:moveTo>
                    <a:pt x="0" y="0"/>
                  </a:moveTo>
                  <a:lnTo>
                    <a:pt x="85725" y="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34428"/>
            <p:cNvSpPr/>
            <p:nvPr/>
          </p:nvSpPr>
          <p:spPr>
            <a:xfrm>
              <a:off x="3044952" y="2610738"/>
              <a:ext cx="22860" cy="22861"/>
            </a:xfrm>
            <a:custGeom>
              <a:avLst/>
              <a:gdLst/>
              <a:ahLst/>
              <a:cxnLst/>
              <a:rect l="0" t="0" r="0" b="0"/>
              <a:pathLst>
                <a:path w="22860" h="22861">
                  <a:moveTo>
                    <a:pt x="11430" y="0"/>
                  </a:moveTo>
                  <a:cubicBezTo>
                    <a:pt x="17780" y="0"/>
                    <a:pt x="22860" y="5080"/>
                    <a:pt x="22860" y="11430"/>
                  </a:cubicBezTo>
                  <a:cubicBezTo>
                    <a:pt x="22860" y="17780"/>
                    <a:pt x="17780" y="22861"/>
                    <a:pt x="11430" y="22861"/>
                  </a:cubicBezTo>
                  <a:cubicBezTo>
                    <a:pt x="5080" y="22861"/>
                    <a:pt x="0" y="17780"/>
                    <a:pt x="0" y="11430"/>
                  </a:cubicBezTo>
                  <a:cubicBezTo>
                    <a:pt x="0" y="5080"/>
                    <a:pt x="5080" y="0"/>
                    <a:pt x="1143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34429"/>
            <p:cNvSpPr/>
            <p:nvPr/>
          </p:nvSpPr>
          <p:spPr>
            <a:xfrm>
              <a:off x="3044952" y="2610738"/>
              <a:ext cx="22860" cy="22861"/>
            </a:xfrm>
            <a:custGeom>
              <a:avLst/>
              <a:gdLst/>
              <a:ahLst/>
              <a:cxnLst/>
              <a:rect l="0" t="0" r="0" b="0"/>
              <a:pathLst>
                <a:path w="22860" h="22861">
                  <a:moveTo>
                    <a:pt x="0" y="11430"/>
                  </a:moveTo>
                  <a:cubicBezTo>
                    <a:pt x="0" y="17780"/>
                    <a:pt x="5080" y="22861"/>
                    <a:pt x="11430" y="22861"/>
                  </a:cubicBezTo>
                  <a:cubicBezTo>
                    <a:pt x="17780" y="22861"/>
                    <a:pt x="22860" y="17780"/>
                    <a:pt x="22860" y="11430"/>
                  </a:cubicBezTo>
                  <a:cubicBezTo>
                    <a:pt x="22860" y="5080"/>
                    <a:pt x="17780" y="0"/>
                    <a:pt x="11430" y="0"/>
                  </a:cubicBezTo>
                  <a:cubicBezTo>
                    <a:pt x="5080" y="0"/>
                    <a:pt x="0" y="5080"/>
                    <a:pt x="0" y="11430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34430"/>
            <p:cNvSpPr/>
            <p:nvPr/>
          </p:nvSpPr>
          <p:spPr>
            <a:xfrm>
              <a:off x="2683002" y="2610738"/>
              <a:ext cx="24130" cy="22861"/>
            </a:xfrm>
            <a:custGeom>
              <a:avLst/>
              <a:gdLst/>
              <a:ahLst/>
              <a:cxnLst/>
              <a:rect l="0" t="0" r="0" b="0"/>
              <a:pathLst>
                <a:path w="24130" h="22861">
                  <a:moveTo>
                    <a:pt x="12065" y="0"/>
                  </a:moveTo>
                  <a:cubicBezTo>
                    <a:pt x="18669" y="0"/>
                    <a:pt x="24130" y="5080"/>
                    <a:pt x="24130" y="11430"/>
                  </a:cubicBezTo>
                  <a:cubicBezTo>
                    <a:pt x="24130" y="17780"/>
                    <a:pt x="18669" y="22861"/>
                    <a:pt x="12065" y="22861"/>
                  </a:cubicBezTo>
                  <a:cubicBezTo>
                    <a:pt x="5461" y="22861"/>
                    <a:pt x="0" y="17780"/>
                    <a:pt x="0" y="11430"/>
                  </a:cubicBezTo>
                  <a:cubicBezTo>
                    <a:pt x="0" y="5080"/>
                    <a:pt x="5461" y="0"/>
                    <a:pt x="12065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34431"/>
            <p:cNvSpPr/>
            <p:nvPr/>
          </p:nvSpPr>
          <p:spPr>
            <a:xfrm>
              <a:off x="2683002" y="2610738"/>
              <a:ext cx="24130" cy="22861"/>
            </a:xfrm>
            <a:custGeom>
              <a:avLst/>
              <a:gdLst/>
              <a:ahLst/>
              <a:cxnLst/>
              <a:rect l="0" t="0" r="0" b="0"/>
              <a:pathLst>
                <a:path w="24130" h="22861">
                  <a:moveTo>
                    <a:pt x="0" y="11430"/>
                  </a:moveTo>
                  <a:cubicBezTo>
                    <a:pt x="0" y="17780"/>
                    <a:pt x="5461" y="22861"/>
                    <a:pt x="12065" y="22861"/>
                  </a:cubicBezTo>
                  <a:cubicBezTo>
                    <a:pt x="18669" y="22861"/>
                    <a:pt x="24130" y="17780"/>
                    <a:pt x="24130" y="11430"/>
                  </a:cubicBezTo>
                  <a:cubicBezTo>
                    <a:pt x="24130" y="5080"/>
                    <a:pt x="18669" y="0"/>
                    <a:pt x="12065" y="0"/>
                  </a:cubicBezTo>
                  <a:cubicBezTo>
                    <a:pt x="5461" y="0"/>
                    <a:pt x="0" y="5080"/>
                    <a:pt x="0" y="11430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34432"/>
            <p:cNvSpPr/>
            <p:nvPr/>
          </p:nvSpPr>
          <p:spPr>
            <a:xfrm>
              <a:off x="2517267" y="1449959"/>
              <a:ext cx="467360" cy="455295"/>
            </a:xfrm>
            <a:custGeom>
              <a:avLst/>
              <a:gdLst/>
              <a:ahLst/>
              <a:cxnLst/>
              <a:rect l="0" t="0" r="0" b="0"/>
              <a:pathLst>
                <a:path w="467360" h="455295">
                  <a:moveTo>
                    <a:pt x="160909" y="455295"/>
                  </a:moveTo>
                  <a:lnTo>
                    <a:pt x="467360" y="277368"/>
                  </a:lnTo>
                  <a:lnTo>
                    <a:pt x="306451" y="0"/>
                  </a:lnTo>
                  <a:lnTo>
                    <a:pt x="0" y="177927"/>
                  </a:lnTo>
                  <a:close/>
                </a:path>
              </a:pathLst>
            </a:custGeom>
            <a:ln w="15875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34433"/>
            <p:cNvSpPr/>
            <p:nvPr/>
          </p:nvSpPr>
          <p:spPr>
            <a:xfrm>
              <a:off x="2738882" y="1783080"/>
              <a:ext cx="145796" cy="126238"/>
            </a:xfrm>
            <a:custGeom>
              <a:avLst/>
              <a:gdLst/>
              <a:ahLst/>
              <a:cxnLst/>
              <a:rect l="0" t="0" r="0" b="0"/>
              <a:pathLst>
                <a:path w="145796" h="126238">
                  <a:moveTo>
                    <a:pt x="145796" y="0"/>
                  </a:moveTo>
                  <a:lnTo>
                    <a:pt x="0" y="508"/>
                  </a:lnTo>
                  <a:lnTo>
                    <a:pt x="72898" y="126238"/>
                  </a:lnTo>
                  <a:close/>
                </a:path>
              </a:pathLst>
            </a:custGeom>
            <a:ln w="15875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34434"/>
            <p:cNvSpPr/>
            <p:nvPr/>
          </p:nvSpPr>
          <p:spPr>
            <a:xfrm>
              <a:off x="2844038" y="1711579"/>
              <a:ext cx="80518" cy="139065"/>
            </a:xfrm>
            <a:custGeom>
              <a:avLst/>
              <a:gdLst/>
              <a:ahLst/>
              <a:cxnLst/>
              <a:rect l="0" t="0" r="0" b="0"/>
              <a:pathLst>
                <a:path w="80518" h="139065">
                  <a:moveTo>
                    <a:pt x="80518" y="139065"/>
                  </a:moveTo>
                  <a:lnTo>
                    <a:pt x="0" y="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34435"/>
            <p:cNvSpPr/>
            <p:nvPr/>
          </p:nvSpPr>
          <p:spPr>
            <a:xfrm>
              <a:off x="2924683" y="1851279"/>
              <a:ext cx="78613" cy="20320"/>
            </a:xfrm>
            <a:custGeom>
              <a:avLst/>
              <a:gdLst/>
              <a:ahLst/>
              <a:cxnLst/>
              <a:rect l="0" t="0" r="0" b="0"/>
              <a:pathLst>
                <a:path w="78613" h="20320">
                  <a:moveTo>
                    <a:pt x="0" y="0"/>
                  </a:moveTo>
                  <a:lnTo>
                    <a:pt x="78613" y="2032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34436"/>
            <p:cNvSpPr/>
            <p:nvPr/>
          </p:nvSpPr>
          <p:spPr>
            <a:xfrm>
              <a:off x="2621026" y="1442085"/>
              <a:ext cx="144907" cy="125476"/>
            </a:xfrm>
            <a:custGeom>
              <a:avLst/>
              <a:gdLst/>
              <a:ahLst/>
              <a:cxnLst/>
              <a:rect l="0" t="0" r="0" b="0"/>
              <a:pathLst>
                <a:path w="144907" h="125476">
                  <a:moveTo>
                    <a:pt x="0" y="125476"/>
                  </a:moveTo>
                  <a:lnTo>
                    <a:pt x="144907" y="124714"/>
                  </a:lnTo>
                  <a:lnTo>
                    <a:pt x="72517" y="0"/>
                  </a:lnTo>
                  <a:close/>
                </a:path>
              </a:pathLst>
            </a:custGeom>
            <a:ln w="15875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34437"/>
            <p:cNvSpPr/>
            <p:nvPr/>
          </p:nvSpPr>
          <p:spPr>
            <a:xfrm>
              <a:off x="2581402" y="1500759"/>
              <a:ext cx="80010" cy="137795"/>
            </a:xfrm>
            <a:custGeom>
              <a:avLst/>
              <a:gdLst/>
              <a:ahLst/>
              <a:cxnLst/>
              <a:rect l="0" t="0" r="0" b="0"/>
              <a:pathLst>
                <a:path w="80010" h="137795">
                  <a:moveTo>
                    <a:pt x="0" y="0"/>
                  </a:moveTo>
                  <a:lnTo>
                    <a:pt x="80010" y="13779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Shape 34438"/>
            <p:cNvSpPr/>
            <p:nvPr/>
          </p:nvSpPr>
          <p:spPr>
            <a:xfrm>
              <a:off x="2503551" y="1479550"/>
              <a:ext cx="78232" cy="20828"/>
            </a:xfrm>
            <a:custGeom>
              <a:avLst/>
              <a:gdLst/>
              <a:ahLst/>
              <a:cxnLst/>
              <a:rect l="0" t="0" r="0" b="0"/>
              <a:pathLst>
                <a:path w="78232" h="20828">
                  <a:moveTo>
                    <a:pt x="78232" y="20828"/>
                  </a:moveTo>
                  <a:lnTo>
                    <a:pt x="0" y="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Shape 34439"/>
            <p:cNvSpPr/>
            <p:nvPr/>
          </p:nvSpPr>
          <p:spPr>
            <a:xfrm>
              <a:off x="2182876" y="382143"/>
              <a:ext cx="26162" cy="24892"/>
            </a:xfrm>
            <a:custGeom>
              <a:avLst/>
              <a:gdLst/>
              <a:ahLst/>
              <a:cxnLst/>
              <a:rect l="0" t="0" r="0" b="0"/>
              <a:pathLst>
                <a:path w="26162" h="24892">
                  <a:moveTo>
                    <a:pt x="16034" y="763"/>
                  </a:moveTo>
                  <a:cubicBezTo>
                    <a:pt x="18859" y="1524"/>
                    <a:pt x="21399" y="3366"/>
                    <a:pt x="22987" y="6096"/>
                  </a:cubicBezTo>
                  <a:cubicBezTo>
                    <a:pt x="26162" y="11557"/>
                    <a:pt x="24257" y="18542"/>
                    <a:pt x="18796" y="21717"/>
                  </a:cubicBezTo>
                  <a:cubicBezTo>
                    <a:pt x="13335" y="24892"/>
                    <a:pt x="6350" y="22987"/>
                    <a:pt x="3175" y="17526"/>
                  </a:cubicBezTo>
                  <a:cubicBezTo>
                    <a:pt x="0" y="12065"/>
                    <a:pt x="1905" y="5080"/>
                    <a:pt x="7366" y="1905"/>
                  </a:cubicBezTo>
                  <a:cubicBezTo>
                    <a:pt x="10096" y="318"/>
                    <a:pt x="13208" y="0"/>
                    <a:pt x="16034" y="763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8" name="Shape 34440"/>
            <p:cNvSpPr/>
            <p:nvPr/>
          </p:nvSpPr>
          <p:spPr>
            <a:xfrm>
              <a:off x="2182876" y="380873"/>
              <a:ext cx="26162" cy="26162"/>
            </a:xfrm>
            <a:custGeom>
              <a:avLst/>
              <a:gdLst/>
              <a:ahLst/>
              <a:cxnLst/>
              <a:rect l="0" t="0" r="0" b="0"/>
              <a:pathLst>
                <a:path w="26162" h="26162">
                  <a:moveTo>
                    <a:pt x="3175" y="18796"/>
                  </a:moveTo>
                  <a:cubicBezTo>
                    <a:pt x="6350" y="24257"/>
                    <a:pt x="13335" y="26162"/>
                    <a:pt x="18796" y="22987"/>
                  </a:cubicBezTo>
                  <a:cubicBezTo>
                    <a:pt x="24257" y="19812"/>
                    <a:pt x="26162" y="12827"/>
                    <a:pt x="22987" y="7365"/>
                  </a:cubicBezTo>
                  <a:cubicBezTo>
                    <a:pt x="19812" y="1905"/>
                    <a:pt x="12827" y="0"/>
                    <a:pt x="7366" y="3175"/>
                  </a:cubicBezTo>
                  <a:cubicBezTo>
                    <a:pt x="1905" y="6350"/>
                    <a:pt x="0" y="13335"/>
                    <a:pt x="3175" y="18796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Shape 34441"/>
            <p:cNvSpPr/>
            <p:nvPr/>
          </p:nvSpPr>
          <p:spPr>
            <a:xfrm>
              <a:off x="2572258" y="1756251"/>
              <a:ext cx="26543" cy="24924"/>
            </a:xfrm>
            <a:custGeom>
              <a:avLst/>
              <a:gdLst/>
              <a:ahLst/>
              <a:cxnLst/>
              <a:rect l="0" t="0" r="0" b="0"/>
              <a:pathLst>
                <a:path w="26543" h="24924">
                  <a:moveTo>
                    <a:pt x="16446" y="730"/>
                  </a:moveTo>
                  <a:cubicBezTo>
                    <a:pt x="19336" y="1460"/>
                    <a:pt x="21907" y="3270"/>
                    <a:pt x="23495" y="6001"/>
                  </a:cubicBezTo>
                  <a:cubicBezTo>
                    <a:pt x="26543" y="11461"/>
                    <a:pt x="24638" y="18447"/>
                    <a:pt x="19050" y="21749"/>
                  </a:cubicBezTo>
                  <a:cubicBezTo>
                    <a:pt x="13335" y="24924"/>
                    <a:pt x="6223" y="23146"/>
                    <a:pt x="3048" y="17685"/>
                  </a:cubicBezTo>
                  <a:cubicBezTo>
                    <a:pt x="0" y="12224"/>
                    <a:pt x="1905" y="5238"/>
                    <a:pt x="7493" y="1936"/>
                  </a:cubicBezTo>
                  <a:cubicBezTo>
                    <a:pt x="10350" y="349"/>
                    <a:pt x="13557" y="0"/>
                    <a:pt x="16446" y="73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0" name="Shape 34442"/>
            <p:cNvSpPr/>
            <p:nvPr/>
          </p:nvSpPr>
          <p:spPr>
            <a:xfrm>
              <a:off x="2572258" y="1755012"/>
              <a:ext cx="26543" cy="26163"/>
            </a:xfrm>
            <a:custGeom>
              <a:avLst/>
              <a:gdLst/>
              <a:ahLst/>
              <a:cxnLst/>
              <a:rect l="0" t="0" r="0" b="0"/>
              <a:pathLst>
                <a:path w="26543" h="26163">
                  <a:moveTo>
                    <a:pt x="3048" y="18924"/>
                  </a:moveTo>
                  <a:cubicBezTo>
                    <a:pt x="6223" y="24385"/>
                    <a:pt x="13335" y="26163"/>
                    <a:pt x="19050" y="22988"/>
                  </a:cubicBezTo>
                  <a:cubicBezTo>
                    <a:pt x="24638" y="19686"/>
                    <a:pt x="26543" y="12700"/>
                    <a:pt x="23495" y="7240"/>
                  </a:cubicBezTo>
                  <a:cubicBezTo>
                    <a:pt x="20320" y="1778"/>
                    <a:pt x="13208" y="0"/>
                    <a:pt x="7493" y="3175"/>
                  </a:cubicBezTo>
                  <a:cubicBezTo>
                    <a:pt x="1905" y="6477"/>
                    <a:pt x="0" y="13463"/>
                    <a:pt x="3048" y="18924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1" name="Shape 34443"/>
            <p:cNvSpPr/>
            <p:nvPr/>
          </p:nvSpPr>
          <p:spPr>
            <a:xfrm>
              <a:off x="1421765" y="1456182"/>
              <a:ext cx="466344" cy="453644"/>
            </a:xfrm>
            <a:custGeom>
              <a:avLst/>
              <a:gdLst/>
              <a:ahLst/>
              <a:cxnLst/>
              <a:rect l="0" t="0" r="0" b="0"/>
              <a:pathLst>
                <a:path w="466344" h="453644">
                  <a:moveTo>
                    <a:pt x="466344" y="173482"/>
                  </a:moveTo>
                  <a:lnTo>
                    <a:pt x="157353" y="0"/>
                  </a:lnTo>
                  <a:lnTo>
                    <a:pt x="0" y="280162"/>
                  </a:lnTo>
                  <a:lnTo>
                    <a:pt x="308991" y="453644"/>
                  </a:lnTo>
                  <a:close/>
                </a:path>
              </a:pathLst>
            </a:custGeom>
            <a:ln w="15875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Shape 34444"/>
            <p:cNvSpPr/>
            <p:nvPr/>
          </p:nvSpPr>
          <p:spPr>
            <a:xfrm>
              <a:off x="1673860" y="1505331"/>
              <a:ext cx="145542" cy="126365"/>
            </a:xfrm>
            <a:custGeom>
              <a:avLst/>
              <a:gdLst/>
              <a:ahLst/>
              <a:cxnLst/>
              <a:rect l="0" t="0" r="0" b="0"/>
              <a:pathLst>
                <a:path w="145542" h="126365">
                  <a:moveTo>
                    <a:pt x="0" y="1398"/>
                  </a:moveTo>
                  <a:lnTo>
                    <a:pt x="74676" y="126365"/>
                  </a:lnTo>
                  <a:lnTo>
                    <a:pt x="145542" y="0"/>
                  </a:lnTo>
                  <a:close/>
                </a:path>
              </a:pathLst>
            </a:custGeom>
            <a:ln w="15875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3" name="Shape 34445"/>
            <p:cNvSpPr/>
            <p:nvPr/>
          </p:nvSpPr>
          <p:spPr>
            <a:xfrm>
              <a:off x="1634236" y="1438656"/>
              <a:ext cx="78232" cy="139447"/>
            </a:xfrm>
            <a:custGeom>
              <a:avLst/>
              <a:gdLst/>
              <a:ahLst/>
              <a:cxnLst/>
              <a:rect l="0" t="0" r="0" b="0"/>
              <a:pathLst>
                <a:path w="78232" h="139447">
                  <a:moveTo>
                    <a:pt x="78232" y="0"/>
                  </a:moveTo>
                  <a:lnTo>
                    <a:pt x="0" y="139447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4" name="Shape 34446"/>
            <p:cNvSpPr/>
            <p:nvPr/>
          </p:nvSpPr>
          <p:spPr>
            <a:xfrm>
              <a:off x="1689735" y="1360678"/>
              <a:ext cx="22479" cy="78232"/>
            </a:xfrm>
            <a:custGeom>
              <a:avLst/>
              <a:gdLst/>
              <a:ahLst/>
              <a:cxnLst/>
              <a:rect l="0" t="0" r="0" b="0"/>
              <a:pathLst>
                <a:path w="22479" h="78232">
                  <a:moveTo>
                    <a:pt x="22479" y="78232"/>
                  </a:moveTo>
                  <a:lnTo>
                    <a:pt x="0" y="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5" name="Shape 34447"/>
            <p:cNvSpPr/>
            <p:nvPr/>
          </p:nvSpPr>
          <p:spPr>
            <a:xfrm>
              <a:off x="1477518" y="1718818"/>
              <a:ext cx="144653" cy="126873"/>
            </a:xfrm>
            <a:custGeom>
              <a:avLst/>
              <a:gdLst/>
              <a:ahLst/>
              <a:cxnLst/>
              <a:rect l="0" t="0" r="0" b="0"/>
              <a:pathLst>
                <a:path w="144653" h="126873">
                  <a:moveTo>
                    <a:pt x="144653" y="124714"/>
                  </a:moveTo>
                  <a:lnTo>
                    <a:pt x="71120" y="0"/>
                  </a:lnTo>
                  <a:lnTo>
                    <a:pt x="0" y="126873"/>
                  </a:lnTo>
                  <a:close/>
                </a:path>
              </a:pathLst>
            </a:custGeom>
            <a:ln w="15875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6" name="Shape 34448"/>
            <p:cNvSpPr/>
            <p:nvPr/>
          </p:nvSpPr>
          <p:spPr>
            <a:xfrm>
              <a:off x="1584452" y="1772031"/>
              <a:ext cx="78740" cy="140081"/>
            </a:xfrm>
            <a:custGeom>
              <a:avLst/>
              <a:gdLst/>
              <a:ahLst/>
              <a:cxnLst/>
              <a:rect l="0" t="0" r="0" b="0"/>
              <a:pathLst>
                <a:path w="78740" h="140081">
                  <a:moveTo>
                    <a:pt x="0" y="140081"/>
                  </a:moveTo>
                  <a:lnTo>
                    <a:pt x="78740" y="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7" name="Shape 34449"/>
            <p:cNvSpPr/>
            <p:nvPr/>
          </p:nvSpPr>
          <p:spPr>
            <a:xfrm>
              <a:off x="1584325" y="1912747"/>
              <a:ext cx="21844" cy="77724"/>
            </a:xfrm>
            <a:custGeom>
              <a:avLst/>
              <a:gdLst/>
              <a:ahLst/>
              <a:cxnLst/>
              <a:rect l="0" t="0" r="0" b="0"/>
              <a:pathLst>
                <a:path w="21844" h="77724">
                  <a:moveTo>
                    <a:pt x="0" y="0"/>
                  </a:moveTo>
                  <a:lnTo>
                    <a:pt x="21844" y="77724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8" name="Shape 34450"/>
            <p:cNvSpPr/>
            <p:nvPr/>
          </p:nvSpPr>
          <p:spPr>
            <a:xfrm>
              <a:off x="1799971" y="1759998"/>
              <a:ext cx="27432" cy="25749"/>
            </a:xfrm>
            <a:custGeom>
              <a:avLst/>
              <a:gdLst/>
              <a:ahLst/>
              <a:cxnLst/>
              <a:rect l="0" t="0" r="0" b="0"/>
              <a:pathLst>
                <a:path w="27432" h="25749">
                  <a:moveTo>
                    <a:pt x="10351" y="777"/>
                  </a:moveTo>
                  <a:cubicBezTo>
                    <a:pt x="13303" y="0"/>
                    <a:pt x="16573" y="349"/>
                    <a:pt x="19431" y="2000"/>
                  </a:cubicBezTo>
                  <a:cubicBezTo>
                    <a:pt x="25273" y="5302"/>
                    <a:pt x="27432" y="12414"/>
                    <a:pt x="24257" y="18129"/>
                  </a:cubicBezTo>
                  <a:cubicBezTo>
                    <a:pt x="21082" y="23844"/>
                    <a:pt x="13716" y="25749"/>
                    <a:pt x="8001" y="22447"/>
                  </a:cubicBezTo>
                  <a:cubicBezTo>
                    <a:pt x="2159" y="19145"/>
                    <a:pt x="0" y="12033"/>
                    <a:pt x="3175" y="6317"/>
                  </a:cubicBezTo>
                  <a:cubicBezTo>
                    <a:pt x="4763" y="3460"/>
                    <a:pt x="7398" y="1555"/>
                    <a:pt x="10351" y="777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9" name="Shape 34451"/>
            <p:cNvSpPr/>
            <p:nvPr/>
          </p:nvSpPr>
          <p:spPr>
            <a:xfrm>
              <a:off x="1799971" y="1758696"/>
              <a:ext cx="27432" cy="27051"/>
            </a:xfrm>
            <a:custGeom>
              <a:avLst/>
              <a:gdLst/>
              <a:ahLst/>
              <a:cxnLst/>
              <a:rect l="0" t="0" r="0" b="0"/>
              <a:pathLst>
                <a:path w="27432" h="27051">
                  <a:moveTo>
                    <a:pt x="24257" y="19431"/>
                  </a:moveTo>
                  <a:cubicBezTo>
                    <a:pt x="27432" y="13716"/>
                    <a:pt x="25273" y="6604"/>
                    <a:pt x="19431" y="3302"/>
                  </a:cubicBezTo>
                  <a:cubicBezTo>
                    <a:pt x="13716" y="0"/>
                    <a:pt x="6350" y="1905"/>
                    <a:pt x="3175" y="7620"/>
                  </a:cubicBezTo>
                  <a:cubicBezTo>
                    <a:pt x="0" y="13335"/>
                    <a:pt x="2159" y="20447"/>
                    <a:pt x="8001" y="23749"/>
                  </a:cubicBezTo>
                  <a:cubicBezTo>
                    <a:pt x="13716" y="27051"/>
                    <a:pt x="21082" y="25146"/>
                    <a:pt x="24257" y="19431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Shape 34452"/>
            <p:cNvSpPr/>
            <p:nvPr/>
          </p:nvSpPr>
          <p:spPr>
            <a:xfrm>
              <a:off x="2201672" y="1982724"/>
              <a:ext cx="635" cy="626110"/>
            </a:xfrm>
            <a:custGeom>
              <a:avLst/>
              <a:gdLst/>
              <a:ahLst/>
              <a:cxnLst/>
              <a:rect l="0" t="0" r="0" b="0"/>
              <a:pathLst>
                <a:path w="635" h="626110">
                  <a:moveTo>
                    <a:pt x="0" y="0"/>
                  </a:moveTo>
                  <a:lnTo>
                    <a:pt x="635" y="62611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1" name="Shape 34453"/>
            <p:cNvSpPr/>
            <p:nvPr/>
          </p:nvSpPr>
          <p:spPr>
            <a:xfrm>
              <a:off x="2187067" y="1773809"/>
              <a:ext cx="410210" cy="231775"/>
            </a:xfrm>
            <a:custGeom>
              <a:avLst/>
              <a:gdLst/>
              <a:ahLst/>
              <a:cxnLst/>
              <a:rect l="0" t="0" r="0" b="0"/>
              <a:pathLst>
                <a:path w="410210" h="231775">
                  <a:moveTo>
                    <a:pt x="410210" y="0"/>
                  </a:moveTo>
                  <a:lnTo>
                    <a:pt x="0" y="23177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2" name="Shape 34454"/>
            <p:cNvSpPr/>
            <p:nvPr/>
          </p:nvSpPr>
          <p:spPr>
            <a:xfrm>
              <a:off x="1813687" y="1773809"/>
              <a:ext cx="395605" cy="224155"/>
            </a:xfrm>
            <a:custGeom>
              <a:avLst/>
              <a:gdLst/>
              <a:ahLst/>
              <a:cxnLst/>
              <a:rect l="0" t="0" r="0" b="0"/>
              <a:pathLst>
                <a:path w="395605" h="224155">
                  <a:moveTo>
                    <a:pt x="0" y="0"/>
                  </a:moveTo>
                  <a:lnTo>
                    <a:pt x="395605" y="22415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3" name="Shape 34455"/>
            <p:cNvSpPr/>
            <p:nvPr/>
          </p:nvSpPr>
          <p:spPr>
            <a:xfrm>
              <a:off x="1553337" y="2534538"/>
              <a:ext cx="635" cy="168911"/>
            </a:xfrm>
            <a:custGeom>
              <a:avLst/>
              <a:gdLst/>
              <a:ahLst/>
              <a:cxnLst/>
              <a:rect l="0" t="0" r="0" b="0"/>
              <a:pathLst>
                <a:path w="635" h="168911">
                  <a:moveTo>
                    <a:pt x="0" y="0"/>
                  </a:moveTo>
                  <a:lnTo>
                    <a:pt x="635" y="168911"/>
                  </a:lnTo>
                </a:path>
              </a:pathLst>
            </a:custGeom>
            <a:ln w="285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4" name="Shape 34456"/>
            <p:cNvSpPr/>
            <p:nvPr/>
          </p:nvSpPr>
          <p:spPr>
            <a:xfrm>
              <a:off x="1627632" y="2534538"/>
              <a:ext cx="635" cy="168911"/>
            </a:xfrm>
            <a:custGeom>
              <a:avLst/>
              <a:gdLst/>
              <a:ahLst/>
              <a:cxnLst/>
              <a:rect l="0" t="0" r="0" b="0"/>
              <a:pathLst>
                <a:path w="635" h="168911">
                  <a:moveTo>
                    <a:pt x="0" y="0"/>
                  </a:moveTo>
                  <a:lnTo>
                    <a:pt x="635" y="168911"/>
                  </a:lnTo>
                </a:path>
              </a:pathLst>
            </a:custGeom>
            <a:ln w="285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5" name="Shape 34457"/>
            <p:cNvSpPr/>
            <p:nvPr/>
          </p:nvSpPr>
          <p:spPr>
            <a:xfrm>
              <a:off x="3111373" y="2052955"/>
              <a:ext cx="135763" cy="101474"/>
            </a:xfrm>
            <a:custGeom>
              <a:avLst/>
              <a:gdLst/>
              <a:ahLst/>
              <a:cxnLst/>
              <a:rect l="0" t="0" r="0" b="0"/>
              <a:pathLst>
                <a:path w="135763" h="101474">
                  <a:moveTo>
                    <a:pt x="135763" y="0"/>
                  </a:moveTo>
                  <a:lnTo>
                    <a:pt x="0" y="101474"/>
                  </a:lnTo>
                </a:path>
              </a:pathLst>
            </a:custGeom>
            <a:ln w="285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6" name="Shape 34458"/>
            <p:cNvSpPr/>
            <p:nvPr/>
          </p:nvSpPr>
          <p:spPr>
            <a:xfrm>
              <a:off x="3155823" y="2112645"/>
              <a:ext cx="135763" cy="101473"/>
            </a:xfrm>
            <a:custGeom>
              <a:avLst/>
              <a:gdLst/>
              <a:ahLst/>
              <a:cxnLst/>
              <a:rect l="0" t="0" r="0" b="0"/>
              <a:pathLst>
                <a:path w="135763" h="101473">
                  <a:moveTo>
                    <a:pt x="135763" y="0"/>
                  </a:moveTo>
                  <a:lnTo>
                    <a:pt x="0" y="101473"/>
                  </a:lnTo>
                </a:path>
              </a:pathLst>
            </a:custGeom>
            <a:ln w="285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7" name="Shape 34459"/>
            <p:cNvSpPr/>
            <p:nvPr/>
          </p:nvSpPr>
          <p:spPr>
            <a:xfrm>
              <a:off x="1765681" y="968883"/>
              <a:ext cx="153797" cy="71247"/>
            </a:xfrm>
            <a:custGeom>
              <a:avLst/>
              <a:gdLst/>
              <a:ahLst/>
              <a:cxnLst/>
              <a:rect l="0" t="0" r="0" b="0"/>
              <a:pathLst>
                <a:path w="153797" h="71247">
                  <a:moveTo>
                    <a:pt x="0" y="0"/>
                  </a:moveTo>
                  <a:lnTo>
                    <a:pt x="153797" y="71247"/>
                  </a:lnTo>
                </a:path>
              </a:pathLst>
            </a:custGeom>
            <a:ln w="285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8" name="Shape 34460"/>
            <p:cNvSpPr/>
            <p:nvPr/>
          </p:nvSpPr>
          <p:spPr>
            <a:xfrm>
              <a:off x="1798066" y="900937"/>
              <a:ext cx="153797" cy="71248"/>
            </a:xfrm>
            <a:custGeom>
              <a:avLst/>
              <a:gdLst/>
              <a:ahLst/>
              <a:cxnLst/>
              <a:rect l="0" t="0" r="0" b="0"/>
              <a:pathLst>
                <a:path w="153797" h="71248">
                  <a:moveTo>
                    <a:pt x="0" y="0"/>
                  </a:moveTo>
                  <a:lnTo>
                    <a:pt x="153797" y="71248"/>
                  </a:lnTo>
                </a:path>
              </a:pathLst>
            </a:custGeom>
            <a:ln w="285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9" name="Shape 34461"/>
            <p:cNvSpPr/>
            <p:nvPr/>
          </p:nvSpPr>
          <p:spPr>
            <a:xfrm>
              <a:off x="1880997" y="386969"/>
              <a:ext cx="313055" cy="536575"/>
            </a:xfrm>
            <a:custGeom>
              <a:avLst/>
              <a:gdLst/>
              <a:ahLst/>
              <a:cxnLst/>
              <a:rect l="0" t="0" r="0" b="0"/>
              <a:pathLst>
                <a:path w="313055" h="536575">
                  <a:moveTo>
                    <a:pt x="313055" y="0"/>
                  </a:moveTo>
                  <a:lnTo>
                    <a:pt x="0" y="53657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0" name="Shape 34462"/>
            <p:cNvSpPr/>
            <p:nvPr/>
          </p:nvSpPr>
          <p:spPr>
            <a:xfrm>
              <a:off x="1635252" y="2624074"/>
              <a:ext cx="1066165" cy="0"/>
            </a:xfrm>
            <a:custGeom>
              <a:avLst/>
              <a:gdLst/>
              <a:ahLst/>
              <a:cxnLst/>
              <a:rect l="0" t="0" r="0" b="0"/>
              <a:pathLst>
                <a:path w="1066165">
                  <a:moveTo>
                    <a:pt x="0" y="0"/>
                  </a:moveTo>
                  <a:lnTo>
                    <a:pt x="1066165" y="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1" name="Shape 34463"/>
            <p:cNvSpPr/>
            <p:nvPr/>
          </p:nvSpPr>
          <p:spPr>
            <a:xfrm>
              <a:off x="1574927" y="1013079"/>
              <a:ext cx="260985" cy="447674"/>
            </a:xfrm>
            <a:custGeom>
              <a:avLst/>
              <a:gdLst/>
              <a:ahLst/>
              <a:cxnLst/>
              <a:rect l="0" t="0" r="0" b="0"/>
              <a:pathLst>
                <a:path w="260985" h="447674">
                  <a:moveTo>
                    <a:pt x="260985" y="0"/>
                  </a:moveTo>
                  <a:lnTo>
                    <a:pt x="0" y="447674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2" name="Shape 34464"/>
            <p:cNvSpPr/>
            <p:nvPr/>
          </p:nvSpPr>
          <p:spPr>
            <a:xfrm>
              <a:off x="904367" y="2221484"/>
              <a:ext cx="223520" cy="387350"/>
            </a:xfrm>
            <a:custGeom>
              <a:avLst/>
              <a:gdLst/>
              <a:ahLst/>
              <a:cxnLst/>
              <a:rect l="0" t="0" r="0" b="0"/>
              <a:pathLst>
                <a:path w="223520" h="387350">
                  <a:moveTo>
                    <a:pt x="223520" y="0"/>
                  </a:moveTo>
                  <a:lnTo>
                    <a:pt x="0" y="38735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3" name="Shape 34465"/>
            <p:cNvSpPr/>
            <p:nvPr/>
          </p:nvSpPr>
          <p:spPr>
            <a:xfrm>
              <a:off x="889127" y="2616454"/>
              <a:ext cx="648970" cy="635"/>
            </a:xfrm>
            <a:custGeom>
              <a:avLst/>
              <a:gdLst/>
              <a:ahLst/>
              <a:cxnLst/>
              <a:rect l="0" t="0" r="0" b="0"/>
              <a:pathLst>
                <a:path w="648970" h="635">
                  <a:moveTo>
                    <a:pt x="0" y="0"/>
                  </a:moveTo>
                  <a:lnTo>
                    <a:pt x="648970" y="63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4" name="Shape 34466"/>
            <p:cNvSpPr/>
            <p:nvPr/>
          </p:nvSpPr>
          <p:spPr>
            <a:xfrm>
              <a:off x="1299337" y="1721738"/>
              <a:ext cx="133985" cy="208915"/>
            </a:xfrm>
            <a:custGeom>
              <a:avLst/>
              <a:gdLst/>
              <a:ahLst/>
              <a:cxnLst/>
              <a:rect l="0" t="0" r="0" b="0"/>
              <a:pathLst>
                <a:path w="133985" h="208915">
                  <a:moveTo>
                    <a:pt x="133985" y="0"/>
                  </a:moveTo>
                  <a:lnTo>
                    <a:pt x="0" y="20891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5" name="Shape 34467"/>
            <p:cNvSpPr/>
            <p:nvPr/>
          </p:nvSpPr>
          <p:spPr>
            <a:xfrm>
              <a:off x="2187067" y="371729"/>
              <a:ext cx="193675" cy="306070"/>
            </a:xfrm>
            <a:custGeom>
              <a:avLst/>
              <a:gdLst/>
              <a:ahLst/>
              <a:cxnLst/>
              <a:rect l="0" t="0" r="0" b="0"/>
              <a:pathLst>
                <a:path w="193675" h="306070">
                  <a:moveTo>
                    <a:pt x="0" y="0"/>
                  </a:moveTo>
                  <a:lnTo>
                    <a:pt x="193675" y="30607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6" name="Shape 34468"/>
            <p:cNvSpPr/>
            <p:nvPr/>
          </p:nvSpPr>
          <p:spPr>
            <a:xfrm>
              <a:off x="2559812" y="976249"/>
              <a:ext cx="626110" cy="1125855"/>
            </a:xfrm>
            <a:custGeom>
              <a:avLst/>
              <a:gdLst/>
              <a:ahLst/>
              <a:cxnLst/>
              <a:rect l="0" t="0" r="0" b="0"/>
              <a:pathLst>
                <a:path w="626110" h="1125855">
                  <a:moveTo>
                    <a:pt x="0" y="0"/>
                  </a:moveTo>
                  <a:lnTo>
                    <a:pt x="626110" y="112585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7" name="Shape 34469"/>
            <p:cNvSpPr/>
            <p:nvPr/>
          </p:nvSpPr>
          <p:spPr>
            <a:xfrm>
              <a:off x="3059557" y="2624074"/>
              <a:ext cx="417195" cy="0"/>
            </a:xfrm>
            <a:custGeom>
              <a:avLst/>
              <a:gdLst/>
              <a:ahLst/>
              <a:cxnLst/>
              <a:rect l="0" t="0" r="0" b="0"/>
              <a:pathLst>
                <a:path w="417195">
                  <a:moveTo>
                    <a:pt x="0" y="0"/>
                  </a:moveTo>
                  <a:lnTo>
                    <a:pt x="417195" y="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8" name="Shape 34470"/>
            <p:cNvSpPr/>
            <p:nvPr/>
          </p:nvSpPr>
          <p:spPr>
            <a:xfrm>
              <a:off x="3223387" y="2176399"/>
              <a:ext cx="253365" cy="440055"/>
            </a:xfrm>
            <a:custGeom>
              <a:avLst/>
              <a:gdLst/>
              <a:ahLst/>
              <a:cxnLst/>
              <a:rect l="0" t="0" r="0" b="0"/>
              <a:pathLst>
                <a:path w="253365" h="440055">
                  <a:moveTo>
                    <a:pt x="0" y="0"/>
                  </a:moveTo>
                  <a:lnTo>
                    <a:pt x="253365" y="44005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Shape 34471"/>
            <p:cNvSpPr/>
            <p:nvPr/>
          </p:nvSpPr>
          <p:spPr>
            <a:xfrm>
              <a:off x="2194052" y="36449"/>
              <a:ext cx="635" cy="350520"/>
            </a:xfrm>
            <a:custGeom>
              <a:avLst/>
              <a:gdLst/>
              <a:ahLst/>
              <a:cxnLst/>
              <a:rect l="0" t="0" r="0" b="0"/>
              <a:pathLst>
                <a:path w="635" h="350520">
                  <a:moveTo>
                    <a:pt x="0" y="0"/>
                  </a:moveTo>
                  <a:lnTo>
                    <a:pt x="635" y="35052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0" name="Shape 34472"/>
            <p:cNvSpPr/>
            <p:nvPr/>
          </p:nvSpPr>
          <p:spPr>
            <a:xfrm>
              <a:off x="889127" y="185674"/>
              <a:ext cx="635" cy="2430780"/>
            </a:xfrm>
            <a:custGeom>
              <a:avLst/>
              <a:gdLst/>
              <a:ahLst/>
              <a:cxnLst/>
              <a:rect l="0" t="0" r="0" b="0"/>
              <a:pathLst>
                <a:path w="635" h="2430780">
                  <a:moveTo>
                    <a:pt x="635" y="0"/>
                  </a:moveTo>
                  <a:lnTo>
                    <a:pt x="0" y="2430780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Shape 34473"/>
            <p:cNvSpPr/>
            <p:nvPr/>
          </p:nvSpPr>
          <p:spPr>
            <a:xfrm>
              <a:off x="3476752" y="319659"/>
              <a:ext cx="635" cy="2296795"/>
            </a:xfrm>
            <a:custGeom>
              <a:avLst/>
              <a:gdLst/>
              <a:ahLst/>
              <a:cxnLst/>
              <a:rect l="0" t="0" r="0" b="0"/>
              <a:pathLst>
                <a:path w="635" h="2296795">
                  <a:moveTo>
                    <a:pt x="0" y="0"/>
                  </a:moveTo>
                  <a:lnTo>
                    <a:pt x="635" y="2296795"/>
                  </a:lnTo>
                </a:path>
              </a:pathLst>
            </a:custGeom>
            <a:ln w="1587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2" name="Shape 34474"/>
            <p:cNvSpPr/>
            <p:nvPr/>
          </p:nvSpPr>
          <p:spPr>
            <a:xfrm>
              <a:off x="2190496" y="1985518"/>
              <a:ext cx="26162" cy="24892"/>
            </a:xfrm>
            <a:custGeom>
              <a:avLst/>
              <a:gdLst/>
              <a:ahLst/>
              <a:cxnLst/>
              <a:rect l="0" t="0" r="0" b="0"/>
              <a:pathLst>
                <a:path w="26162" h="24892">
                  <a:moveTo>
                    <a:pt x="16034" y="763"/>
                  </a:moveTo>
                  <a:cubicBezTo>
                    <a:pt x="18859" y="1524"/>
                    <a:pt x="21399" y="3366"/>
                    <a:pt x="22987" y="6096"/>
                  </a:cubicBezTo>
                  <a:cubicBezTo>
                    <a:pt x="26162" y="11557"/>
                    <a:pt x="24257" y="18542"/>
                    <a:pt x="18796" y="21717"/>
                  </a:cubicBezTo>
                  <a:cubicBezTo>
                    <a:pt x="13335" y="24892"/>
                    <a:pt x="6350" y="22987"/>
                    <a:pt x="3175" y="17526"/>
                  </a:cubicBezTo>
                  <a:cubicBezTo>
                    <a:pt x="0" y="12065"/>
                    <a:pt x="1905" y="5080"/>
                    <a:pt x="7366" y="1905"/>
                  </a:cubicBezTo>
                  <a:cubicBezTo>
                    <a:pt x="10096" y="318"/>
                    <a:pt x="13208" y="0"/>
                    <a:pt x="16034" y="763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3" name="Shape 34475"/>
            <p:cNvSpPr/>
            <p:nvPr/>
          </p:nvSpPr>
          <p:spPr>
            <a:xfrm>
              <a:off x="2190496" y="1984248"/>
              <a:ext cx="26162" cy="26162"/>
            </a:xfrm>
            <a:custGeom>
              <a:avLst/>
              <a:gdLst/>
              <a:ahLst/>
              <a:cxnLst/>
              <a:rect l="0" t="0" r="0" b="0"/>
              <a:pathLst>
                <a:path w="26162" h="26162">
                  <a:moveTo>
                    <a:pt x="3175" y="18796"/>
                  </a:moveTo>
                  <a:cubicBezTo>
                    <a:pt x="6350" y="24257"/>
                    <a:pt x="13335" y="26162"/>
                    <a:pt x="18796" y="22987"/>
                  </a:cubicBezTo>
                  <a:cubicBezTo>
                    <a:pt x="24257" y="19812"/>
                    <a:pt x="26162" y="12827"/>
                    <a:pt x="22987" y="7365"/>
                  </a:cubicBezTo>
                  <a:cubicBezTo>
                    <a:pt x="19812" y="1905"/>
                    <a:pt x="12827" y="0"/>
                    <a:pt x="7366" y="3175"/>
                  </a:cubicBezTo>
                  <a:cubicBezTo>
                    <a:pt x="1905" y="6350"/>
                    <a:pt x="0" y="13335"/>
                    <a:pt x="3175" y="18796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4" name="Shape 34476"/>
            <p:cNvSpPr/>
            <p:nvPr/>
          </p:nvSpPr>
          <p:spPr>
            <a:xfrm>
              <a:off x="2190496" y="2612262"/>
              <a:ext cx="26162" cy="24892"/>
            </a:xfrm>
            <a:custGeom>
              <a:avLst/>
              <a:gdLst/>
              <a:ahLst/>
              <a:cxnLst/>
              <a:rect l="0" t="0" r="0" b="0"/>
              <a:pathLst>
                <a:path w="26162" h="24892">
                  <a:moveTo>
                    <a:pt x="16034" y="763"/>
                  </a:moveTo>
                  <a:cubicBezTo>
                    <a:pt x="18859" y="1525"/>
                    <a:pt x="21399" y="3366"/>
                    <a:pt x="22987" y="6097"/>
                  </a:cubicBezTo>
                  <a:cubicBezTo>
                    <a:pt x="26162" y="11557"/>
                    <a:pt x="24257" y="18542"/>
                    <a:pt x="18796" y="21717"/>
                  </a:cubicBezTo>
                  <a:cubicBezTo>
                    <a:pt x="13335" y="24892"/>
                    <a:pt x="6350" y="22988"/>
                    <a:pt x="3175" y="17526"/>
                  </a:cubicBezTo>
                  <a:cubicBezTo>
                    <a:pt x="0" y="12066"/>
                    <a:pt x="1905" y="5080"/>
                    <a:pt x="7366" y="1905"/>
                  </a:cubicBezTo>
                  <a:cubicBezTo>
                    <a:pt x="10096" y="318"/>
                    <a:pt x="13208" y="0"/>
                    <a:pt x="16034" y="763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5" name="Shape 34477"/>
            <p:cNvSpPr/>
            <p:nvPr/>
          </p:nvSpPr>
          <p:spPr>
            <a:xfrm>
              <a:off x="2190496" y="2610993"/>
              <a:ext cx="26162" cy="26162"/>
            </a:xfrm>
            <a:custGeom>
              <a:avLst/>
              <a:gdLst/>
              <a:ahLst/>
              <a:cxnLst/>
              <a:rect l="0" t="0" r="0" b="0"/>
              <a:pathLst>
                <a:path w="26162" h="26162">
                  <a:moveTo>
                    <a:pt x="3175" y="18796"/>
                  </a:moveTo>
                  <a:cubicBezTo>
                    <a:pt x="6350" y="24257"/>
                    <a:pt x="13335" y="26162"/>
                    <a:pt x="18796" y="22987"/>
                  </a:cubicBezTo>
                  <a:cubicBezTo>
                    <a:pt x="24257" y="19812"/>
                    <a:pt x="26162" y="12827"/>
                    <a:pt x="22987" y="7366"/>
                  </a:cubicBezTo>
                  <a:cubicBezTo>
                    <a:pt x="19812" y="1905"/>
                    <a:pt x="12827" y="0"/>
                    <a:pt x="7366" y="3175"/>
                  </a:cubicBezTo>
                  <a:cubicBezTo>
                    <a:pt x="1905" y="6350"/>
                    <a:pt x="0" y="13336"/>
                    <a:pt x="3175" y="18796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6" name="Shape 34478"/>
            <p:cNvSpPr/>
            <p:nvPr/>
          </p:nvSpPr>
          <p:spPr>
            <a:xfrm>
              <a:off x="3465703" y="314801"/>
              <a:ext cx="26543" cy="24924"/>
            </a:xfrm>
            <a:custGeom>
              <a:avLst/>
              <a:gdLst/>
              <a:ahLst/>
              <a:cxnLst/>
              <a:rect l="0" t="0" r="0" b="0"/>
              <a:pathLst>
                <a:path w="26543" h="24924">
                  <a:moveTo>
                    <a:pt x="16447" y="730"/>
                  </a:moveTo>
                  <a:cubicBezTo>
                    <a:pt x="19336" y="1460"/>
                    <a:pt x="21908" y="3270"/>
                    <a:pt x="23495" y="6001"/>
                  </a:cubicBezTo>
                  <a:cubicBezTo>
                    <a:pt x="26543" y="11461"/>
                    <a:pt x="24638" y="18447"/>
                    <a:pt x="19050" y="21749"/>
                  </a:cubicBezTo>
                  <a:cubicBezTo>
                    <a:pt x="13335" y="24924"/>
                    <a:pt x="6223" y="23146"/>
                    <a:pt x="3048" y="17685"/>
                  </a:cubicBezTo>
                  <a:cubicBezTo>
                    <a:pt x="0" y="12224"/>
                    <a:pt x="1905" y="5238"/>
                    <a:pt x="7493" y="1936"/>
                  </a:cubicBezTo>
                  <a:cubicBezTo>
                    <a:pt x="10351" y="349"/>
                    <a:pt x="13557" y="0"/>
                    <a:pt x="16447" y="73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7" name="Shape 34479"/>
            <p:cNvSpPr/>
            <p:nvPr/>
          </p:nvSpPr>
          <p:spPr>
            <a:xfrm>
              <a:off x="3465703" y="313562"/>
              <a:ext cx="26543" cy="26163"/>
            </a:xfrm>
            <a:custGeom>
              <a:avLst/>
              <a:gdLst/>
              <a:ahLst/>
              <a:cxnLst/>
              <a:rect l="0" t="0" r="0" b="0"/>
              <a:pathLst>
                <a:path w="26543" h="26163">
                  <a:moveTo>
                    <a:pt x="3048" y="18924"/>
                  </a:moveTo>
                  <a:cubicBezTo>
                    <a:pt x="6223" y="24385"/>
                    <a:pt x="13335" y="26163"/>
                    <a:pt x="19050" y="22988"/>
                  </a:cubicBezTo>
                  <a:cubicBezTo>
                    <a:pt x="24638" y="19686"/>
                    <a:pt x="26543" y="12700"/>
                    <a:pt x="23495" y="7240"/>
                  </a:cubicBezTo>
                  <a:cubicBezTo>
                    <a:pt x="20320" y="1778"/>
                    <a:pt x="13208" y="0"/>
                    <a:pt x="7493" y="3175"/>
                  </a:cubicBezTo>
                  <a:cubicBezTo>
                    <a:pt x="1905" y="6477"/>
                    <a:pt x="0" y="13463"/>
                    <a:pt x="3048" y="18924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8" name="Shape 34480"/>
            <p:cNvSpPr/>
            <p:nvPr/>
          </p:nvSpPr>
          <p:spPr>
            <a:xfrm>
              <a:off x="2182876" y="31623"/>
              <a:ext cx="26162" cy="24892"/>
            </a:xfrm>
            <a:custGeom>
              <a:avLst/>
              <a:gdLst/>
              <a:ahLst/>
              <a:cxnLst/>
              <a:rect l="0" t="0" r="0" b="0"/>
              <a:pathLst>
                <a:path w="26162" h="24892">
                  <a:moveTo>
                    <a:pt x="16034" y="762"/>
                  </a:moveTo>
                  <a:cubicBezTo>
                    <a:pt x="18859" y="1524"/>
                    <a:pt x="21399" y="3365"/>
                    <a:pt x="22987" y="6096"/>
                  </a:cubicBezTo>
                  <a:cubicBezTo>
                    <a:pt x="26162" y="11557"/>
                    <a:pt x="24257" y="18542"/>
                    <a:pt x="18796" y="21717"/>
                  </a:cubicBezTo>
                  <a:cubicBezTo>
                    <a:pt x="13335" y="24892"/>
                    <a:pt x="6350" y="22987"/>
                    <a:pt x="3175" y="17526"/>
                  </a:cubicBezTo>
                  <a:cubicBezTo>
                    <a:pt x="0" y="12065"/>
                    <a:pt x="1905" y="5080"/>
                    <a:pt x="7366" y="1905"/>
                  </a:cubicBezTo>
                  <a:cubicBezTo>
                    <a:pt x="10096" y="317"/>
                    <a:pt x="13208" y="0"/>
                    <a:pt x="16034" y="762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9" name="Shape 34481"/>
            <p:cNvSpPr/>
            <p:nvPr/>
          </p:nvSpPr>
          <p:spPr>
            <a:xfrm>
              <a:off x="2182876" y="30353"/>
              <a:ext cx="26162" cy="26162"/>
            </a:xfrm>
            <a:custGeom>
              <a:avLst/>
              <a:gdLst/>
              <a:ahLst/>
              <a:cxnLst/>
              <a:rect l="0" t="0" r="0" b="0"/>
              <a:pathLst>
                <a:path w="26162" h="26162">
                  <a:moveTo>
                    <a:pt x="3175" y="18796"/>
                  </a:moveTo>
                  <a:cubicBezTo>
                    <a:pt x="6350" y="24257"/>
                    <a:pt x="13335" y="26162"/>
                    <a:pt x="18796" y="22987"/>
                  </a:cubicBezTo>
                  <a:cubicBezTo>
                    <a:pt x="24257" y="19812"/>
                    <a:pt x="26162" y="12827"/>
                    <a:pt x="22987" y="7366"/>
                  </a:cubicBezTo>
                  <a:cubicBezTo>
                    <a:pt x="19812" y="1905"/>
                    <a:pt x="12827" y="0"/>
                    <a:pt x="7366" y="3175"/>
                  </a:cubicBezTo>
                  <a:cubicBezTo>
                    <a:pt x="1905" y="6350"/>
                    <a:pt x="0" y="13335"/>
                    <a:pt x="3175" y="18796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0" name="Shape 34482"/>
            <p:cNvSpPr/>
            <p:nvPr/>
          </p:nvSpPr>
          <p:spPr>
            <a:xfrm>
              <a:off x="1564386" y="1448307"/>
              <a:ext cx="26162" cy="24893"/>
            </a:xfrm>
            <a:custGeom>
              <a:avLst/>
              <a:gdLst/>
              <a:ahLst/>
              <a:cxnLst/>
              <a:rect l="0" t="0" r="0" b="0"/>
              <a:pathLst>
                <a:path w="26162" h="24893">
                  <a:moveTo>
                    <a:pt x="16034" y="763"/>
                  </a:moveTo>
                  <a:cubicBezTo>
                    <a:pt x="18859" y="1525"/>
                    <a:pt x="21399" y="3366"/>
                    <a:pt x="22987" y="6097"/>
                  </a:cubicBezTo>
                  <a:cubicBezTo>
                    <a:pt x="26162" y="11557"/>
                    <a:pt x="24257" y="18543"/>
                    <a:pt x="18796" y="21718"/>
                  </a:cubicBezTo>
                  <a:cubicBezTo>
                    <a:pt x="13335" y="24893"/>
                    <a:pt x="6350" y="22988"/>
                    <a:pt x="3175" y="17527"/>
                  </a:cubicBezTo>
                  <a:cubicBezTo>
                    <a:pt x="0" y="12066"/>
                    <a:pt x="1905" y="5080"/>
                    <a:pt x="7366" y="1905"/>
                  </a:cubicBezTo>
                  <a:cubicBezTo>
                    <a:pt x="10097" y="318"/>
                    <a:pt x="13208" y="0"/>
                    <a:pt x="16034" y="763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1" name="Shape 34483"/>
            <p:cNvSpPr/>
            <p:nvPr/>
          </p:nvSpPr>
          <p:spPr>
            <a:xfrm>
              <a:off x="1564386" y="1447037"/>
              <a:ext cx="26162" cy="26163"/>
            </a:xfrm>
            <a:custGeom>
              <a:avLst/>
              <a:gdLst/>
              <a:ahLst/>
              <a:cxnLst/>
              <a:rect l="0" t="0" r="0" b="0"/>
              <a:pathLst>
                <a:path w="26162" h="26163">
                  <a:moveTo>
                    <a:pt x="3175" y="18797"/>
                  </a:moveTo>
                  <a:cubicBezTo>
                    <a:pt x="6350" y="24257"/>
                    <a:pt x="13335" y="26163"/>
                    <a:pt x="18796" y="22988"/>
                  </a:cubicBezTo>
                  <a:cubicBezTo>
                    <a:pt x="24257" y="19813"/>
                    <a:pt x="26162" y="12827"/>
                    <a:pt x="22987" y="7366"/>
                  </a:cubicBezTo>
                  <a:cubicBezTo>
                    <a:pt x="19812" y="1905"/>
                    <a:pt x="12827" y="0"/>
                    <a:pt x="7366" y="3175"/>
                  </a:cubicBezTo>
                  <a:cubicBezTo>
                    <a:pt x="1905" y="6350"/>
                    <a:pt x="0" y="13336"/>
                    <a:pt x="3175" y="18797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2" name="Shape 34484"/>
            <p:cNvSpPr/>
            <p:nvPr/>
          </p:nvSpPr>
          <p:spPr>
            <a:xfrm>
              <a:off x="2809748" y="1441291"/>
              <a:ext cx="25908" cy="24288"/>
            </a:xfrm>
            <a:custGeom>
              <a:avLst/>
              <a:gdLst/>
              <a:ahLst/>
              <a:cxnLst/>
              <a:rect l="0" t="0" r="0" b="0"/>
              <a:pathLst>
                <a:path w="25908" h="24288">
                  <a:moveTo>
                    <a:pt x="16018" y="698"/>
                  </a:moveTo>
                  <a:cubicBezTo>
                    <a:pt x="18828" y="1397"/>
                    <a:pt x="21336" y="3143"/>
                    <a:pt x="22860" y="5746"/>
                  </a:cubicBezTo>
                  <a:cubicBezTo>
                    <a:pt x="25908" y="11081"/>
                    <a:pt x="24003" y="17938"/>
                    <a:pt x="18542" y="21113"/>
                  </a:cubicBezTo>
                  <a:cubicBezTo>
                    <a:pt x="13081" y="24288"/>
                    <a:pt x="6096" y="22511"/>
                    <a:pt x="3048" y="17304"/>
                  </a:cubicBezTo>
                  <a:cubicBezTo>
                    <a:pt x="0" y="11970"/>
                    <a:pt x="1905" y="5112"/>
                    <a:pt x="7366" y="1937"/>
                  </a:cubicBezTo>
                  <a:cubicBezTo>
                    <a:pt x="10097" y="350"/>
                    <a:pt x="13208" y="0"/>
                    <a:pt x="16018" y="698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3" name="Shape 34485"/>
            <p:cNvSpPr/>
            <p:nvPr/>
          </p:nvSpPr>
          <p:spPr>
            <a:xfrm>
              <a:off x="2809748" y="1440053"/>
              <a:ext cx="25908" cy="25526"/>
            </a:xfrm>
            <a:custGeom>
              <a:avLst/>
              <a:gdLst/>
              <a:ahLst/>
              <a:cxnLst/>
              <a:rect l="0" t="0" r="0" b="0"/>
              <a:pathLst>
                <a:path w="25908" h="25526">
                  <a:moveTo>
                    <a:pt x="3048" y="18542"/>
                  </a:moveTo>
                  <a:cubicBezTo>
                    <a:pt x="6096" y="23749"/>
                    <a:pt x="13081" y="25526"/>
                    <a:pt x="18542" y="22351"/>
                  </a:cubicBezTo>
                  <a:cubicBezTo>
                    <a:pt x="24003" y="19176"/>
                    <a:pt x="25908" y="12319"/>
                    <a:pt x="22860" y="6984"/>
                  </a:cubicBezTo>
                  <a:cubicBezTo>
                    <a:pt x="19812" y="1777"/>
                    <a:pt x="12827" y="0"/>
                    <a:pt x="7366" y="3175"/>
                  </a:cubicBezTo>
                  <a:cubicBezTo>
                    <a:pt x="1905" y="6350"/>
                    <a:pt x="0" y="13208"/>
                    <a:pt x="3048" y="18542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4" name="Shape 34486"/>
            <p:cNvSpPr/>
            <p:nvPr/>
          </p:nvSpPr>
          <p:spPr>
            <a:xfrm>
              <a:off x="2965831" y="1724532"/>
              <a:ext cx="26162" cy="24893"/>
            </a:xfrm>
            <a:custGeom>
              <a:avLst/>
              <a:gdLst/>
              <a:ahLst/>
              <a:cxnLst/>
              <a:rect l="0" t="0" r="0" b="0"/>
              <a:pathLst>
                <a:path w="26162" h="24893">
                  <a:moveTo>
                    <a:pt x="16034" y="763"/>
                  </a:moveTo>
                  <a:cubicBezTo>
                    <a:pt x="18860" y="1525"/>
                    <a:pt x="21399" y="3366"/>
                    <a:pt x="22987" y="6097"/>
                  </a:cubicBezTo>
                  <a:cubicBezTo>
                    <a:pt x="26162" y="11557"/>
                    <a:pt x="24257" y="18543"/>
                    <a:pt x="18796" y="21718"/>
                  </a:cubicBezTo>
                  <a:cubicBezTo>
                    <a:pt x="13335" y="24893"/>
                    <a:pt x="6350" y="22988"/>
                    <a:pt x="3175" y="17527"/>
                  </a:cubicBezTo>
                  <a:cubicBezTo>
                    <a:pt x="0" y="12066"/>
                    <a:pt x="1905" y="5080"/>
                    <a:pt x="7366" y="1905"/>
                  </a:cubicBezTo>
                  <a:cubicBezTo>
                    <a:pt x="10097" y="318"/>
                    <a:pt x="13208" y="0"/>
                    <a:pt x="16034" y="763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5" name="Shape 34487"/>
            <p:cNvSpPr/>
            <p:nvPr/>
          </p:nvSpPr>
          <p:spPr>
            <a:xfrm>
              <a:off x="2965831" y="1723262"/>
              <a:ext cx="26162" cy="26163"/>
            </a:xfrm>
            <a:custGeom>
              <a:avLst/>
              <a:gdLst/>
              <a:ahLst/>
              <a:cxnLst/>
              <a:rect l="0" t="0" r="0" b="0"/>
              <a:pathLst>
                <a:path w="26162" h="26163">
                  <a:moveTo>
                    <a:pt x="3175" y="18797"/>
                  </a:moveTo>
                  <a:cubicBezTo>
                    <a:pt x="6350" y="24257"/>
                    <a:pt x="13335" y="26163"/>
                    <a:pt x="18796" y="22988"/>
                  </a:cubicBezTo>
                  <a:cubicBezTo>
                    <a:pt x="24257" y="19813"/>
                    <a:pt x="26162" y="12827"/>
                    <a:pt x="22987" y="7366"/>
                  </a:cubicBezTo>
                  <a:cubicBezTo>
                    <a:pt x="19812" y="1905"/>
                    <a:pt x="12827" y="0"/>
                    <a:pt x="7366" y="3175"/>
                  </a:cubicBezTo>
                  <a:cubicBezTo>
                    <a:pt x="1905" y="6350"/>
                    <a:pt x="0" y="13336"/>
                    <a:pt x="3175" y="18797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6" name="Shape 34488"/>
            <p:cNvSpPr/>
            <p:nvPr/>
          </p:nvSpPr>
          <p:spPr>
            <a:xfrm>
              <a:off x="1415161" y="1724532"/>
              <a:ext cx="26162" cy="24893"/>
            </a:xfrm>
            <a:custGeom>
              <a:avLst/>
              <a:gdLst/>
              <a:ahLst/>
              <a:cxnLst/>
              <a:rect l="0" t="0" r="0" b="0"/>
              <a:pathLst>
                <a:path w="26162" h="24893">
                  <a:moveTo>
                    <a:pt x="16034" y="763"/>
                  </a:moveTo>
                  <a:cubicBezTo>
                    <a:pt x="18859" y="1525"/>
                    <a:pt x="21399" y="3366"/>
                    <a:pt x="22987" y="6097"/>
                  </a:cubicBezTo>
                  <a:cubicBezTo>
                    <a:pt x="26162" y="11557"/>
                    <a:pt x="24257" y="18543"/>
                    <a:pt x="18796" y="21718"/>
                  </a:cubicBezTo>
                  <a:cubicBezTo>
                    <a:pt x="13335" y="24893"/>
                    <a:pt x="6350" y="22988"/>
                    <a:pt x="3175" y="17527"/>
                  </a:cubicBezTo>
                  <a:cubicBezTo>
                    <a:pt x="0" y="12066"/>
                    <a:pt x="1905" y="5080"/>
                    <a:pt x="7366" y="1905"/>
                  </a:cubicBezTo>
                  <a:cubicBezTo>
                    <a:pt x="10097" y="318"/>
                    <a:pt x="13208" y="0"/>
                    <a:pt x="16034" y="763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7" name="Shape 34489"/>
            <p:cNvSpPr/>
            <p:nvPr/>
          </p:nvSpPr>
          <p:spPr>
            <a:xfrm>
              <a:off x="1415161" y="1723262"/>
              <a:ext cx="26162" cy="26163"/>
            </a:xfrm>
            <a:custGeom>
              <a:avLst/>
              <a:gdLst/>
              <a:ahLst/>
              <a:cxnLst/>
              <a:rect l="0" t="0" r="0" b="0"/>
              <a:pathLst>
                <a:path w="26162" h="26163">
                  <a:moveTo>
                    <a:pt x="3175" y="18797"/>
                  </a:moveTo>
                  <a:cubicBezTo>
                    <a:pt x="6350" y="24257"/>
                    <a:pt x="13335" y="26163"/>
                    <a:pt x="18796" y="22988"/>
                  </a:cubicBezTo>
                  <a:cubicBezTo>
                    <a:pt x="24257" y="19813"/>
                    <a:pt x="26162" y="12827"/>
                    <a:pt x="22987" y="7366"/>
                  </a:cubicBezTo>
                  <a:cubicBezTo>
                    <a:pt x="19812" y="1905"/>
                    <a:pt x="12827" y="0"/>
                    <a:pt x="7366" y="3175"/>
                  </a:cubicBezTo>
                  <a:cubicBezTo>
                    <a:pt x="1905" y="6350"/>
                    <a:pt x="0" y="13336"/>
                    <a:pt x="3175" y="18797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8" name="Shape 34490"/>
            <p:cNvSpPr/>
            <p:nvPr/>
          </p:nvSpPr>
          <p:spPr>
            <a:xfrm>
              <a:off x="877951" y="173228"/>
              <a:ext cx="26162" cy="24892"/>
            </a:xfrm>
            <a:custGeom>
              <a:avLst/>
              <a:gdLst/>
              <a:ahLst/>
              <a:cxnLst/>
              <a:rect l="0" t="0" r="0" b="0"/>
              <a:pathLst>
                <a:path w="26162" h="24892">
                  <a:moveTo>
                    <a:pt x="16034" y="762"/>
                  </a:moveTo>
                  <a:cubicBezTo>
                    <a:pt x="18860" y="1524"/>
                    <a:pt x="21399" y="3365"/>
                    <a:pt x="22987" y="6096"/>
                  </a:cubicBezTo>
                  <a:cubicBezTo>
                    <a:pt x="26162" y="11557"/>
                    <a:pt x="24257" y="18542"/>
                    <a:pt x="18796" y="21717"/>
                  </a:cubicBezTo>
                  <a:cubicBezTo>
                    <a:pt x="13335" y="24892"/>
                    <a:pt x="6350" y="22987"/>
                    <a:pt x="3175" y="17526"/>
                  </a:cubicBezTo>
                  <a:cubicBezTo>
                    <a:pt x="0" y="12065"/>
                    <a:pt x="1905" y="5080"/>
                    <a:pt x="7366" y="1905"/>
                  </a:cubicBezTo>
                  <a:cubicBezTo>
                    <a:pt x="10096" y="317"/>
                    <a:pt x="13208" y="0"/>
                    <a:pt x="16034" y="762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9" name="Shape 34491"/>
            <p:cNvSpPr/>
            <p:nvPr/>
          </p:nvSpPr>
          <p:spPr>
            <a:xfrm>
              <a:off x="877951" y="171958"/>
              <a:ext cx="26162" cy="26162"/>
            </a:xfrm>
            <a:custGeom>
              <a:avLst/>
              <a:gdLst/>
              <a:ahLst/>
              <a:cxnLst/>
              <a:rect l="0" t="0" r="0" b="0"/>
              <a:pathLst>
                <a:path w="26162" h="26162">
                  <a:moveTo>
                    <a:pt x="3175" y="18796"/>
                  </a:moveTo>
                  <a:cubicBezTo>
                    <a:pt x="6350" y="24257"/>
                    <a:pt x="13335" y="26162"/>
                    <a:pt x="18796" y="22987"/>
                  </a:cubicBezTo>
                  <a:cubicBezTo>
                    <a:pt x="24257" y="19812"/>
                    <a:pt x="26162" y="12827"/>
                    <a:pt x="22987" y="7366"/>
                  </a:cubicBezTo>
                  <a:cubicBezTo>
                    <a:pt x="19812" y="1905"/>
                    <a:pt x="12827" y="0"/>
                    <a:pt x="7366" y="3175"/>
                  </a:cubicBezTo>
                  <a:cubicBezTo>
                    <a:pt x="1905" y="6350"/>
                    <a:pt x="0" y="13335"/>
                    <a:pt x="3175" y="18796"/>
                  </a:cubicBezTo>
                  <a:close/>
                </a:path>
              </a:pathLst>
            </a:custGeom>
            <a:ln w="1587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0" name="Rectangle 34492"/>
            <p:cNvSpPr/>
            <p:nvPr/>
          </p:nvSpPr>
          <p:spPr>
            <a:xfrm>
              <a:off x="0" y="0"/>
              <a:ext cx="97037" cy="1630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А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1" name="Rectangle 34493"/>
            <p:cNvSpPr/>
            <p:nvPr/>
          </p:nvSpPr>
          <p:spPr>
            <a:xfrm>
              <a:off x="73152" y="0"/>
              <a:ext cx="36189" cy="1630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2" name="Rectangle 34494"/>
            <p:cNvSpPr/>
            <p:nvPr/>
          </p:nvSpPr>
          <p:spPr>
            <a:xfrm>
              <a:off x="0" y="295656"/>
              <a:ext cx="89831" cy="1630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В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3" name="Rectangle 34495"/>
            <p:cNvSpPr/>
            <p:nvPr/>
          </p:nvSpPr>
          <p:spPr>
            <a:xfrm>
              <a:off x="67056" y="295656"/>
              <a:ext cx="36189" cy="1630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4" name="Rectangle 127991"/>
            <p:cNvSpPr/>
            <p:nvPr/>
          </p:nvSpPr>
          <p:spPr>
            <a:xfrm>
              <a:off x="696849" y="630936"/>
              <a:ext cx="2212752" cy="1630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                                                   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5" name="Rectangle 127998"/>
            <p:cNvSpPr/>
            <p:nvPr/>
          </p:nvSpPr>
          <p:spPr>
            <a:xfrm>
              <a:off x="2388226" y="630936"/>
              <a:ext cx="182125" cy="1630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6" name="Rectangle 127997"/>
            <p:cNvSpPr/>
            <p:nvPr/>
          </p:nvSpPr>
          <p:spPr>
            <a:xfrm>
              <a:off x="2360795" y="630936"/>
              <a:ext cx="36188" cy="1630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 strike="dblStrike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7" name="Rectangle 34499"/>
            <p:cNvSpPr/>
            <p:nvPr/>
          </p:nvSpPr>
          <p:spPr>
            <a:xfrm>
              <a:off x="2525903" y="630936"/>
              <a:ext cx="251239" cy="1630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VS6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8" name="Rectangle 34500"/>
            <p:cNvSpPr/>
            <p:nvPr/>
          </p:nvSpPr>
          <p:spPr>
            <a:xfrm>
              <a:off x="2713355" y="630936"/>
              <a:ext cx="36189" cy="1630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9" name="Rectangle 34501"/>
            <p:cNvSpPr/>
            <p:nvPr/>
          </p:nvSpPr>
          <p:spPr>
            <a:xfrm>
              <a:off x="696849" y="928115"/>
              <a:ext cx="1126552" cy="1630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                     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0" name="Rectangle 34502"/>
            <p:cNvSpPr/>
            <p:nvPr/>
          </p:nvSpPr>
          <p:spPr>
            <a:xfrm>
              <a:off x="1544193" y="928115"/>
              <a:ext cx="84707" cy="1630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1" name="Rectangle 34503"/>
            <p:cNvSpPr/>
            <p:nvPr/>
          </p:nvSpPr>
          <p:spPr>
            <a:xfrm>
              <a:off x="1608201" y="981075"/>
              <a:ext cx="51382" cy="103226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6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2" name="Rectangle 34504"/>
            <p:cNvSpPr/>
            <p:nvPr/>
          </p:nvSpPr>
          <p:spPr>
            <a:xfrm>
              <a:off x="1646301" y="928115"/>
              <a:ext cx="578698" cy="1630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      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3" name="Rectangle 34505"/>
            <p:cNvSpPr/>
            <p:nvPr/>
          </p:nvSpPr>
          <p:spPr>
            <a:xfrm>
              <a:off x="2080641" y="928115"/>
              <a:ext cx="36189" cy="1630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4" name="Rectangle 34506"/>
            <p:cNvSpPr/>
            <p:nvPr/>
          </p:nvSpPr>
          <p:spPr>
            <a:xfrm>
              <a:off x="696849" y="1223772"/>
              <a:ext cx="1633168" cy="1630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                                   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5" name="Rectangle 34507"/>
            <p:cNvSpPr/>
            <p:nvPr/>
          </p:nvSpPr>
          <p:spPr>
            <a:xfrm>
              <a:off x="1925193" y="1223772"/>
              <a:ext cx="251239" cy="1630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VS5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6" name="Rectangle 34508"/>
            <p:cNvSpPr/>
            <p:nvPr/>
          </p:nvSpPr>
          <p:spPr>
            <a:xfrm>
              <a:off x="2114169" y="1223772"/>
              <a:ext cx="36189" cy="1630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7" name="Rectangle 34509"/>
            <p:cNvSpPr/>
            <p:nvPr/>
          </p:nvSpPr>
          <p:spPr>
            <a:xfrm>
              <a:off x="696849" y="1520952"/>
              <a:ext cx="36189" cy="1630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8" name="Rectangle 34510"/>
            <p:cNvSpPr/>
            <p:nvPr/>
          </p:nvSpPr>
          <p:spPr>
            <a:xfrm>
              <a:off x="696849" y="1816608"/>
              <a:ext cx="36189" cy="1630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9" name="Rectangle 127994"/>
            <p:cNvSpPr/>
            <p:nvPr/>
          </p:nvSpPr>
          <p:spPr>
            <a:xfrm>
              <a:off x="1134192" y="2114169"/>
              <a:ext cx="435434" cy="1630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  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0" name="Rectangle 127995"/>
            <p:cNvSpPr/>
            <p:nvPr/>
          </p:nvSpPr>
          <p:spPr>
            <a:xfrm>
              <a:off x="1461808" y="2114169"/>
              <a:ext cx="72672" cy="1630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 strike="sngStrike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1" name="Rectangle 127996"/>
            <p:cNvSpPr/>
            <p:nvPr/>
          </p:nvSpPr>
          <p:spPr>
            <a:xfrm>
              <a:off x="1516671" y="2114169"/>
              <a:ext cx="180044" cy="1630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2" name="Rectangle 127989"/>
            <p:cNvSpPr/>
            <p:nvPr/>
          </p:nvSpPr>
          <p:spPr>
            <a:xfrm>
              <a:off x="1106760" y="2114169"/>
              <a:ext cx="36189" cy="1630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 u="dbl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3" name="Rectangle 127986"/>
            <p:cNvSpPr/>
            <p:nvPr/>
          </p:nvSpPr>
          <p:spPr>
            <a:xfrm>
              <a:off x="696849" y="2114169"/>
              <a:ext cx="544886" cy="1630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     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4" name="Rectangle 34512"/>
            <p:cNvSpPr/>
            <p:nvPr/>
          </p:nvSpPr>
          <p:spPr>
            <a:xfrm>
              <a:off x="1652397" y="2114169"/>
              <a:ext cx="1190542" cy="1630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VS2                   VS3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5" name="Rectangle 34513"/>
            <p:cNvSpPr/>
            <p:nvPr/>
          </p:nvSpPr>
          <p:spPr>
            <a:xfrm>
              <a:off x="2548763" y="2114169"/>
              <a:ext cx="36189" cy="1630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6" name="Rectangle 34514"/>
            <p:cNvSpPr/>
            <p:nvPr/>
          </p:nvSpPr>
          <p:spPr>
            <a:xfrm>
              <a:off x="696849" y="2409825"/>
              <a:ext cx="944131" cy="1630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                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7" name="Rectangle 34515"/>
            <p:cNvSpPr/>
            <p:nvPr/>
          </p:nvSpPr>
          <p:spPr>
            <a:xfrm>
              <a:off x="1405509" y="2409825"/>
              <a:ext cx="36189" cy="16309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8" name="Rectangle 34516"/>
            <p:cNvSpPr/>
            <p:nvPr/>
          </p:nvSpPr>
          <p:spPr>
            <a:xfrm>
              <a:off x="696849" y="2705481"/>
              <a:ext cx="1017099" cy="16309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                  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9" name="Rectangle 34517"/>
            <p:cNvSpPr/>
            <p:nvPr/>
          </p:nvSpPr>
          <p:spPr>
            <a:xfrm>
              <a:off x="1461897" y="2705481"/>
              <a:ext cx="1662275" cy="16309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VS1                                VS4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0" name="Rectangle 34518"/>
            <p:cNvSpPr/>
            <p:nvPr/>
          </p:nvSpPr>
          <p:spPr>
            <a:xfrm>
              <a:off x="2711831" y="2705481"/>
              <a:ext cx="36189" cy="16309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220980" indent="-1905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95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01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15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330" y="1431536"/>
            <a:ext cx="6282262" cy="4195762"/>
          </a:xfrm>
          <a:prstGeom prst="rect">
            <a:avLst/>
          </a:prstGeom>
        </p:spPr>
      </p:pic>
      <p:pic>
        <p:nvPicPr>
          <p:cNvPr id="5" name="Picture 128093"/>
          <p:cNvPicPr/>
          <p:nvPr/>
        </p:nvPicPr>
        <p:blipFill>
          <a:blip r:embed="rId3"/>
          <a:stretch>
            <a:fillRect/>
          </a:stretch>
        </p:blipFill>
        <p:spPr>
          <a:xfrm>
            <a:off x="7203057" y="1764117"/>
            <a:ext cx="4704061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83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809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414283"/>
            <a:ext cx="5297489" cy="4195762"/>
          </a:xfrm>
          <a:prstGeom prst="rect">
            <a:avLst/>
          </a:prstGeom>
        </p:spPr>
      </p:pic>
      <p:pic>
        <p:nvPicPr>
          <p:cNvPr id="5" name="Picture 35182"/>
          <p:cNvPicPr/>
          <p:nvPr/>
        </p:nvPicPr>
        <p:blipFill>
          <a:blip r:embed="rId3"/>
          <a:stretch>
            <a:fillRect/>
          </a:stretch>
        </p:blipFill>
        <p:spPr>
          <a:xfrm>
            <a:off x="6314536" y="1452065"/>
            <a:ext cx="4961584" cy="415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5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812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566" y="1371152"/>
            <a:ext cx="7399724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9486"/>
          </a:xfrm>
        </p:spPr>
        <p:txBody>
          <a:bodyPr/>
          <a:lstStyle/>
          <a:p>
            <a:pPr algn="ctr"/>
            <a:r>
              <a:rPr lang="en-US" b="1" dirty="0" err="1"/>
              <a:t>Xulosa</a:t>
            </a:r>
            <a:r>
              <a:rPr lang="en-US" b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0"/>
            <a:ext cx="11430000" cy="5253487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Respublikamizda</a:t>
            </a:r>
            <a:r>
              <a:rPr lang="en-US" dirty="0"/>
              <a:t> </a:t>
            </a:r>
            <a:r>
              <a:rPr lang="en-US" dirty="0" err="1"/>
              <a:t>sanoat</a:t>
            </a:r>
            <a:r>
              <a:rPr lang="en-US" dirty="0"/>
              <a:t> </a:t>
            </a:r>
            <a:r>
              <a:rPr lang="en-US" dirty="0" err="1"/>
              <a:t>korxonalarini</a:t>
            </a:r>
            <a:r>
              <a:rPr lang="en-US" dirty="0"/>
              <a:t> </a:t>
            </a:r>
            <a:r>
              <a:rPr lang="en-US" dirty="0" err="1"/>
              <a:t>modernizasi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ishlari</a:t>
            </a:r>
            <a:r>
              <a:rPr lang="en-US" dirty="0"/>
              <a:t> </a:t>
            </a:r>
            <a:r>
              <a:rPr lang="en-US" dirty="0" err="1"/>
              <a:t>jadallik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oshirilmoqda</a:t>
            </a:r>
            <a:r>
              <a:rPr lang="en-US" dirty="0"/>
              <a:t>. </a:t>
            </a:r>
            <a:r>
              <a:rPr lang="en-US" dirty="0" err="1"/>
              <a:t>Xoxlagan</a:t>
            </a:r>
            <a:r>
              <a:rPr lang="en-US" dirty="0"/>
              <a:t> </a:t>
            </a:r>
            <a:r>
              <a:rPr lang="en-US" dirty="0" err="1"/>
              <a:t>sanoat</a:t>
            </a:r>
            <a:r>
              <a:rPr lang="en-US" dirty="0"/>
              <a:t> </a:t>
            </a:r>
            <a:r>
              <a:rPr lang="en-US" dirty="0" err="1"/>
              <a:t>turini</a:t>
            </a:r>
            <a:r>
              <a:rPr lang="en-US" dirty="0"/>
              <a:t> </a:t>
            </a:r>
            <a:r>
              <a:rPr lang="en-US" dirty="0" err="1"/>
              <a:t>olmaylik</a:t>
            </a:r>
            <a:r>
              <a:rPr lang="en-US" dirty="0"/>
              <a:t> </a:t>
            </a:r>
            <a:r>
              <a:rPr lang="en-US" dirty="0" err="1"/>
              <a:t>dunyo</a:t>
            </a:r>
            <a:r>
              <a:rPr lang="en-US" dirty="0"/>
              <a:t> </a:t>
            </a:r>
            <a:r>
              <a:rPr lang="en-US" dirty="0" err="1"/>
              <a:t>rivojlangan</a:t>
            </a:r>
            <a:r>
              <a:rPr lang="en-US" dirty="0"/>
              <a:t> </a:t>
            </a:r>
            <a:r>
              <a:rPr lang="en-US" dirty="0" err="1"/>
              <a:t>mamlaktlarining</a:t>
            </a:r>
            <a:r>
              <a:rPr lang="en-US" dirty="0"/>
              <a:t> </a:t>
            </a:r>
            <a:r>
              <a:rPr lang="en-US" dirty="0" err="1"/>
              <a:t>texnika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texnologiyalarini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kelib</a:t>
            </a:r>
            <a:r>
              <a:rPr lang="en-US" dirty="0"/>
              <a:t> </a:t>
            </a:r>
            <a:r>
              <a:rPr lang="en-US" dirty="0" err="1"/>
              <a:t>o‘rnatmoqda</a:t>
            </a:r>
            <a:r>
              <a:rPr lang="en-US" dirty="0"/>
              <a:t>. Bu </a:t>
            </a:r>
            <a:r>
              <a:rPr lang="en-US" dirty="0" err="1"/>
              <a:t>texnologiyalarni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kelish</a:t>
            </a:r>
            <a:r>
              <a:rPr lang="en-US" dirty="0"/>
              <a:t>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maqsad</a:t>
            </a:r>
            <a:r>
              <a:rPr lang="en-US" dirty="0"/>
              <a:t>, </a:t>
            </a:r>
            <a:r>
              <a:rPr lang="en-US" dirty="0" err="1"/>
              <a:t>xalqaro</a:t>
            </a:r>
            <a:r>
              <a:rPr lang="en-US" dirty="0"/>
              <a:t> </a:t>
            </a:r>
            <a:r>
              <a:rPr lang="en-US" dirty="0" err="1"/>
              <a:t>standarlar</a:t>
            </a:r>
            <a:r>
              <a:rPr lang="en-US" dirty="0"/>
              <a:t> </a:t>
            </a:r>
            <a:r>
              <a:rPr lang="en-US" dirty="0" err="1"/>
              <a:t>bo‘yicha</a:t>
            </a:r>
            <a:r>
              <a:rPr lang="en-US" dirty="0"/>
              <a:t> </a:t>
            </a:r>
            <a:r>
              <a:rPr lang="en-US" dirty="0" err="1"/>
              <a:t>mahsulotlar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chiqarish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iqtisodiy</a:t>
            </a:r>
            <a:r>
              <a:rPr lang="en-US" dirty="0"/>
              <a:t> </a:t>
            </a:r>
            <a:r>
              <a:rPr lang="en-US" dirty="0" err="1"/>
              <a:t>samaradorlikni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raqobatbardosh</a:t>
            </a:r>
            <a:r>
              <a:rPr lang="en-US" dirty="0"/>
              <a:t> </a:t>
            </a:r>
            <a:r>
              <a:rPr lang="en-US" dirty="0" err="1"/>
              <a:t>sanoatni</a:t>
            </a:r>
            <a:r>
              <a:rPr lang="en-US" dirty="0"/>
              <a:t> </a:t>
            </a:r>
            <a:r>
              <a:rPr lang="en-US" dirty="0" err="1"/>
              <a:t>yo‘lga</a:t>
            </a:r>
            <a:r>
              <a:rPr lang="en-US" dirty="0"/>
              <a:t> </a:t>
            </a:r>
            <a:r>
              <a:rPr lang="en-US" dirty="0" err="1"/>
              <a:t>qo‘yishdir</a:t>
            </a:r>
            <a:r>
              <a:rPr lang="en-US" dirty="0"/>
              <a:t>. Bu </a:t>
            </a:r>
            <a:r>
              <a:rPr lang="en-US" dirty="0" err="1"/>
              <a:t>borada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energiyasining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ko‘rsatkichlari</a:t>
            </a:r>
            <a:r>
              <a:rPr lang="en-US" dirty="0"/>
              <a:t> ham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ahamiyatga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. </a:t>
            </a:r>
            <a:r>
              <a:rPr lang="en-US" dirty="0" err="1"/>
              <a:t>Chunki</a:t>
            </a:r>
            <a:r>
              <a:rPr lang="en-US" dirty="0"/>
              <a:t> </a:t>
            </a:r>
            <a:r>
              <a:rPr lang="en-US" dirty="0" err="1"/>
              <a:t>kuchlanishni</a:t>
            </a:r>
            <a:r>
              <a:rPr lang="en-US" dirty="0"/>
              <a:t>  </a:t>
            </a:r>
            <a:r>
              <a:rPr lang="en-US" dirty="0" err="1"/>
              <a:t>nosinussoidaligi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nosimmetrikligi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qurulmalarni</a:t>
            </a:r>
            <a:r>
              <a:rPr lang="en-US" dirty="0"/>
              <a:t> </a:t>
            </a:r>
            <a:r>
              <a:rPr lang="en-US" dirty="0" err="1"/>
              <a:t>ishdan</a:t>
            </a:r>
            <a:r>
              <a:rPr lang="en-US" dirty="0"/>
              <a:t> </a:t>
            </a:r>
            <a:r>
              <a:rPr lang="en-US" dirty="0" err="1"/>
              <a:t>chiqarish</a:t>
            </a:r>
            <a:r>
              <a:rPr lang="en-US" dirty="0"/>
              <a:t>, </a:t>
            </a:r>
            <a:r>
              <a:rPr lang="en-US" dirty="0" err="1"/>
              <a:t>mahsulot</a:t>
            </a:r>
            <a:r>
              <a:rPr lang="en-US" dirty="0"/>
              <a:t> </a:t>
            </a:r>
            <a:r>
              <a:rPr lang="en-US" dirty="0" err="1"/>
              <a:t>sifatini</a:t>
            </a:r>
            <a:r>
              <a:rPr lang="en-US" dirty="0"/>
              <a:t> </a:t>
            </a:r>
            <a:r>
              <a:rPr lang="en-US" dirty="0" err="1"/>
              <a:t>buzish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mahsulot</a:t>
            </a:r>
            <a:r>
              <a:rPr lang="en-US" dirty="0"/>
              <a:t> </a:t>
            </a:r>
            <a:r>
              <a:rPr lang="en-US" dirty="0" err="1"/>
              <a:t>hajmini</a:t>
            </a:r>
            <a:r>
              <a:rPr lang="en-US" dirty="0"/>
              <a:t> </a:t>
            </a:r>
            <a:r>
              <a:rPr lang="en-US" dirty="0" err="1"/>
              <a:t>tushib</a:t>
            </a:r>
            <a:r>
              <a:rPr lang="en-US" dirty="0"/>
              <a:t> </a:t>
            </a:r>
            <a:r>
              <a:rPr lang="en-US" dirty="0" err="1"/>
              <a:t>ketishiga</a:t>
            </a:r>
            <a:r>
              <a:rPr lang="en-US" dirty="0"/>
              <a:t> </a:t>
            </a:r>
            <a:r>
              <a:rPr lang="en-US" dirty="0" err="1"/>
              <a:t>sabab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maqsadda</a:t>
            </a:r>
            <a:r>
              <a:rPr lang="en-US" dirty="0"/>
              <a:t> </a:t>
            </a:r>
            <a:r>
              <a:rPr lang="en-US" dirty="0" err="1"/>
              <a:t>ushbu</a:t>
            </a:r>
            <a:r>
              <a:rPr lang="en-US" dirty="0"/>
              <a:t> </a:t>
            </a:r>
            <a:r>
              <a:rPr lang="en-US" dirty="0" err="1"/>
              <a:t>magistrlik</a:t>
            </a:r>
            <a:r>
              <a:rPr lang="en-US" dirty="0"/>
              <a:t> </a:t>
            </a:r>
            <a:r>
              <a:rPr lang="en-US" dirty="0" err="1"/>
              <a:t>dissertatsiyasida</a:t>
            </a:r>
            <a:r>
              <a:rPr lang="en-US" dirty="0"/>
              <a:t> </a:t>
            </a:r>
            <a:r>
              <a:rPr lang="en-US" dirty="0" err="1"/>
              <a:t>nosinussoidal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nosimmetrik</a:t>
            </a:r>
            <a:r>
              <a:rPr lang="en-US" dirty="0"/>
              <a:t> </a:t>
            </a:r>
            <a:r>
              <a:rPr lang="en-US" dirty="0" err="1"/>
              <a:t>xarakteristikali</a:t>
            </a:r>
            <a:r>
              <a:rPr lang="en-US" dirty="0"/>
              <a:t> </a:t>
            </a:r>
            <a:r>
              <a:rPr lang="en-US" dirty="0" err="1"/>
              <a:t>istemolchilar</a:t>
            </a:r>
            <a:r>
              <a:rPr lang="en-US" dirty="0"/>
              <a:t> </a:t>
            </a:r>
            <a:r>
              <a:rPr lang="en-US" dirty="0" err="1"/>
              <a:t>xarkteristkalarini</a:t>
            </a:r>
            <a:r>
              <a:rPr lang="en-US" dirty="0"/>
              <a:t> </a:t>
            </a:r>
            <a:r>
              <a:rPr lang="en-US" dirty="0" err="1"/>
              <a:t>tadqiqod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tarmoqdagi</a:t>
            </a:r>
            <a:r>
              <a:rPr lang="en-US" dirty="0"/>
              <a:t> </a:t>
            </a:r>
            <a:r>
              <a:rPr lang="en-US" dirty="0" err="1"/>
              <a:t>kuchlanish</a:t>
            </a:r>
            <a:r>
              <a:rPr lang="en-US" dirty="0"/>
              <a:t> </a:t>
            </a:r>
            <a:r>
              <a:rPr lang="en-US" dirty="0" err="1"/>
              <a:t>tushuvi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tebranishlarini</a:t>
            </a:r>
            <a:r>
              <a:rPr lang="en-US" dirty="0"/>
              <a:t> </a:t>
            </a:r>
            <a:r>
              <a:rPr lang="en-US" dirty="0" err="1"/>
              <a:t>bartaraf</a:t>
            </a:r>
            <a:r>
              <a:rPr lang="en-US" dirty="0"/>
              <a:t> </a:t>
            </a:r>
            <a:r>
              <a:rPr lang="en-US" dirty="0" err="1"/>
              <a:t>etish</a:t>
            </a:r>
            <a:r>
              <a:rPr lang="en-US" dirty="0"/>
              <a:t> </a:t>
            </a:r>
            <a:r>
              <a:rPr lang="en-US" dirty="0" err="1"/>
              <a:t>chora</a:t>
            </a:r>
            <a:r>
              <a:rPr lang="en-US" dirty="0"/>
              <a:t> </a:t>
            </a:r>
            <a:r>
              <a:rPr lang="en-US" dirty="0" err="1"/>
              <a:t>tadbirlari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chiqildi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 err="1"/>
              <a:t>Uch</a:t>
            </a:r>
            <a:r>
              <a:rPr lang="en-US" dirty="0"/>
              <a:t> </a:t>
            </a:r>
            <a:r>
              <a:rPr lang="en-US" dirty="0" err="1"/>
              <a:t>fazali</a:t>
            </a:r>
            <a:r>
              <a:rPr lang="en-US" dirty="0"/>
              <a:t> </a:t>
            </a:r>
            <a:r>
              <a:rPr lang="en-US" dirty="0" err="1"/>
              <a:t>o‘zgaruvchan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tizimida</a:t>
            </a:r>
            <a:r>
              <a:rPr lang="en-US" dirty="0"/>
              <a:t> </a:t>
            </a:r>
            <a:r>
              <a:rPr lang="en-US" dirty="0" err="1"/>
              <a:t>kuchlanishni</a:t>
            </a:r>
            <a:r>
              <a:rPr lang="en-US" dirty="0"/>
              <a:t>  </a:t>
            </a:r>
            <a:r>
              <a:rPr lang="en-US" dirty="0" err="1"/>
              <a:t>nosinussoidaligi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nosimmetrikligini</a:t>
            </a:r>
            <a:r>
              <a:rPr lang="en-US" dirty="0"/>
              <a:t> </a:t>
            </a:r>
            <a:r>
              <a:rPr lang="en-US" dirty="0" err="1"/>
              <a:t>kamaytirish</a:t>
            </a:r>
            <a:r>
              <a:rPr lang="en-US" dirty="0"/>
              <a:t> </a:t>
            </a:r>
            <a:r>
              <a:rPr lang="en-US" dirty="0" err="1"/>
              <a:t>tadbir</a:t>
            </a:r>
            <a:r>
              <a:rPr lang="en-US" dirty="0"/>
              <a:t> </a:t>
            </a:r>
            <a:r>
              <a:rPr lang="en-US" dirty="0" err="1"/>
              <a:t>o‘z</a:t>
            </a:r>
            <a:r>
              <a:rPr lang="en-US" dirty="0"/>
              <a:t> </a:t>
            </a:r>
            <a:r>
              <a:rPr lang="en-US" dirty="0" err="1"/>
              <a:t>ichiga</a:t>
            </a:r>
            <a:r>
              <a:rPr lang="en-US" dirty="0"/>
              <a:t> </a:t>
            </a:r>
            <a:r>
              <a:rPr lang="en-US" dirty="0" err="1"/>
              <a:t>quyidagilarni</a:t>
            </a:r>
            <a:r>
              <a:rPr lang="en-US" dirty="0"/>
              <a:t> </a:t>
            </a:r>
            <a:r>
              <a:rPr lang="en-US" dirty="0" err="1"/>
              <a:t>oladi</a:t>
            </a:r>
            <a:r>
              <a:rPr lang="en-US" dirty="0"/>
              <a:t>: </a:t>
            </a:r>
            <a:endParaRPr lang="ru-RU" dirty="0"/>
          </a:p>
          <a:p>
            <a:pPr lvl="0" fontAlgn="base"/>
            <a:r>
              <a:rPr lang="en-US" dirty="0" err="1"/>
              <a:t>Rasional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ta’minoti</a:t>
            </a:r>
            <a:r>
              <a:rPr lang="en-US" dirty="0"/>
              <a:t> </a:t>
            </a:r>
            <a:r>
              <a:rPr lang="en-US" dirty="0" err="1"/>
              <a:t>sistemasini</a:t>
            </a:r>
            <a:r>
              <a:rPr lang="en-US" dirty="0"/>
              <a:t> </a:t>
            </a:r>
            <a:r>
              <a:rPr lang="en-US" dirty="0" err="1"/>
              <a:t>qurish</a:t>
            </a:r>
            <a:r>
              <a:rPr lang="en-US" dirty="0"/>
              <a:t> (</a:t>
            </a:r>
            <a:r>
              <a:rPr lang="en-US" dirty="0" err="1"/>
              <a:t>korxonalarni</a:t>
            </a:r>
            <a:r>
              <a:rPr lang="en-US" dirty="0"/>
              <a:t> </a:t>
            </a:r>
            <a:r>
              <a:rPr lang="en-US" dirty="0" err="1"/>
              <a:t>ta’minlaydigan</a:t>
            </a:r>
            <a:r>
              <a:rPr lang="en-US" dirty="0"/>
              <a:t> </a:t>
            </a:r>
            <a:r>
              <a:rPr lang="en-US" dirty="0" err="1"/>
              <a:t>liniyalarda</a:t>
            </a:r>
            <a:r>
              <a:rPr lang="en-US" dirty="0"/>
              <a:t> </a:t>
            </a:r>
            <a:r>
              <a:rPr lang="en-US" dirty="0" err="1"/>
              <a:t>kattaroq</a:t>
            </a:r>
            <a:r>
              <a:rPr lang="en-US" dirty="0"/>
              <a:t> </a:t>
            </a:r>
            <a:r>
              <a:rPr lang="en-US" dirty="0" err="1"/>
              <a:t>kuchlanishlarni</a:t>
            </a:r>
            <a:r>
              <a:rPr lang="en-US" dirty="0"/>
              <a:t> </a:t>
            </a:r>
            <a:r>
              <a:rPr lang="en-US" dirty="0" err="1"/>
              <a:t>qo‘llash</a:t>
            </a:r>
            <a:r>
              <a:rPr lang="en-US" dirty="0"/>
              <a:t>, </a:t>
            </a:r>
            <a:r>
              <a:rPr lang="en-US" dirty="0" err="1"/>
              <a:t>chuqur</a:t>
            </a:r>
            <a:r>
              <a:rPr lang="en-US" dirty="0"/>
              <a:t> </a:t>
            </a:r>
            <a:r>
              <a:rPr lang="en-US" dirty="0" err="1"/>
              <a:t>kirib</a:t>
            </a:r>
            <a:r>
              <a:rPr lang="en-US" dirty="0"/>
              <a:t> </a:t>
            </a:r>
            <a:r>
              <a:rPr lang="en-US" dirty="0" err="1"/>
              <a:t>borishni</a:t>
            </a:r>
            <a:r>
              <a:rPr lang="en-US" dirty="0"/>
              <a:t> </a:t>
            </a:r>
            <a:r>
              <a:rPr lang="en-US" dirty="0" err="1"/>
              <a:t>ta’minlash</a:t>
            </a:r>
            <a:r>
              <a:rPr lang="en-US" dirty="0"/>
              <a:t>, </a:t>
            </a:r>
            <a:r>
              <a:rPr lang="en-US" dirty="0" err="1"/>
              <a:t>yuklanish</a:t>
            </a:r>
            <a:r>
              <a:rPr lang="en-US" dirty="0"/>
              <a:t> </a:t>
            </a:r>
            <a:r>
              <a:rPr lang="en-US" dirty="0" err="1"/>
              <a:t>koeffisienti</a:t>
            </a:r>
            <a:r>
              <a:rPr lang="en-US" dirty="0"/>
              <a:t> optimal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transformatorlarni</a:t>
            </a:r>
            <a:r>
              <a:rPr lang="en-US" dirty="0"/>
              <a:t> </a:t>
            </a:r>
            <a:r>
              <a:rPr lang="en-US" dirty="0" err="1"/>
              <a:t>qo‘llash</a:t>
            </a:r>
            <a:r>
              <a:rPr lang="en-US" dirty="0"/>
              <a:t>, </a:t>
            </a:r>
            <a:r>
              <a:rPr lang="en-US" dirty="0" err="1"/>
              <a:t>taqsimlovchi</a:t>
            </a:r>
            <a:r>
              <a:rPr lang="en-US" dirty="0"/>
              <a:t> </a:t>
            </a:r>
            <a:r>
              <a:rPr lang="en-US" dirty="0" err="1"/>
              <a:t>tarmoqlar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o‘tkazuvchilarni</a:t>
            </a:r>
            <a:r>
              <a:rPr lang="en-US" dirty="0"/>
              <a:t> </a:t>
            </a:r>
            <a:r>
              <a:rPr lang="en-US" dirty="0" err="1"/>
              <a:t>qo‘llash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boshqalar</a:t>
            </a:r>
            <a:r>
              <a:rPr lang="en-US" dirty="0"/>
              <a:t>). </a:t>
            </a:r>
            <a:endParaRPr lang="ru-RU" dirty="0"/>
          </a:p>
          <a:p>
            <a:pPr lvl="0" fontAlgn="base"/>
            <a:r>
              <a:rPr lang="en-US" dirty="0" err="1"/>
              <a:t>Chulg‘amlarni</a:t>
            </a:r>
            <a:r>
              <a:rPr lang="en-US" dirty="0"/>
              <a:t> </a:t>
            </a:r>
            <a:r>
              <a:rPr lang="en-US" dirty="0" err="1"/>
              <a:t>sonini</a:t>
            </a:r>
            <a:r>
              <a:rPr lang="en-US" dirty="0"/>
              <a:t> </a:t>
            </a:r>
            <a:r>
              <a:rPr lang="en-US" dirty="0" err="1"/>
              <a:t>o‘zgartirishga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transformatorlarda</a:t>
            </a:r>
            <a:r>
              <a:rPr lang="en-US" dirty="0"/>
              <a:t> </a:t>
            </a:r>
            <a:r>
              <a:rPr lang="en-US" dirty="0" err="1"/>
              <a:t>chulam</a:t>
            </a:r>
            <a:r>
              <a:rPr lang="en-US" dirty="0"/>
              <a:t> </a:t>
            </a:r>
            <a:r>
              <a:rPr lang="en-US" dirty="0" err="1"/>
              <a:t>sonini</a:t>
            </a:r>
            <a:r>
              <a:rPr lang="en-US" dirty="0"/>
              <a:t> </a:t>
            </a:r>
            <a:r>
              <a:rPr lang="en-US" dirty="0" err="1"/>
              <a:t>tugri</a:t>
            </a:r>
            <a:r>
              <a:rPr lang="en-US" dirty="0"/>
              <a:t> </a:t>
            </a:r>
            <a:r>
              <a:rPr lang="en-US" dirty="0" err="1"/>
              <a:t>tanlash</a:t>
            </a:r>
            <a:r>
              <a:rPr lang="en-US" dirty="0"/>
              <a:t>. </a:t>
            </a:r>
            <a:endParaRPr lang="ru-RU" dirty="0"/>
          </a:p>
          <a:p>
            <a:pPr lvl="0" fontAlgn="base"/>
            <a:r>
              <a:rPr lang="en-US" dirty="0"/>
              <a:t>Sex </a:t>
            </a:r>
            <a:r>
              <a:rPr lang="en-US" dirty="0" err="1"/>
              <a:t>nimstansiyalarni</a:t>
            </a:r>
            <a:r>
              <a:rPr lang="en-US" dirty="0"/>
              <a:t> </a:t>
            </a:r>
            <a:r>
              <a:rPr lang="en-US" dirty="0" err="1"/>
              <a:t>ikkilamchi</a:t>
            </a:r>
            <a:r>
              <a:rPr lang="en-US" dirty="0"/>
              <a:t> </a:t>
            </a:r>
            <a:r>
              <a:rPr lang="en-US" dirty="0" err="1"/>
              <a:t>kuchlanish</a:t>
            </a:r>
            <a:r>
              <a:rPr lang="en-US" dirty="0"/>
              <a:t> </a:t>
            </a:r>
            <a:r>
              <a:rPr lang="en-US" dirty="0" err="1"/>
              <a:t>tomonida</a:t>
            </a:r>
            <a:r>
              <a:rPr lang="en-US" dirty="0"/>
              <a:t> </a:t>
            </a:r>
            <a:r>
              <a:rPr lang="en-US" dirty="0" err="1"/>
              <a:t>o‘zaro</a:t>
            </a:r>
            <a:r>
              <a:rPr lang="en-US" dirty="0"/>
              <a:t> </a:t>
            </a:r>
            <a:r>
              <a:rPr lang="en-US" dirty="0" err="1"/>
              <a:t>ulanish</a:t>
            </a:r>
            <a:r>
              <a:rPr lang="en-US" dirty="0"/>
              <a:t> </a:t>
            </a:r>
            <a:r>
              <a:rPr lang="en-US" dirty="0" err="1"/>
              <a:t>qurilmalarini</a:t>
            </a:r>
            <a:r>
              <a:rPr lang="en-US" dirty="0"/>
              <a:t> </a:t>
            </a:r>
            <a:r>
              <a:rPr lang="en-US" dirty="0" err="1"/>
              <a:t>kullash</a:t>
            </a:r>
            <a:r>
              <a:rPr lang="en-US" dirty="0"/>
              <a:t>. </a:t>
            </a:r>
            <a:endParaRPr lang="ru-RU" dirty="0"/>
          </a:p>
          <a:p>
            <a:pPr lvl="0" fontAlgn="base"/>
            <a:r>
              <a:rPr lang="en-US" dirty="0"/>
              <a:t>Bosh </a:t>
            </a:r>
            <a:r>
              <a:rPr lang="en-US" dirty="0" err="1"/>
              <a:t>pasaytiruvchi</a:t>
            </a:r>
            <a:r>
              <a:rPr lang="en-US" dirty="0"/>
              <a:t> </a:t>
            </a:r>
            <a:r>
              <a:rPr lang="en-US" dirty="0" err="1"/>
              <a:t>nimstansiya</a:t>
            </a:r>
            <a:r>
              <a:rPr lang="en-US" dirty="0"/>
              <a:t> </a:t>
            </a:r>
            <a:r>
              <a:rPr lang="en-US" dirty="0" err="1"/>
              <a:t>transformatorlarini</a:t>
            </a:r>
            <a:r>
              <a:rPr lang="en-US" dirty="0"/>
              <a:t> parallel </a:t>
            </a:r>
            <a:r>
              <a:rPr lang="en-US" dirty="0" err="1"/>
              <a:t>ishlashini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oshirib</a:t>
            </a:r>
            <a:r>
              <a:rPr lang="en-US" dirty="0"/>
              <a:t> </a:t>
            </a:r>
            <a:r>
              <a:rPr lang="en-US" dirty="0" err="1"/>
              <a:t>zavodning</a:t>
            </a:r>
            <a:r>
              <a:rPr lang="en-US" dirty="0"/>
              <a:t> </a:t>
            </a:r>
            <a:r>
              <a:rPr lang="en-US" dirty="0" err="1"/>
              <a:t>ichki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ta’minoti</a:t>
            </a:r>
            <a:r>
              <a:rPr lang="en-US" dirty="0"/>
              <a:t> </a:t>
            </a:r>
            <a:r>
              <a:rPr lang="en-US" dirty="0" err="1"/>
              <a:t>sistemasida</a:t>
            </a:r>
            <a:r>
              <a:rPr lang="en-US" dirty="0"/>
              <a:t> </a:t>
            </a:r>
            <a:r>
              <a:rPr lang="en-US" dirty="0" err="1"/>
              <a:t>qarshilikni</a:t>
            </a:r>
            <a:r>
              <a:rPr lang="en-US" dirty="0"/>
              <a:t> </a:t>
            </a:r>
            <a:r>
              <a:rPr lang="en-US" dirty="0" err="1"/>
              <a:t>kamaytirish</a:t>
            </a:r>
            <a:r>
              <a:rPr lang="en-US" dirty="0"/>
              <a:t>. </a:t>
            </a:r>
            <a:endParaRPr lang="ru-RU" dirty="0"/>
          </a:p>
          <a:p>
            <a:pPr lvl="0" fontAlgn="base"/>
            <a:r>
              <a:rPr lang="en-US" dirty="0" err="1"/>
              <a:t>Korxonaning</a:t>
            </a:r>
            <a:r>
              <a:rPr lang="en-US" dirty="0"/>
              <a:t> </a:t>
            </a:r>
            <a:r>
              <a:rPr lang="en-US" dirty="0" err="1"/>
              <a:t>hususiy</a:t>
            </a:r>
            <a:r>
              <a:rPr lang="en-US" dirty="0"/>
              <a:t> </a:t>
            </a:r>
            <a:r>
              <a:rPr lang="en-US" dirty="0" err="1"/>
              <a:t>ta’minlovchi</a:t>
            </a:r>
            <a:r>
              <a:rPr lang="en-US" dirty="0"/>
              <a:t> </a:t>
            </a:r>
            <a:r>
              <a:rPr lang="en-US" dirty="0" err="1"/>
              <a:t>manbalarida</a:t>
            </a:r>
            <a:r>
              <a:rPr lang="en-US" dirty="0"/>
              <a:t> generator </a:t>
            </a:r>
            <a:r>
              <a:rPr lang="en-US" dirty="0" err="1"/>
              <a:t>kuchlanishini</a:t>
            </a:r>
            <a:r>
              <a:rPr lang="en-US" dirty="0"/>
              <a:t> </a:t>
            </a:r>
            <a:r>
              <a:rPr lang="en-US" dirty="0" err="1"/>
              <a:t>rostlash</a:t>
            </a:r>
            <a:r>
              <a:rPr lang="en-US" dirty="0"/>
              <a:t>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623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</TotalTime>
  <Words>530</Words>
  <Application>Microsoft Office PowerPoint</Application>
  <PresentationFormat>Произвольный</PresentationFormat>
  <Paragraphs>132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Ион</vt:lpstr>
      <vt:lpstr>Tarmok fazalaridagi  kuchlanishlarning nosimmetriyaligi va ularni  yo‘qotish </vt:lpstr>
      <vt:lpstr>Sig‘im va drosselli simmetriyalovchi qurilmaning yuklanishga </vt:lpstr>
      <vt:lpstr>Kondensator batareyalarining tarmoqqa ulanish sxemasi </vt:lpstr>
      <vt:lpstr>Kondkensator batareyalarini «uchburchak» va «yulduzcha» ulanish sxemalari </vt:lpstr>
      <vt:lpstr>Презентация PowerPoint</vt:lpstr>
      <vt:lpstr>Презентация PowerPoint</vt:lpstr>
      <vt:lpstr>Презентация PowerPoint</vt:lpstr>
      <vt:lpstr>Xulosa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Tarmok fazalaridagi  kuchlanishlarning nosimmetriyaligi va ularni  yo‘qotish</dc:title>
  <dc:creator>Электрик</dc:creator>
  <cp:lastModifiedBy>Elektrik</cp:lastModifiedBy>
  <cp:revision>3</cp:revision>
  <dcterms:created xsi:type="dcterms:W3CDTF">2021-12-30T07:30:06Z</dcterms:created>
  <dcterms:modified xsi:type="dcterms:W3CDTF">2023-07-07T10:25:18Z</dcterms:modified>
</cp:coreProperties>
</file>