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6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8229600" cy="128356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Taqsimlovchi</a:t>
            </a:r>
            <a:r>
              <a:rPr lang="en-US" dirty="0"/>
              <a:t> </a:t>
            </a:r>
            <a:r>
              <a:rPr lang="en-US" dirty="0" err="1"/>
              <a:t>qurilmalarni</a:t>
            </a:r>
            <a:r>
              <a:rPr lang="en-US" dirty="0"/>
              <a:t> </a:t>
            </a:r>
            <a:r>
              <a:rPr lang="en-US" dirty="0" err="1"/>
              <a:t>ishlatish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496944" cy="5040560"/>
          </a:xfrm>
        </p:spPr>
        <p:txBody>
          <a:bodyPr>
            <a:normAutofit/>
          </a:bodyPr>
          <a:lstStyle/>
          <a:p>
            <a:r>
              <a:rPr lang="en-US" sz="1600" dirty="0" err="1"/>
              <a:t>Stansiya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podstansiyalarning</a:t>
            </a:r>
            <a:r>
              <a:rPr lang="en-US" sz="1600" dirty="0"/>
              <a:t> </a:t>
            </a:r>
            <a:r>
              <a:rPr lang="en-US" sz="1600" dirty="0" err="1"/>
              <a:t>taqsimlovchi</a:t>
            </a:r>
            <a:r>
              <a:rPr lang="en-US" sz="1600" dirty="0"/>
              <a:t> </a:t>
            </a:r>
            <a:r>
              <a:rPr lang="en-US" sz="1600" dirty="0" err="1"/>
              <a:t>qurilmalari</a:t>
            </a:r>
            <a:r>
              <a:rPr lang="en-US" sz="1600" dirty="0"/>
              <a:t> (TQ) </a:t>
            </a:r>
            <a:r>
              <a:rPr lang="en-US" sz="1600" dirty="0" err="1"/>
              <a:t>elektr</a:t>
            </a:r>
            <a:r>
              <a:rPr lang="en-US" sz="1600" dirty="0"/>
              <a:t> </a:t>
            </a:r>
            <a:r>
              <a:rPr lang="en-US" sz="1600" dirty="0" err="1"/>
              <a:t>energiyani</a:t>
            </a:r>
            <a:r>
              <a:rPr lang="en-US" sz="1600" dirty="0"/>
              <a:t> </a:t>
            </a:r>
            <a:r>
              <a:rPr lang="en-US" sz="1600" dirty="0" err="1"/>
              <a:t>qabul</a:t>
            </a:r>
            <a:r>
              <a:rPr lang="en-US" sz="1600" dirty="0"/>
              <a:t> </a:t>
            </a:r>
            <a:r>
              <a:rPr lang="en-US" sz="1600" dirty="0" err="1"/>
              <a:t>qilish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taqsimlash</a:t>
            </a:r>
            <a:r>
              <a:rPr lang="en-US" sz="1600" dirty="0"/>
              <a:t> </a:t>
            </a:r>
            <a:r>
              <a:rPr lang="en-US" sz="1600" dirty="0" err="1"/>
              <a:t>uchun</a:t>
            </a:r>
            <a:r>
              <a:rPr lang="en-US" sz="1600" dirty="0"/>
              <a:t> </a:t>
            </a:r>
            <a:r>
              <a:rPr lang="en-US" sz="1600" dirty="0" err="1"/>
              <a:t>xizmat</a:t>
            </a:r>
            <a:r>
              <a:rPr lang="en-US" sz="1600" dirty="0"/>
              <a:t> </a:t>
            </a:r>
            <a:r>
              <a:rPr lang="en-US" sz="1600" dirty="0" err="1"/>
              <a:t>qiluvchi</a:t>
            </a:r>
            <a:r>
              <a:rPr lang="en-US" sz="1600" dirty="0"/>
              <a:t> </a:t>
            </a:r>
            <a:r>
              <a:rPr lang="en-US" sz="1600" dirty="0" err="1"/>
              <a:t>inshootlar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jihozlar</a:t>
            </a:r>
            <a:r>
              <a:rPr lang="en-US" sz="1600" dirty="0"/>
              <a:t> </a:t>
            </a:r>
            <a:r>
              <a:rPr lang="en-US" sz="1600" dirty="0" err="1"/>
              <a:t>majmuasidan</a:t>
            </a:r>
            <a:r>
              <a:rPr lang="en-US" sz="1600" dirty="0"/>
              <a:t> </a:t>
            </a:r>
            <a:r>
              <a:rPr lang="en-US" sz="1600" dirty="0" err="1"/>
              <a:t>tashkil</a:t>
            </a:r>
            <a:r>
              <a:rPr lang="en-US" sz="1600" dirty="0"/>
              <a:t> </a:t>
            </a:r>
            <a:r>
              <a:rPr lang="en-US" sz="1600" dirty="0" err="1"/>
              <a:t>topgan</a:t>
            </a:r>
            <a:r>
              <a:rPr lang="en-US" sz="1600" dirty="0"/>
              <a:t>. </a:t>
            </a:r>
            <a:r>
              <a:rPr lang="en-US" sz="1600" dirty="0" err="1"/>
              <a:t>Ular</a:t>
            </a:r>
            <a:r>
              <a:rPr lang="en-US" sz="1600" dirty="0"/>
              <a:t> </a:t>
            </a:r>
            <a:r>
              <a:rPr lang="en-US" sz="1600" dirty="0" err="1"/>
              <a:t>ochiq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yopiq</a:t>
            </a:r>
            <a:r>
              <a:rPr lang="en-US" sz="1600" dirty="0"/>
              <a:t> </a:t>
            </a:r>
            <a:r>
              <a:rPr lang="en-US" sz="1600" dirty="0" err="1"/>
              <a:t>bo‘lishi</a:t>
            </a:r>
            <a:r>
              <a:rPr lang="en-US" sz="1600" dirty="0"/>
              <a:t> </a:t>
            </a:r>
            <a:r>
              <a:rPr lang="en-US" sz="1600" dirty="0" err="1"/>
              <a:t>mumkin</a:t>
            </a:r>
            <a:r>
              <a:rPr lang="en-US" sz="1600" dirty="0"/>
              <a:t>. </a:t>
            </a:r>
            <a:r>
              <a:rPr lang="en-US" sz="1600" dirty="0" err="1"/>
              <a:t>Xonalarning</a:t>
            </a:r>
            <a:r>
              <a:rPr lang="en-US" sz="1600" dirty="0"/>
              <a:t> </a:t>
            </a:r>
            <a:r>
              <a:rPr lang="en-US" sz="1600" dirty="0" err="1"/>
              <a:t>ichida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bevosita</a:t>
            </a:r>
            <a:r>
              <a:rPr lang="en-US" sz="1600" dirty="0"/>
              <a:t> </a:t>
            </a:r>
            <a:r>
              <a:rPr lang="en-US" sz="1600" dirty="0" err="1"/>
              <a:t>ochiq</a:t>
            </a:r>
            <a:r>
              <a:rPr lang="en-US" sz="1600" dirty="0"/>
              <a:t> </a:t>
            </a:r>
            <a:r>
              <a:rPr lang="en-US" sz="1600" dirty="0" err="1"/>
              <a:t>havoda</a:t>
            </a:r>
            <a:r>
              <a:rPr lang="en-US" sz="1600" dirty="0"/>
              <a:t> </a:t>
            </a:r>
            <a:r>
              <a:rPr lang="en-US" sz="1600" dirty="0" err="1"/>
              <a:t>o‘rnatishi</a:t>
            </a:r>
            <a:r>
              <a:rPr lang="en-US" sz="1600" dirty="0"/>
              <a:t> </a:t>
            </a:r>
            <a:r>
              <a:rPr lang="en-US" sz="1600" dirty="0" err="1"/>
              <a:t>mumkin</a:t>
            </a:r>
            <a:r>
              <a:rPr lang="en-US" sz="1600" dirty="0"/>
              <a:t> </a:t>
            </a:r>
            <a:r>
              <a:rPr lang="en-US" sz="1600" dirty="0" err="1"/>
              <a:t>bo‘lgan</a:t>
            </a:r>
            <a:r>
              <a:rPr lang="en-US" sz="1600" dirty="0"/>
              <a:t> </a:t>
            </a:r>
            <a:r>
              <a:rPr lang="en-US" sz="1600" dirty="0" err="1"/>
              <a:t>komplekt</a:t>
            </a:r>
            <a:r>
              <a:rPr lang="en-US" sz="1600" dirty="0"/>
              <a:t> </a:t>
            </a:r>
            <a:r>
              <a:rPr lang="en-US" sz="1600" dirty="0" err="1"/>
              <a:t>taqsimlovchi</a:t>
            </a:r>
            <a:r>
              <a:rPr lang="en-US" sz="1600" dirty="0"/>
              <a:t> </a:t>
            </a:r>
            <a:r>
              <a:rPr lang="en-US" sz="1600" dirty="0" err="1"/>
              <a:t>qurilmalar</a:t>
            </a:r>
            <a:r>
              <a:rPr lang="en-US" sz="1600" dirty="0"/>
              <a:t> </a:t>
            </a:r>
            <a:r>
              <a:rPr lang="en-US" sz="1600" dirty="0" err="1"/>
              <a:t>keng</a:t>
            </a:r>
            <a:r>
              <a:rPr lang="en-US" sz="1600" dirty="0"/>
              <a:t> </a:t>
            </a:r>
            <a:r>
              <a:rPr lang="en-US" sz="1600" dirty="0" err="1"/>
              <a:t>tarqalgan</a:t>
            </a:r>
            <a:r>
              <a:rPr lang="en-US" sz="1600" dirty="0"/>
              <a:t>. </a:t>
            </a:r>
            <a:r>
              <a:rPr lang="en-US" sz="1600" dirty="0" err="1"/>
              <a:t>Ular</a:t>
            </a:r>
            <a:r>
              <a:rPr lang="en-US" sz="1600" dirty="0"/>
              <a:t> </a:t>
            </a:r>
            <a:r>
              <a:rPr lang="en-US" sz="1600" dirty="0" err="1"/>
              <a:t>zavodlarda</a:t>
            </a:r>
            <a:r>
              <a:rPr lang="en-US" sz="1600" dirty="0"/>
              <a:t> </a:t>
            </a:r>
            <a:r>
              <a:rPr lang="en-US" sz="1600" dirty="0" err="1"/>
              <a:t>statsionar</a:t>
            </a:r>
            <a:r>
              <a:rPr lang="en-US" sz="1600" dirty="0"/>
              <a:t> </a:t>
            </a:r>
            <a:r>
              <a:rPr lang="en-US" sz="1600" dirty="0" err="1"/>
              <a:t>yoki</a:t>
            </a:r>
            <a:r>
              <a:rPr lang="en-US" sz="1600" dirty="0"/>
              <a:t> </a:t>
            </a:r>
            <a:r>
              <a:rPr lang="en-US" sz="1600" dirty="0" err="1"/>
              <a:t>suriluvchi</a:t>
            </a:r>
            <a:r>
              <a:rPr lang="en-US" sz="1600" dirty="0"/>
              <a:t> </a:t>
            </a:r>
            <a:r>
              <a:rPr lang="en-US" sz="1600" dirty="0" err="1"/>
              <a:t>ko‘rinishda</a:t>
            </a:r>
            <a:r>
              <a:rPr lang="en-US" sz="1600" dirty="0"/>
              <a:t> </a:t>
            </a:r>
            <a:r>
              <a:rPr lang="en-US" sz="1600" dirty="0" err="1"/>
              <a:t>ishlab</a:t>
            </a:r>
            <a:r>
              <a:rPr lang="en-US" sz="1600" dirty="0"/>
              <a:t> </a:t>
            </a:r>
            <a:r>
              <a:rPr lang="en-US" sz="1600" dirty="0" err="1"/>
              <a:t>chiqariladi</a:t>
            </a:r>
            <a:r>
              <a:rPr lang="en-US" sz="1600" dirty="0"/>
              <a:t>. </a:t>
            </a:r>
            <a:r>
              <a:rPr lang="en-US" sz="1600" dirty="0" err="1"/>
              <a:t>Statsionar</a:t>
            </a:r>
            <a:r>
              <a:rPr lang="en-US" sz="1600" dirty="0"/>
              <a:t> </a:t>
            </a:r>
            <a:r>
              <a:rPr lang="en-US" sz="1600" dirty="0" err="1"/>
              <a:t>ko‘rinishda</a:t>
            </a:r>
            <a:r>
              <a:rPr lang="en-US" sz="1600" dirty="0"/>
              <a:t> </a:t>
            </a:r>
            <a:r>
              <a:rPr lang="en-US" sz="1600" dirty="0" err="1"/>
              <a:t>har</a:t>
            </a:r>
            <a:r>
              <a:rPr lang="en-US" sz="1600" dirty="0"/>
              <a:t> </a:t>
            </a:r>
            <a:r>
              <a:rPr lang="en-US" sz="1600" dirty="0" err="1"/>
              <a:t>bir</a:t>
            </a:r>
            <a:r>
              <a:rPr lang="en-US" sz="1600" dirty="0"/>
              <a:t> </a:t>
            </a:r>
            <a:r>
              <a:rPr lang="en-US" sz="1600" dirty="0" err="1"/>
              <a:t>yacheykaning</a:t>
            </a:r>
            <a:r>
              <a:rPr lang="en-US" sz="1600" dirty="0"/>
              <a:t> </a:t>
            </a:r>
            <a:r>
              <a:rPr lang="en-US" sz="1600" dirty="0" err="1"/>
              <a:t>ichida</a:t>
            </a:r>
            <a:r>
              <a:rPr lang="en-US" sz="1600" dirty="0"/>
              <a:t> </a:t>
            </a:r>
            <a:r>
              <a:rPr lang="en-US" sz="1600" dirty="0" err="1"/>
              <a:t>jihoz</a:t>
            </a:r>
            <a:r>
              <a:rPr lang="en-US" sz="1600" dirty="0"/>
              <a:t> </a:t>
            </a:r>
            <a:r>
              <a:rPr lang="en-US" sz="1600" dirty="0" err="1"/>
              <a:t>qo‘zg‘almas</a:t>
            </a:r>
            <a:r>
              <a:rPr lang="en-US" sz="1600" dirty="0"/>
              <a:t> </a:t>
            </a:r>
            <a:r>
              <a:rPr lang="en-US" sz="1600" dirty="0" err="1"/>
              <a:t>qilib</a:t>
            </a:r>
            <a:r>
              <a:rPr lang="en-US" sz="1600" dirty="0"/>
              <a:t> </a:t>
            </a:r>
            <a:r>
              <a:rPr lang="en-US" sz="1600" dirty="0" err="1"/>
              <a:t>o‘rnatiladi</a:t>
            </a:r>
            <a:r>
              <a:rPr lang="en-US" sz="1600" dirty="0"/>
              <a:t>. </a:t>
            </a:r>
            <a:r>
              <a:rPr lang="en-US" sz="1600" dirty="0" err="1"/>
              <a:t>Suriluvchi</a:t>
            </a:r>
            <a:r>
              <a:rPr lang="en-US" sz="1600" dirty="0"/>
              <a:t> </a:t>
            </a:r>
            <a:r>
              <a:rPr lang="en-US" sz="1600" dirty="0" err="1"/>
              <a:t>ko‘rinishda</a:t>
            </a:r>
            <a:r>
              <a:rPr lang="en-US" sz="1600" dirty="0"/>
              <a:t> </a:t>
            </a:r>
            <a:r>
              <a:rPr lang="en-US" sz="1600" dirty="0" err="1"/>
              <a:t>uzgichlar</a:t>
            </a:r>
            <a:r>
              <a:rPr lang="en-US" sz="1600" dirty="0"/>
              <a:t>, </a:t>
            </a:r>
            <a:r>
              <a:rPr lang="en-US" sz="1600" dirty="0" err="1"/>
              <a:t>seksion</a:t>
            </a:r>
            <a:r>
              <a:rPr lang="en-US" sz="1600" dirty="0"/>
              <a:t> </a:t>
            </a:r>
            <a:r>
              <a:rPr lang="en-US" sz="1600" dirty="0" err="1"/>
              <a:t>ajratkichlar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kuchlanish</a:t>
            </a:r>
            <a:r>
              <a:rPr lang="en-US" sz="1600" dirty="0"/>
              <a:t> </a:t>
            </a:r>
            <a:r>
              <a:rPr lang="en-US" sz="1600" dirty="0" err="1"/>
              <a:t>o‘lchov</a:t>
            </a:r>
            <a:r>
              <a:rPr lang="en-US" sz="1600" dirty="0"/>
              <a:t> </a:t>
            </a:r>
            <a:r>
              <a:rPr lang="en-US" sz="1600" dirty="0" err="1"/>
              <a:t>transformatorlari</a:t>
            </a:r>
            <a:r>
              <a:rPr lang="en-US" sz="1600" dirty="0"/>
              <a:t> </a:t>
            </a:r>
            <a:r>
              <a:rPr lang="en-US" sz="1600" dirty="0" err="1"/>
              <a:t>shkaflarning</a:t>
            </a:r>
            <a:r>
              <a:rPr lang="en-US" sz="1600" dirty="0"/>
              <a:t> </a:t>
            </a:r>
            <a:r>
              <a:rPr lang="en-US" sz="1600" dirty="0" err="1"/>
              <a:t>ichida</a:t>
            </a:r>
            <a:r>
              <a:rPr lang="en-US" sz="1600" dirty="0"/>
              <a:t> </a:t>
            </a:r>
            <a:r>
              <a:rPr lang="en-US" sz="1600" dirty="0" err="1"/>
              <a:t>surish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ularning</a:t>
            </a:r>
            <a:r>
              <a:rPr lang="en-US" sz="1600" dirty="0"/>
              <a:t> </a:t>
            </a:r>
            <a:r>
              <a:rPr lang="en-US" sz="1600" dirty="0" err="1"/>
              <a:t>tashqarisiga</a:t>
            </a:r>
            <a:r>
              <a:rPr lang="en-US" sz="1600" dirty="0"/>
              <a:t> </a:t>
            </a:r>
            <a:r>
              <a:rPr lang="en-US" sz="1600" dirty="0" err="1"/>
              <a:t>chiqarish</a:t>
            </a:r>
            <a:r>
              <a:rPr lang="en-US" sz="1600" dirty="0"/>
              <a:t> </a:t>
            </a:r>
            <a:r>
              <a:rPr lang="en-US" sz="1600" dirty="0" err="1"/>
              <a:t>mumkin</a:t>
            </a:r>
            <a:r>
              <a:rPr lang="en-US" sz="1600" dirty="0"/>
              <a:t> </a:t>
            </a:r>
            <a:r>
              <a:rPr lang="en-US" sz="1600" dirty="0" err="1"/>
              <a:t>bo‘lgan</a:t>
            </a:r>
            <a:r>
              <a:rPr lang="en-US" sz="1600" dirty="0"/>
              <a:t> </a:t>
            </a:r>
            <a:r>
              <a:rPr lang="en-US" sz="1600" dirty="0" err="1"/>
              <a:t>suriluvchi</a:t>
            </a:r>
            <a:r>
              <a:rPr lang="en-US" sz="1600" dirty="0"/>
              <a:t> </a:t>
            </a:r>
            <a:r>
              <a:rPr lang="en-US" sz="1600" dirty="0" err="1"/>
              <a:t>telejkalarda</a:t>
            </a:r>
            <a:r>
              <a:rPr lang="en-US" sz="1600" dirty="0"/>
              <a:t> </a:t>
            </a:r>
            <a:r>
              <a:rPr lang="en-US" sz="1600" dirty="0" err="1"/>
              <a:t>o‘rnatiladi</a:t>
            </a:r>
            <a:r>
              <a:rPr lang="en-US" sz="1600" dirty="0"/>
              <a:t>.  </a:t>
            </a:r>
            <a:endParaRPr lang="ru-RU" sz="1600" dirty="0"/>
          </a:p>
          <a:p>
            <a:r>
              <a:rPr lang="en-US" sz="1600" dirty="0"/>
              <a:t> </a:t>
            </a:r>
            <a:r>
              <a:rPr lang="en-US" sz="1600" dirty="0" err="1"/>
              <a:t>Barcha</a:t>
            </a:r>
            <a:r>
              <a:rPr lang="en-US" sz="1600" dirty="0"/>
              <a:t> </a:t>
            </a:r>
            <a:r>
              <a:rPr lang="en-US" sz="1600" dirty="0" err="1"/>
              <a:t>kuchlanish</a:t>
            </a:r>
            <a:r>
              <a:rPr lang="en-US" sz="1600" dirty="0"/>
              <a:t> </a:t>
            </a:r>
            <a:r>
              <a:rPr lang="en-US" sz="1600" dirty="0" err="1"/>
              <a:t>jihozlari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taqsimlovchi</a:t>
            </a:r>
            <a:r>
              <a:rPr lang="en-US" sz="1600" dirty="0"/>
              <a:t> </a:t>
            </a:r>
            <a:r>
              <a:rPr lang="en-US" sz="1600" dirty="0" err="1"/>
              <a:t>qurilmalariga</a:t>
            </a:r>
            <a:r>
              <a:rPr lang="en-US" sz="1600" dirty="0"/>
              <a:t> </a:t>
            </a:r>
            <a:r>
              <a:rPr lang="en-US" sz="1600" dirty="0" err="1"/>
              <a:t>quyidagi</a:t>
            </a:r>
            <a:r>
              <a:rPr lang="en-US" sz="1600" dirty="0"/>
              <a:t> </a:t>
            </a:r>
            <a:r>
              <a:rPr lang="en-US" sz="1600" dirty="0" err="1"/>
              <a:t>talablar</a:t>
            </a:r>
            <a:r>
              <a:rPr lang="en-US" sz="1600" dirty="0"/>
              <a:t> </a:t>
            </a:r>
            <a:r>
              <a:rPr lang="en-US" sz="1600" dirty="0" err="1"/>
              <a:t>qo‘yiladi</a:t>
            </a:r>
            <a:r>
              <a:rPr lang="en-US" sz="1600" dirty="0"/>
              <a:t>: </a:t>
            </a:r>
            <a:endParaRPr lang="ru-RU" sz="1600" dirty="0"/>
          </a:p>
          <a:p>
            <a:r>
              <a:rPr lang="en-US" sz="1600" dirty="0"/>
              <a:t> </a:t>
            </a:r>
            <a:r>
              <a:rPr lang="en-US" sz="1600" dirty="0" err="1"/>
              <a:t>taqsimlovchi</a:t>
            </a:r>
            <a:r>
              <a:rPr lang="en-US" sz="1600" dirty="0"/>
              <a:t> </a:t>
            </a:r>
            <a:r>
              <a:rPr lang="en-US" sz="1600" dirty="0" err="1"/>
              <a:t>qurilma</a:t>
            </a:r>
            <a:r>
              <a:rPr lang="en-US" sz="1600" dirty="0"/>
              <a:t> (TQ) </a:t>
            </a:r>
            <a:r>
              <a:rPr lang="en-US" sz="1600" dirty="0" err="1"/>
              <a:t>ning</a:t>
            </a:r>
            <a:r>
              <a:rPr lang="en-US" sz="1600" dirty="0"/>
              <a:t> </a:t>
            </a:r>
            <a:r>
              <a:rPr lang="en-US" sz="1600" dirty="0" err="1"/>
              <a:t>jihozi</a:t>
            </a:r>
            <a:r>
              <a:rPr lang="en-US" sz="1600" dirty="0"/>
              <a:t> </a:t>
            </a:r>
            <a:r>
              <a:rPr lang="en-US" sz="1600" dirty="0" err="1"/>
              <a:t>o‘zining</a:t>
            </a:r>
            <a:r>
              <a:rPr lang="en-US" sz="1600" dirty="0"/>
              <a:t> </a:t>
            </a:r>
            <a:r>
              <a:rPr lang="en-US" sz="1600" dirty="0" err="1"/>
              <a:t>pasport</a:t>
            </a:r>
            <a:r>
              <a:rPr lang="en-US" sz="1600" dirty="0"/>
              <a:t> </a:t>
            </a:r>
            <a:r>
              <a:rPr lang="en-US" sz="1600" dirty="0" err="1"/>
              <a:t>ma’lumotlari</a:t>
            </a:r>
            <a:r>
              <a:rPr lang="en-US" sz="1600" dirty="0"/>
              <a:t> </a:t>
            </a:r>
            <a:r>
              <a:rPr lang="en-US" sz="1600" dirty="0" err="1"/>
              <a:t>bo‘yicha</a:t>
            </a:r>
            <a:r>
              <a:rPr lang="en-US" sz="1600" dirty="0"/>
              <a:t> nominal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qisqa</a:t>
            </a:r>
            <a:r>
              <a:rPr lang="en-US" sz="1600" dirty="0"/>
              <a:t> </a:t>
            </a:r>
            <a:r>
              <a:rPr lang="en-US" sz="1600" dirty="0" err="1"/>
              <a:t>tutashuv</a:t>
            </a:r>
            <a:r>
              <a:rPr lang="en-US" sz="1600" dirty="0"/>
              <a:t> </a:t>
            </a:r>
            <a:r>
              <a:rPr lang="en-US" sz="1600" dirty="0" err="1"/>
              <a:t>holatlarida</a:t>
            </a:r>
            <a:r>
              <a:rPr lang="en-US" sz="1600" dirty="0"/>
              <a:t> </a:t>
            </a:r>
            <a:r>
              <a:rPr lang="en-US" sz="1600" dirty="0" err="1"/>
              <a:t>ishlash</a:t>
            </a:r>
            <a:r>
              <a:rPr lang="en-US" sz="1600" dirty="0"/>
              <a:t> </a:t>
            </a:r>
            <a:r>
              <a:rPr lang="en-US" sz="1600" dirty="0" err="1"/>
              <a:t>sharoitlarini</a:t>
            </a:r>
            <a:r>
              <a:rPr lang="en-US" sz="1600" dirty="0"/>
              <a:t> </a:t>
            </a:r>
            <a:r>
              <a:rPr lang="en-US" sz="1600" dirty="0" err="1"/>
              <a:t>qoniqtirishi</a:t>
            </a:r>
            <a:r>
              <a:rPr lang="en-US" sz="1600" dirty="0"/>
              <a:t> </a:t>
            </a:r>
            <a:r>
              <a:rPr lang="en-US" sz="1600" dirty="0" err="1"/>
              <a:t>shart</a:t>
            </a:r>
            <a:r>
              <a:rPr lang="en-US" sz="1600" dirty="0"/>
              <a:t>. </a:t>
            </a:r>
            <a:endParaRPr lang="ru-RU" sz="1600" dirty="0"/>
          </a:p>
          <a:p>
            <a:r>
              <a:rPr lang="en-US" sz="1600" dirty="0" err="1"/>
              <a:t>Apparatlar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shinalar</a:t>
            </a:r>
            <a:r>
              <a:rPr lang="en-US" sz="1600" dirty="0"/>
              <a:t> </a:t>
            </a:r>
            <a:r>
              <a:rPr lang="en-US" sz="1600" dirty="0" err="1"/>
              <a:t>zaruriy</a:t>
            </a:r>
            <a:r>
              <a:rPr lang="en-US" sz="1600" dirty="0"/>
              <a:t> </a:t>
            </a:r>
            <a:r>
              <a:rPr lang="en-US" sz="1600" dirty="0" err="1"/>
              <a:t>termik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dinamik</a:t>
            </a:r>
            <a:r>
              <a:rPr lang="en-US" sz="1600" dirty="0"/>
              <a:t> </a:t>
            </a:r>
            <a:r>
              <a:rPr lang="en-US" sz="1600" dirty="0" err="1"/>
              <a:t>chidamlilikka</a:t>
            </a:r>
            <a:r>
              <a:rPr lang="en-US" sz="1600" dirty="0"/>
              <a:t> </a:t>
            </a:r>
            <a:r>
              <a:rPr lang="en-US" sz="1600" dirty="0" err="1"/>
              <a:t>ega</a:t>
            </a:r>
            <a:r>
              <a:rPr lang="en-US" sz="1600" dirty="0"/>
              <a:t> </a:t>
            </a:r>
            <a:r>
              <a:rPr lang="en-US" sz="1600" dirty="0" err="1"/>
              <a:t>bo‘lishi</a:t>
            </a:r>
            <a:r>
              <a:rPr lang="en-US" sz="1600" dirty="0"/>
              <a:t> </a:t>
            </a:r>
            <a:r>
              <a:rPr lang="en-US" sz="1600" dirty="0" err="1"/>
              <a:t>shart</a:t>
            </a:r>
            <a:r>
              <a:rPr lang="en-US" sz="1600" dirty="0"/>
              <a:t>;  </a:t>
            </a:r>
            <a:r>
              <a:rPr lang="en-US" sz="1600" dirty="0" err="1"/>
              <a:t>jihozning</a:t>
            </a:r>
            <a:r>
              <a:rPr lang="en-US" sz="1600" dirty="0"/>
              <a:t> </a:t>
            </a:r>
            <a:r>
              <a:rPr lang="en-US" sz="1600" dirty="0" err="1"/>
              <a:t>izolyasiyasi</a:t>
            </a:r>
            <a:r>
              <a:rPr lang="en-US" sz="1600" dirty="0"/>
              <a:t> </a:t>
            </a:r>
            <a:r>
              <a:rPr lang="en-US" sz="1600" dirty="0" err="1"/>
              <a:t>atmosfera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ichki</a:t>
            </a:r>
            <a:r>
              <a:rPr lang="en-US" sz="1600" dirty="0"/>
              <a:t> </a:t>
            </a:r>
            <a:r>
              <a:rPr lang="en-US" sz="1600" dirty="0" err="1"/>
              <a:t>o‘ta</a:t>
            </a:r>
            <a:r>
              <a:rPr lang="en-US" sz="1600" dirty="0"/>
              <a:t> </a:t>
            </a:r>
            <a:r>
              <a:rPr lang="en-US" sz="1600" dirty="0" err="1"/>
              <a:t>kuchlanishlarda</a:t>
            </a:r>
            <a:r>
              <a:rPr lang="en-US" sz="1600" dirty="0"/>
              <a:t> </a:t>
            </a:r>
            <a:r>
              <a:rPr lang="en-US" sz="1600" dirty="0" err="1"/>
              <a:t>kuchlanishning</a:t>
            </a:r>
            <a:r>
              <a:rPr lang="en-US" sz="1600" dirty="0"/>
              <a:t> </a:t>
            </a:r>
            <a:endParaRPr lang="ru-RU" sz="1600" dirty="0"/>
          </a:p>
          <a:p>
            <a:r>
              <a:rPr lang="en-US" sz="1600" dirty="0" err="1"/>
              <a:t>sodir</a:t>
            </a:r>
            <a:r>
              <a:rPr lang="en-US" sz="1600" dirty="0"/>
              <a:t> </a:t>
            </a:r>
            <a:r>
              <a:rPr lang="en-US" sz="1600" dirty="0" err="1"/>
              <a:t>bo‘lishi</a:t>
            </a:r>
            <a:r>
              <a:rPr lang="en-US" sz="1600" dirty="0"/>
              <a:t> </a:t>
            </a:r>
            <a:r>
              <a:rPr lang="en-US" sz="1600" dirty="0" err="1"/>
              <a:t>mumkin</a:t>
            </a:r>
            <a:r>
              <a:rPr lang="en-US" sz="1600" dirty="0"/>
              <a:t> </a:t>
            </a:r>
            <a:r>
              <a:rPr lang="en-US" sz="1600" dirty="0" err="1"/>
              <a:t>bo‘lgan</a:t>
            </a:r>
            <a:r>
              <a:rPr lang="en-US" sz="1600" dirty="0"/>
              <a:t> </a:t>
            </a:r>
            <a:r>
              <a:rPr lang="en-US" sz="1600" dirty="0" err="1"/>
              <a:t>oshishlarini</a:t>
            </a:r>
            <a:r>
              <a:rPr lang="en-US" sz="1600" dirty="0"/>
              <a:t> </a:t>
            </a:r>
            <a:r>
              <a:rPr lang="en-US" sz="1600" dirty="0" err="1"/>
              <a:t>ko‘tara</a:t>
            </a:r>
            <a:r>
              <a:rPr lang="en-US" sz="1600" dirty="0"/>
              <a:t> </a:t>
            </a:r>
            <a:r>
              <a:rPr lang="en-US" sz="1600" dirty="0" err="1"/>
              <a:t>oladigan</a:t>
            </a:r>
            <a:r>
              <a:rPr lang="en-US" sz="1600" dirty="0"/>
              <a:t> </a:t>
            </a:r>
            <a:r>
              <a:rPr lang="en-US" sz="1600" dirty="0" err="1"/>
              <a:t>bo‘lishi</a:t>
            </a:r>
            <a:r>
              <a:rPr lang="en-US" sz="1600" dirty="0"/>
              <a:t> </a:t>
            </a:r>
            <a:r>
              <a:rPr lang="en-US" sz="1600" dirty="0" err="1"/>
              <a:t>shart</a:t>
            </a:r>
            <a:r>
              <a:rPr lang="en-US" sz="1600" dirty="0"/>
              <a:t>;  	</a:t>
            </a:r>
            <a:r>
              <a:rPr lang="en-US" sz="1600" dirty="0" err="1"/>
              <a:t>barcha</a:t>
            </a:r>
            <a:r>
              <a:rPr lang="en-US" sz="1600" dirty="0"/>
              <a:t> </a:t>
            </a:r>
            <a:r>
              <a:rPr lang="en-US" sz="1600" dirty="0" err="1"/>
              <a:t>jihozlar</a:t>
            </a:r>
            <a:r>
              <a:rPr lang="en-US" sz="1600" dirty="0"/>
              <a:t> </a:t>
            </a:r>
            <a:r>
              <a:rPr lang="en-US" sz="1600" dirty="0" err="1"/>
              <a:t>ruxsat</a:t>
            </a:r>
            <a:r>
              <a:rPr lang="en-US" sz="1600" dirty="0"/>
              <a:t> </a:t>
            </a:r>
            <a:r>
              <a:rPr lang="en-US" sz="1600" dirty="0" err="1"/>
              <a:t>etilgan</a:t>
            </a:r>
            <a:r>
              <a:rPr lang="en-US" sz="1600" dirty="0"/>
              <a:t> </a:t>
            </a:r>
            <a:r>
              <a:rPr lang="en-US" sz="1600" dirty="0" err="1"/>
              <a:t>yuklanishlarda</a:t>
            </a:r>
            <a:r>
              <a:rPr lang="en-US" sz="1600" dirty="0"/>
              <a:t> </a:t>
            </a:r>
            <a:r>
              <a:rPr lang="en-US" sz="1600" dirty="0" err="1"/>
              <a:t>ishonchli</a:t>
            </a:r>
            <a:r>
              <a:rPr lang="en-US" sz="1600" dirty="0"/>
              <a:t> </a:t>
            </a:r>
            <a:r>
              <a:rPr lang="en-US" sz="1600" dirty="0" err="1"/>
              <a:t>ishlashi</a:t>
            </a:r>
            <a:r>
              <a:rPr lang="en-US" sz="1600" dirty="0"/>
              <a:t> </a:t>
            </a:r>
            <a:r>
              <a:rPr lang="en-US" sz="1600" dirty="0" err="1"/>
              <a:t>shart</a:t>
            </a:r>
            <a:r>
              <a:rPr lang="en-US" sz="1600" dirty="0"/>
              <a:t>; </a:t>
            </a:r>
            <a:endParaRPr lang="ru-RU" sz="1600" dirty="0"/>
          </a:p>
          <a:p>
            <a:r>
              <a:rPr lang="en-US" sz="1600" dirty="0"/>
              <a:t> TQ </a:t>
            </a:r>
            <a:r>
              <a:rPr lang="en-US" sz="1600" dirty="0" err="1"/>
              <a:t>xonalarida</a:t>
            </a:r>
            <a:r>
              <a:rPr lang="en-US" sz="1600" dirty="0"/>
              <a:t> </a:t>
            </a:r>
            <a:r>
              <a:rPr lang="en-US" sz="1600" dirty="0" err="1"/>
              <a:t>yong‘inni</a:t>
            </a:r>
            <a:r>
              <a:rPr lang="en-US" sz="1600" dirty="0"/>
              <a:t> </a:t>
            </a:r>
            <a:r>
              <a:rPr lang="en-US" sz="1600" dirty="0" err="1"/>
              <a:t>o‘chirish</a:t>
            </a:r>
            <a:r>
              <a:rPr lang="en-US" sz="1600" dirty="0"/>
              <a:t> </a:t>
            </a:r>
            <a:r>
              <a:rPr lang="en-US" sz="1600" dirty="0" err="1"/>
              <a:t>inventari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vositalari</a:t>
            </a:r>
            <a:r>
              <a:rPr lang="en-US" sz="1600" dirty="0"/>
              <a:t> </a:t>
            </a:r>
            <a:r>
              <a:rPr lang="en-US" sz="1600" dirty="0" err="1"/>
              <a:t>bo‘lishi</a:t>
            </a:r>
            <a:r>
              <a:rPr lang="en-US" sz="1600" dirty="0"/>
              <a:t> </a:t>
            </a:r>
            <a:r>
              <a:rPr lang="en-US" sz="1600" dirty="0" err="1"/>
              <a:t>shart</a:t>
            </a:r>
            <a:r>
              <a:rPr lang="en-US" sz="1600" dirty="0"/>
              <a:t>. </a:t>
            </a:r>
            <a:r>
              <a:rPr lang="en-US" sz="1600" dirty="0" err="1"/>
              <a:t>YOpiq</a:t>
            </a:r>
            <a:r>
              <a:rPr lang="en-US" sz="1600" dirty="0"/>
              <a:t> </a:t>
            </a:r>
            <a:r>
              <a:rPr lang="en-US" sz="1600" dirty="0" err="1"/>
              <a:t>TQlarning</a:t>
            </a:r>
            <a:r>
              <a:rPr lang="en-US" sz="1600" dirty="0"/>
              <a:t> </a:t>
            </a:r>
            <a:r>
              <a:rPr lang="en-US" sz="1600" dirty="0" err="1"/>
              <a:t>ichiga</a:t>
            </a:r>
            <a:r>
              <a:rPr lang="en-US" sz="1600" dirty="0"/>
              <a:t> </a:t>
            </a:r>
            <a:r>
              <a:rPr lang="en-US" sz="1600" dirty="0" err="1"/>
              <a:t>hayvonlar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qushlarning</a:t>
            </a:r>
            <a:r>
              <a:rPr lang="en-US" sz="1600" dirty="0"/>
              <a:t> </a:t>
            </a:r>
            <a:r>
              <a:rPr lang="en-US" sz="1600" dirty="0" err="1"/>
              <a:t>kirib</a:t>
            </a:r>
            <a:r>
              <a:rPr lang="en-US" sz="1600" dirty="0"/>
              <a:t> </a:t>
            </a:r>
            <a:r>
              <a:rPr lang="en-US" sz="1600" dirty="0" err="1"/>
              <a:t>qolish</a:t>
            </a:r>
            <a:r>
              <a:rPr lang="en-US" sz="1600" dirty="0"/>
              <a:t> </a:t>
            </a:r>
            <a:r>
              <a:rPr lang="en-US" sz="1600" dirty="0" err="1"/>
              <a:t>ehtimolini</a:t>
            </a:r>
            <a:r>
              <a:rPr lang="en-US" sz="1600" dirty="0"/>
              <a:t> </a:t>
            </a:r>
            <a:r>
              <a:rPr lang="en-US" sz="1600" dirty="0" err="1"/>
              <a:t>bartaraf</a:t>
            </a:r>
            <a:r>
              <a:rPr lang="en-US" sz="1600" dirty="0"/>
              <a:t> </a:t>
            </a:r>
            <a:r>
              <a:rPr lang="en-US" sz="1600" dirty="0" err="1"/>
              <a:t>etish</a:t>
            </a:r>
            <a:r>
              <a:rPr lang="en-US" sz="1600" dirty="0"/>
              <a:t> </a:t>
            </a:r>
            <a:r>
              <a:rPr lang="en-US" sz="1600" dirty="0" err="1"/>
              <a:t>uchun</a:t>
            </a:r>
            <a:r>
              <a:rPr lang="en-US" sz="1600" dirty="0"/>
              <a:t> </a:t>
            </a:r>
            <a:r>
              <a:rPr lang="en-US" sz="1600" dirty="0" err="1"/>
              <a:t>derazalar</a:t>
            </a:r>
            <a:r>
              <a:rPr lang="en-US" sz="1600" dirty="0"/>
              <a:t> </a:t>
            </a:r>
            <a:r>
              <a:rPr lang="en-US" sz="1600" dirty="0" err="1"/>
              <a:t>ishonchli</a:t>
            </a:r>
            <a:r>
              <a:rPr lang="en-US" sz="1600" dirty="0"/>
              <a:t> </a:t>
            </a:r>
            <a:r>
              <a:rPr lang="en-US" sz="1600" dirty="0" err="1"/>
              <a:t>yopilgan</a:t>
            </a:r>
            <a:r>
              <a:rPr lang="en-US" sz="1600" dirty="0"/>
              <a:t>, </a:t>
            </a:r>
            <a:r>
              <a:rPr lang="en-US" sz="1600" dirty="0" err="1"/>
              <a:t>devorlardagi</a:t>
            </a:r>
            <a:r>
              <a:rPr lang="en-US" sz="1600" dirty="0"/>
              <a:t> </a:t>
            </a:r>
            <a:r>
              <a:rPr lang="en-US" sz="1600" dirty="0" err="1"/>
              <a:t>yoriq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teshiklar</a:t>
            </a:r>
            <a:r>
              <a:rPr lang="en-US" sz="1600" dirty="0"/>
              <a:t> </a:t>
            </a:r>
            <a:r>
              <a:rPr lang="en-US" sz="1600" dirty="0" err="1"/>
              <a:t>bekitilgan</a:t>
            </a:r>
            <a:r>
              <a:rPr lang="en-US" sz="1600" dirty="0"/>
              <a:t> </a:t>
            </a:r>
            <a:r>
              <a:rPr lang="en-US" sz="1600" dirty="0" err="1"/>
              <a:t>bo‘lishi</a:t>
            </a:r>
            <a:r>
              <a:rPr lang="en-US" sz="1600" dirty="0"/>
              <a:t> </a:t>
            </a:r>
            <a:r>
              <a:rPr lang="en-US" sz="1600" dirty="0" err="1"/>
              <a:t>shart</a:t>
            </a:r>
            <a:r>
              <a:rPr lang="en-US" sz="1600" dirty="0"/>
              <a:t>. </a:t>
            </a:r>
            <a:r>
              <a:rPr lang="en-US" sz="1600" dirty="0" err="1"/>
              <a:t>Xonaning</a:t>
            </a:r>
            <a:r>
              <a:rPr lang="en-US" sz="1600" dirty="0"/>
              <a:t> </a:t>
            </a:r>
            <a:r>
              <a:rPr lang="en-US" sz="1600" dirty="0" err="1"/>
              <a:t>tomi</a:t>
            </a:r>
            <a:r>
              <a:rPr lang="en-US" sz="1600" dirty="0"/>
              <a:t> </a:t>
            </a:r>
            <a:r>
              <a:rPr lang="en-US" sz="1600" dirty="0" err="1"/>
              <a:t>soz</a:t>
            </a:r>
            <a:r>
              <a:rPr lang="en-US" sz="1600" dirty="0"/>
              <a:t> </a:t>
            </a:r>
            <a:r>
              <a:rPr lang="en-US" sz="1600" dirty="0" err="1"/>
              <a:t>bo‘lishi</a:t>
            </a:r>
            <a:r>
              <a:rPr lang="en-US" sz="1600" dirty="0"/>
              <a:t> </a:t>
            </a:r>
            <a:r>
              <a:rPr lang="en-US" sz="1600" dirty="0" err="1"/>
              <a:t>shart</a:t>
            </a:r>
            <a:r>
              <a:rPr lang="en-US" sz="1600" dirty="0"/>
              <a:t>;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90801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1600" u="sng" dirty="0" err="1">
                <a:effectLst/>
              </a:rPr>
              <a:t>Havoli</a:t>
            </a:r>
            <a:r>
              <a:rPr lang="ru-RU" sz="1600" u="sng" dirty="0">
                <a:effectLst/>
              </a:rPr>
              <a:t> </a:t>
            </a:r>
            <a:r>
              <a:rPr lang="ru-RU" sz="1600" u="sng" dirty="0" err="1">
                <a:effectLst/>
              </a:rPr>
              <a:t>uzgichning</a:t>
            </a:r>
            <a:r>
              <a:rPr lang="ru-RU" sz="1600" u="sng" dirty="0">
                <a:effectLst/>
              </a:rPr>
              <a:t> </a:t>
            </a:r>
            <a:r>
              <a:rPr lang="ru-RU" sz="1600" u="sng" dirty="0" err="1">
                <a:effectLst/>
              </a:rPr>
              <a:t>taqsimlovchi</a:t>
            </a:r>
            <a:r>
              <a:rPr lang="ru-RU" sz="1600" u="sng" dirty="0">
                <a:effectLst/>
              </a:rPr>
              <a:t> shkafi:</a:t>
            </a:r>
            <a:r>
              <a:rPr lang="ru-RU" sz="1600" i="1" u="sng" dirty="0">
                <a:effectLst/>
              </a:rPr>
              <a:t>1</a:t>
            </a:r>
            <a:r>
              <a:rPr lang="ru-RU" sz="1600" u="sng" dirty="0">
                <a:effectLst/>
              </a:rPr>
              <a:t>- </a:t>
            </a:r>
            <a:r>
              <a:rPr lang="ru-RU" sz="1600" u="sng" dirty="0" err="1">
                <a:effectLst/>
              </a:rPr>
              <a:t>magistraldan</a:t>
            </a:r>
            <a:r>
              <a:rPr lang="ru-RU" sz="1600" u="sng" dirty="0">
                <a:effectLst/>
              </a:rPr>
              <a:t> </a:t>
            </a:r>
            <a:r>
              <a:rPr lang="ru-RU" sz="1600" u="sng" dirty="0" err="1">
                <a:effectLst/>
              </a:rPr>
              <a:t>havoning</a:t>
            </a:r>
            <a:r>
              <a:rPr lang="ru-RU" sz="1600" u="sng" dirty="0">
                <a:effectLst/>
              </a:rPr>
              <a:t> </a:t>
            </a:r>
            <a:r>
              <a:rPr lang="ru-RU" sz="1600" u="sng" dirty="0" err="1">
                <a:effectLst/>
              </a:rPr>
              <a:t>berilishi</a:t>
            </a:r>
            <a:r>
              <a:rPr lang="ru-RU" sz="1600" u="sng" dirty="0">
                <a:effectLst/>
              </a:rPr>
              <a:t>; </a:t>
            </a:r>
            <a:r>
              <a:rPr lang="ru-RU" sz="1600" i="1" u="sng" dirty="0">
                <a:effectLst/>
              </a:rPr>
              <a:t>2-</a:t>
            </a:r>
            <a:r>
              <a:rPr lang="ru-RU" sz="1600" u="sng" dirty="0">
                <a:effectLst/>
              </a:rPr>
              <a:t> </a:t>
            </a:r>
            <a:r>
              <a:rPr lang="ru-RU" sz="1600" u="sng" dirty="0" err="1">
                <a:effectLst/>
              </a:rPr>
              <a:t>havoning</a:t>
            </a:r>
            <a:r>
              <a:rPr lang="ru-RU" sz="1600" dirty="0">
                <a:effectLst/>
              </a:rPr>
              <a:t> </a:t>
            </a:r>
            <a:r>
              <a:rPr lang="ru-RU" sz="1600" u="sng" dirty="0" err="1">
                <a:effectLst/>
              </a:rPr>
              <a:t>kirish</a:t>
            </a:r>
            <a:r>
              <a:rPr lang="ru-RU" sz="1600" u="sng" dirty="0">
                <a:effectLst/>
              </a:rPr>
              <a:t> </a:t>
            </a:r>
            <a:r>
              <a:rPr lang="ru-RU" sz="1600" u="sng" dirty="0" err="1">
                <a:effectLst/>
              </a:rPr>
              <a:t>joyidagi</a:t>
            </a:r>
            <a:r>
              <a:rPr lang="ru-RU" sz="1600" u="sng" dirty="0">
                <a:effectLst/>
              </a:rPr>
              <a:t> </a:t>
            </a:r>
            <a:r>
              <a:rPr lang="ru-RU" sz="1600" u="sng" dirty="0" err="1">
                <a:effectLst/>
              </a:rPr>
              <a:t>ventil</a:t>
            </a:r>
            <a:r>
              <a:rPr lang="ru-RU" sz="1600" u="sng" dirty="0">
                <a:effectLst/>
              </a:rPr>
              <a:t>; </a:t>
            </a:r>
            <a:r>
              <a:rPr lang="ru-RU" sz="1600" i="1" u="sng" dirty="0">
                <a:effectLst/>
              </a:rPr>
              <a:t>3</a:t>
            </a:r>
            <a:r>
              <a:rPr lang="ru-RU" sz="1600" u="sng" dirty="0">
                <a:effectLst/>
              </a:rPr>
              <a:t>- </a:t>
            </a:r>
            <a:r>
              <a:rPr lang="ru-RU" sz="1600" u="sng" dirty="0" err="1">
                <a:effectLst/>
              </a:rPr>
              <a:t>filtr</a:t>
            </a:r>
            <a:r>
              <a:rPr lang="ru-RU" sz="1600" u="sng" dirty="0">
                <a:effectLst/>
              </a:rPr>
              <a:t>; </a:t>
            </a:r>
            <a:r>
              <a:rPr lang="ru-RU" sz="1600" i="1" u="sng" dirty="0">
                <a:effectLst/>
              </a:rPr>
              <a:t>4</a:t>
            </a:r>
            <a:r>
              <a:rPr lang="ru-RU" sz="1600" u="sng" dirty="0">
                <a:effectLst/>
              </a:rPr>
              <a:t>- </a:t>
            </a:r>
            <a:r>
              <a:rPr lang="ru-RU" sz="1600" u="sng" dirty="0" err="1">
                <a:effectLst/>
              </a:rPr>
              <a:t>to‘kuvchi</a:t>
            </a:r>
            <a:r>
              <a:rPr lang="ru-RU" sz="1600" u="sng" dirty="0">
                <a:effectLst/>
              </a:rPr>
              <a:t> </a:t>
            </a:r>
            <a:r>
              <a:rPr lang="ru-RU" sz="1600" u="sng" dirty="0" err="1">
                <a:effectLst/>
              </a:rPr>
              <a:t>klapan</a:t>
            </a:r>
            <a:r>
              <a:rPr lang="ru-RU" sz="1600" u="sng" dirty="0">
                <a:effectLst/>
              </a:rPr>
              <a:t>; </a:t>
            </a:r>
            <a:r>
              <a:rPr lang="ru-RU" sz="1600" i="1" u="sng" dirty="0">
                <a:effectLst/>
              </a:rPr>
              <a:t>5</a:t>
            </a:r>
            <a:r>
              <a:rPr lang="ru-RU" sz="1600" u="sng" dirty="0">
                <a:effectLst/>
              </a:rPr>
              <a:t>- </a:t>
            </a:r>
            <a:r>
              <a:rPr lang="ru-RU" sz="1600" u="sng" dirty="0" err="1">
                <a:effectLst/>
              </a:rPr>
              <a:t>teskari</a:t>
            </a:r>
            <a:r>
              <a:rPr lang="ru-RU" sz="1600" u="sng" dirty="0">
                <a:effectLst/>
              </a:rPr>
              <a:t> </a:t>
            </a:r>
            <a:r>
              <a:rPr lang="ru-RU" sz="1600" u="sng" dirty="0" err="1">
                <a:effectLst/>
              </a:rPr>
              <a:t>klapan</a:t>
            </a:r>
            <a:r>
              <a:rPr lang="ru-RU" sz="1600" u="sng" dirty="0">
                <a:effectLst/>
              </a:rPr>
              <a:t>; </a:t>
            </a:r>
            <a:r>
              <a:rPr lang="ru-RU" sz="1600" i="1" u="sng" dirty="0">
                <a:effectLst/>
              </a:rPr>
              <a:t>6</a:t>
            </a:r>
            <a:r>
              <a:rPr lang="ru-RU" sz="1600" u="sng" dirty="0">
                <a:effectLst/>
              </a:rPr>
              <a:t>- </a:t>
            </a:r>
            <a:r>
              <a:rPr lang="ru-RU" sz="1600" u="sng" dirty="0" err="1">
                <a:effectLst/>
              </a:rPr>
              <a:t>zgichning</a:t>
            </a:r>
            <a:r>
              <a:rPr lang="ru-RU" sz="1600" u="sng" dirty="0">
                <a:effectLst/>
              </a:rPr>
              <a:t> </a:t>
            </a:r>
            <a:r>
              <a:rPr lang="ru-RU" sz="1600" u="sng" dirty="0" err="1">
                <a:effectLst/>
              </a:rPr>
              <a:t>qutblariga</a:t>
            </a:r>
            <a:r>
              <a:rPr lang="ru-RU" sz="1600" dirty="0">
                <a:effectLst/>
              </a:rPr>
              <a:t> </a:t>
            </a:r>
            <a:r>
              <a:rPr lang="ru-RU" sz="1600" u="sng" dirty="0" err="1">
                <a:effectLst/>
              </a:rPr>
              <a:t>havoning</a:t>
            </a:r>
            <a:r>
              <a:rPr lang="ru-RU" sz="1600" u="sng" dirty="0">
                <a:effectLst/>
              </a:rPr>
              <a:t> </a:t>
            </a:r>
            <a:r>
              <a:rPr lang="ru-RU" sz="1600" u="sng" dirty="0" err="1">
                <a:effectLst/>
              </a:rPr>
              <a:t>berilishi</a:t>
            </a:r>
            <a:r>
              <a:rPr lang="ru-RU" sz="1600" u="sng" dirty="0">
                <a:effectLst/>
              </a:rPr>
              <a:t>; </a:t>
            </a:r>
            <a:r>
              <a:rPr lang="ru-RU" sz="1600" i="1" u="sng" dirty="0">
                <a:effectLst/>
              </a:rPr>
              <a:t>7</a:t>
            </a:r>
            <a:r>
              <a:rPr lang="ru-RU" sz="1600" u="sng" dirty="0">
                <a:effectLst/>
              </a:rPr>
              <a:t>- </a:t>
            </a:r>
            <a:r>
              <a:rPr lang="ru-RU" sz="1600" u="sng" dirty="0" err="1">
                <a:effectLst/>
              </a:rPr>
              <a:t>bachok</a:t>
            </a:r>
            <a:r>
              <a:rPr lang="ru-RU" sz="1600" u="sng" dirty="0">
                <a:effectLst/>
              </a:rPr>
              <a:t>; </a:t>
            </a:r>
            <a:r>
              <a:rPr lang="ru-RU" sz="1600" i="1" u="sng" dirty="0">
                <a:effectLst/>
              </a:rPr>
              <a:t>8</a:t>
            </a:r>
            <a:r>
              <a:rPr lang="ru-RU" sz="1600" u="sng" dirty="0">
                <a:effectLst/>
              </a:rPr>
              <a:t>- </a:t>
            </a:r>
            <a:r>
              <a:rPr lang="ru-RU" sz="1600" u="sng" dirty="0" err="1">
                <a:effectLst/>
              </a:rPr>
              <a:t>manometrlarning</a:t>
            </a:r>
            <a:r>
              <a:rPr lang="ru-RU" sz="1600" u="sng" dirty="0">
                <a:effectLst/>
              </a:rPr>
              <a:t> </a:t>
            </a:r>
            <a:r>
              <a:rPr lang="ru-RU" sz="1600" u="sng" dirty="0" err="1">
                <a:effectLst/>
              </a:rPr>
              <a:t>ventili</a:t>
            </a:r>
            <a:r>
              <a:rPr lang="ru-RU" sz="1600" u="sng" dirty="0">
                <a:effectLst/>
              </a:rPr>
              <a:t>; </a:t>
            </a:r>
            <a:r>
              <a:rPr lang="ru-RU" sz="1600" i="1" u="sng" dirty="0">
                <a:effectLst/>
              </a:rPr>
              <a:t>9</a:t>
            </a:r>
            <a:r>
              <a:rPr lang="ru-RU" sz="1600" u="sng" dirty="0">
                <a:effectLst/>
              </a:rPr>
              <a:t>- </a:t>
            </a:r>
            <a:r>
              <a:rPr lang="ru-RU" sz="1600" u="sng" dirty="0" err="1">
                <a:effectLst/>
              </a:rPr>
              <a:t>reduktorli</a:t>
            </a:r>
            <a:r>
              <a:rPr lang="ru-RU" sz="1600" u="sng" dirty="0">
                <a:effectLst/>
              </a:rPr>
              <a:t> </a:t>
            </a:r>
            <a:r>
              <a:rPr lang="ru-RU" sz="1600" u="sng" dirty="0" err="1">
                <a:effectLst/>
              </a:rPr>
              <a:t>klapan</a:t>
            </a:r>
            <a:r>
              <a:rPr lang="ru-RU" sz="1600" u="sng" dirty="0">
                <a:effectLst/>
              </a:rPr>
              <a:t>; </a:t>
            </a:r>
            <a:r>
              <a:rPr lang="ru-RU" sz="1600" i="1" u="sng" dirty="0">
                <a:effectLst/>
              </a:rPr>
              <a:t>10</a:t>
            </a:r>
            <a:r>
              <a:rPr lang="ru-RU" sz="1600" u="sng" dirty="0">
                <a:effectLst/>
              </a:rPr>
              <a:t>- </a:t>
            </a:r>
            <a:r>
              <a:rPr lang="ru-RU" sz="1600" u="sng" dirty="0" err="1">
                <a:effectLst/>
              </a:rPr>
              <a:t>rochstlovchi</a:t>
            </a:r>
            <a:r>
              <a:rPr lang="ru-RU" sz="1600" dirty="0">
                <a:effectLst/>
              </a:rPr>
              <a:t> </a:t>
            </a:r>
            <a:r>
              <a:rPr lang="ru-RU" sz="1600" u="sng" dirty="0" err="1">
                <a:effectLst/>
              </a:rPr>
              <a:t>vint</a:t>
            </a:r>
            <a:r>
              <a:rPr lang="ru-RU" sz="1600" u="sng" dirty="0">
                <a:effectLst/>
              </a:rPr>
              <a:t>; </a:t>
            </a:r>
            <a:r>
              <a:rPr lang="ru-RU" sz="1600" i="1" u="sng" dirty="0">
                <a:effectLst/>
              </a:rPr>
              <a:t>11</a:t>
            </a:r>
            <a:r>
              <a:rPr lang="ru-RU" sz="1600" u="sng" dirty="0">
                <a:effectLst/>
              </a:rPr>
              <a:t>- </a:t>
            </a:r>
            <a:r>
              <a:rPr lang="ru-RU" sz="1600" u="sng" dirty="0" err="1">
                <a:effectLst/>
              </a:rPr>
              <a:t>ventilyasiyaga</a:t>
            </a:r>
            <a:r>
              <a:rPr lang="ru-RU" sz="1600" u="sng" dirty="0">
                <a:effectLst/>
              </a:rPr>
              <a:t> </a:t>
            </a:r>
            <a:r>
              <a:rPr lang="ru-RU" sz="1600" u="sng" dirty="0" err="1">
                <a:effectLst/>
              </a:rPr>
              <a:t>havoning</a:t>
            </a:r>
            <a:r>
              <a:rPr lang="ru-RU" sz="1600" u="sng" dirty="0">
                <a:effectLst/>
              </a:rPr>
              <a:t> </a:t>
            </a:r>
            <a:r>
              <a:rPr lang="ru-RU" sz="1600" u="sng" dirty="0" err="1">
                <a:effectLst/>
              </a:rPr>
              <a:t>kirishi</a:t>
            </a:r>
            <a:r>
              <a:rPr lang="ru-RU" sz="1600" u="sng" dirty="0">
                <a:effectLst/>
              </a:rPr>
              <a:t>; </a:t>
            </a:r>
            <a:r>
              <a:rPr lang="ru-RU" sz="1600" i="1" u="sng" dirty="0">
                <a:effectLst/>
              </a:rPr>
              <a:t>12</a:t>
            </a:r>
            <a:r>
              <a:rPr lang="ru-RU" sz="1600" u="sng" dirty="0">
                <a:effectLst/>
              </a:rPr>
              <a:t>- </a:t>
            </a:r>
            <a:r>
              <a:rPr lang="ru-RU" sz="1600" u="sng" dirty="0" err="1">
                <a:effectLst/>
              </a:rPr>
              <a:t>tugmali</a:t>
            </a:r>
            <a:r>
              <a:rPr lang="ru-RU" sz="1600" u="sng" dirty="0">
                <a:effectLst/>
              </a:rPr>
              <a:t> </a:t>
            </a:r>
            <a:r>
              <a:rPr lang="ru-RU" sz="1600" u="sng" dirty="0" err="1">
                <a:effectLst/>
              </a:rPr>
              <a:t>qurilma</a:t>
            </a:r>
            <a:r>
              <a:rPr lang="ru-RU" sz="1600" u="sng" dirty="0">
                <a:effectLst/>
              </a:rPr>
              <a:t> (</a:t>
            </a:r>
            <a:r>
              <a:rPr lang="ru-RU" sz="1600" u="sng" dirty="0" err="1">
                <a:effectLst/>
              </a:rPr>
              <a:t>uzishga</a:t>
            </a:r>
            <a:r>
              <a:rPr lang="ru-RU" sz="1600" u="sng" dirty="0">
                <a:effectLst/>
              </a:rPr>
              <a:t>); </a:t>
            </a:r>
            <a:r>
              <a:rPr lang="ru-RU" sz="1600" i="1" u="sng" dirty="0">
                <a:effectLst/>
              </a:rPr>
              <a:t>13</a:t>
            </a:r>
            <a:r>
              <a:rPr lang="ru-RU" sz="1600" u="sng" dirty="0">
                <a:effectLst/>
              </a:rPr>
              <a:t>- </a:t>
            </a:r>
            <a:r>
              <a:rPr lang="ru-RU" sz="1600" u="sng" dirty="0" err="1">
                <a:effectLst/>
              </a:rPr>
              <a:t>mahalliy</a:t>
            </a:r>
            <a:r>
              <a:rPr lang="ru-RU" sz="1600" u="sng" dirty="0">
                <a:effectLst/>
              </a:rPr>
              <a:t> </a:t>
            </a:r>
            <a:r>
              <a:rPr lang="ru-RU" sz="1600" u="sng" dirty="0" err="1">
                <a:effectLst/>
              </a:rPr>
              <a:t>pnevmatik</a:t>
            </a:r>
            <a:r>
              <a:rPr lang="ru-RU" sz="1600" dirty="0">
                <a:effectLst/>
              </a:rPr>
              <a:t> </a:t>
            </a:r>
            <a:r>
              <a:rPr lang="ru-RU" sz="1600" u="sng" dirty="0" err="1">
                <a:effectLst/>
              </a:rPr>
              <a:t>uzish</a:t>
            </a:r>
            <a:r>
              <a:rPr lang="ru-RU" sz="1600" u="sng" dirty="0">
                <a:effectLst/>
              </a:rPr>
              <a:t> </a:t>
            </a:r>
            <a:r>
              <a:rPr lang="ru-RU" sz="1600" u="sng" dirty="0" err="1">
                <a:effectLst/>
              </a:rPr>
              <a:t>quvurchasi</a:t>
            </a:r>
            <a:r>
              <a:rPr lang="ru-RU" sz="1600" u="sng" dirty="0">
                <a:effectLst/>
              </a:rPr>
              <a:t>; </a:t>
            </a:r>
            <a:r>
              <a:rPr lang="ru-RU" sz="1600" i="1" u="sng" dirty="0">
                <a:effectLst/>
              </a:rPr>
              <a:t>14</a:t>
            </a:r>
            <a:r>
              <a:rPr lang="ru-RU" sz="1600" u="sng" dirty="0">
                <a:effectLst/>
              </a:rPr>
              <a:t>- </a:t>
            </a:r>
            <a:r>
              <a:rPr lang="ru-RU" sz="1600" u="sng" dirty="0" err="1">
                <a:effectLst/>
              </a:rPr>
              <a:t>elektr</a:t>
            </a:r>
            <a:r>
              <a:rPr lang="ru-RU" sz="1600" u="sng" dirty="0">
                <a:effectLst/>
              </a:rPr>
              <a:t> </a:t>
            </a:r>
            <a:r>
              <a:rPr lang="ru-RU" sz="1600" u="sng" dirty="0" err="1">
                <a:effectLst/>
              </a:rPr>
              <a:t>kontaktli</a:t>
            </a:r>
            <a:r>
              <a:rPr lang="ru-RU" sz="1600" u="sng" dirty="0">
                <a:effectLst/>
              </a:rPr>
              <a:t> </a:t>
            </a:r>
            <a:r>
              <a:rPr lang="ru-RU" sz="1600" u="sng" dirty="0" err="1">
                <a:effectLst/>
              </a:rPr>
              <a:t>manometrlar</a:t>
            </a:r>
            <a:r>
              <a:rPr lang="ru-RU" sz="1600" u="sng" dirty="0">
                <a:effectLst/>
              </a:rPr>
              <a:t>.</a:t>
            </a:r>
            <a:r>
              <a:rPr lang="ru-RU" sz="1600" dirty="0">
                <a:effectLst/>
              </a:rPr>
              <a:t> </a:t>
            </a:r>
            <a:endParaRPr lang="ru-RU" sz="1600" dirty="0"/>
          </a:p>
        </p:txBody>
      </p:sp>
      <p:pic>
        <p:nvPicPr>
          <p:cNvPr id="4" name="Picture 7042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-60000">
            <a:off x="2452530" y="1880752"/>
            <a:ext cx="4158235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46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ffectLst/>
              </a:rPr>
              <a:t>Havoli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</a:t>
            </a:r>
            <a:r>
              <a:rPr lang="en-US" dirty="0" err="1" smtClean="0">
                <a:effectLst/>
              </a:rPr>
              <a:t>zgichlarning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tashqi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ko‘rinishi</a:t>
            </a:r>
            <a:r>
              <a:rPr lang="en-US" dirty="0">
                <a:effectLst/>
              </a:rPr>
              <a:t>. </a:t>
            </a:r>
            <a:endParaRPr lang="ru-RU" dirty="0"/>
          </a:p>
        </p:txBody>
      </p:sp>
      <p:pic>
        <p:nvPicPr>
          <p:cNvPr id="4" name="Picture 723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5218" y="1600200"/>
            <a:ext cx="4613563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85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ffectLst/>
              </a:rPr>
              <a:t>Ajratkichnig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tashqi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ko‘rinishi</a:t>
            </a:r>
            <a:r>
              <a:rPr lang="en-US" dirty="0">
                <a:effectLst/>
              </a:rPr>
              <a:t> (RGD-35). </a:t>
            </a:r>
            <a:endParaRPr lang="ru-RU" dirty="0"/>
          </a:p>
        </p:txBody>
      </p:sp>
      <p:pic>
        <p:nvPicPr>
          <p:cNvPr id="4" name="Picture 734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1225" y="1654175"/>
            <a:ext cx="47815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14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u="sng" dirty="0" err="1">
                <a:effectLst/>
              </a:rPr>
              <a:t>Ajratkich</a:t>
            </a:r>
            <a:r>
              <a:rPr lang="ru-RU" sz="2800" u="sng" dirty="0">
                <a:effectLst/>
              </a:rPr>
              <a:t> (</a:t>
            </a:r>
            <a:r>
              <a:rPr lang="ru-RU" sz="2800" u="sng" dirty="0" err="1">
                <a:effectLst/>
              </a:rPr>
              <a:t>bo‘lgich</a:t>
            </a:r>
            <a:r>
              <a:rPr lang="ru-RU" sz="2800" u="sng" dirty="0">
                <a:effectLst/>
              </a:rPr>
              <a:t>) </a:t>
            </a:r>
            <a:r>
              <a:rPr lang="ru-RU" sz="2800" u="sng" dirty="0" err="1">
                <a:effectLst/>
              </a:rPr>
              <a:t>qutbining</a:t>
            </a:r>
            <a:r>
              <a:rPr lang="ru-RU" sz="2800" u="sng" dirty="0">
                <a:effectLst/>
              </a:rPr>
              <a:t> </a:t>
            </a:r>
            <a:r>
              <a:rPr lang="ru-RU" sz="2800" u="sng" dirty="0" err="1">
                <a:effectLst/>
              </a:rPr>
              <a:t>tayanch-sterjenli</a:t>
            </a:r>
            <a:r>
              <a:rPr lang="ru-RU" sz="2800" u="sng" dirty="0">
                <a:effectLst/>
              </a:rPr>
              <a:t> </a:t>
            </a:r>
            <a:r>
              <a:rPr lang="ru-RU" sz="2800" u="sng" dirty="0" err="1">
                <a:effectLst/>
              </a:rPr>
              <a:t>izolyatorlarini</a:t>
            </a:r>
            <a:r>
              <a:rPr lang="ru-RU" sz="2800" u="sng" dirty="0">
                <a:effectLst/>
              </a:rPr>
              <a:t> </a:t>
            </a:r>
            <a:r>
              <a:rPr lang="ru-RU" sz="2800" u="sng" dirty="0" err="1">
                <a:effectLst/>
              </a:rPr>
              <a:t>mexanik</a:t>
            </a:r>
            <a:r>
              <a:rPr lang="ru-RU" sz="2800" u="sng" dirty="0">
                <a:effectLst/>
              </a:rPr>
              <a:t> </a:t>
            </a:r>
            <a:r>
              <a:rPr lang="ru-RU" sz="2800" u="sng" dirty="0" err="1">
                <a:effectLst/>
              </a:rPr>
              <a:t>sinash</a:t>
            </a:r>
            <a:r>
              <a:rPr lang="ru-RU" sz="2800" u="sng" dirty="0">
                <a:effectLst/>
              </a:rPr>
              <a:t> </a:t>
            </a:r>
            <a:r>
              <a:rPr lang="ru-RU" sz="2800" u="sng" dirty="0" err="1">
                <a:effectLst/>
              </a:rPr>
              <a:t>sxemasi</a:t>
            </a:r>
            <a:r>
              <a:rPr lang="ru-RU" sz="2800" u="sng" dirty="0">
                <a:effectLst/>
              </a:rPr>
              <a:t>:</a:t>
            </a:r>
            <a:r>
              <a:rPr lang="ru-RU" sz="2800" dirty="0">
                <a:effectLst/>
              </a:rPr>
              <a:t> </a:t>
            </a:r>
            <a:r>
              <a:rPr lang="ru-RU" sz="2800" u="sng" dirty="0" err="1">
                <a:effectLst/>
              </a:rPr>
              <a:t>tortuvchi</a:t>
            </a:r>
            <a:r>
              <a:rPr lang="ru-RU" sz="2800" u="sng" dirty="0">
                <a:effectLst/>
              </a:rPr>
              <a:t> </a:t>
            </a:r>
            <a:r>
              <a:rPr lang="ru-RU" sz="2800" u="sng" dirty="0" err="1">
                <a:effectLst/>
              </a:rPr>
              <a:t>qurilma</a:t>
            </a:r>
            <a:r>
              <a:rPr lang="ru-RU" sz="2800" u="sng" dirty="0">
                <a:effectLst/>
              </a:rPr>
              <a:t>; 2- </a:t>
            </a:r>
            <a:r>
              <a:rPr lang="ru-RU" sz="2800" u="sng" dirty="0" err="1">
                <a:effectLst/>
              </a:rPr>
              <a:t>dinamometr</a:t>
            </a:r>
            <a:r>
              <a:rPr lang="ru-RU" sz="2800" u="sng" dirty="0">
                <a:effectLst/>
              </a:rPr>
              <a:t>; 3- </a:t>
            </a:r>
            <a:r>
              <a:rPr lang="ru-RU" sz="2800" u="sng" dirty="0" err="1">
                <a:effectLst/>
              </a:rPr>
              <a:t>xomutlar</a:t>
            </a:r>
            <a:r>
              <a:rPr lang="ru-RU" sz="2800" u="sng" dirty="0">
                <a:effectLst/>
              </a:rPr>
              <a:t>.</a:t>
            </a:r>
            <a:r>
              <a:rPr lang="ru-RU" sz="2800" dirty="0">
                <a:effectLst/>
              </a:rPr>
              <a:t> </a:t>
            </a:r>
            <a:endParaRPr lang="ru-RU" sz="2800" dirty="0"/>
          </a:p>
        </p:txBody>
      </p:sp>
      <p:pic>
        <p:nvPicPr>
          <p:cNvPr id="4" name="Picture 765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9014" y="1600200"/>
            <a:ext cx="6745972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71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1393"/>
          <p:cNvGrpSpPr/>
          <p:nvPr/>
        </p:nvGrpSpPr>
        <p:grpSpPr>
          <a:xfrm>
            <a:off x="755576" y="548680"/>
            <a:ext cx="6733242" cy="6017738"/>
            <a:chOff x="0" y="-26639"/>
            <a:chExt cx="7210029" cy="5963830"/>
          </a:xfrm>
        </p:grpSpPr>
        <p:sp>
          <p:nvSpPr>
            <p:cNvPr id="5" name="Rectangle 8247"/>
            <p:cNvSpPr/>
            <p:nvPr/>
          </p:nvSpPr>
          <p:spPr>
            <a:xfrm>
              <a:off x="0" y="0"/>
              <a:ext cx="3583845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Izolyatorni sinovchi kuchlanish, kV</a:t>
              </a:r>
              <a:endParaRPr lang="ru-RU" sz="14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" name="Rectangle 8248"/>
            <p:cNvSpPr/>
            <p:nvPr/>
          </p:nvSpPr>
          <p:spPr>
            <a:xfrm>
              <a:off x="2698115" y="0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7" name="Rectangle 8249"/>
            <p:cNvSpPr/>
            <p:nvPr/>
          </p:nvSpPr>
          <p:spPr>
            <a:xfrm>
              <a:off x="3147695" y="0"/>
              <a:ext cx="238163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25</a:t>
              </a:r>
              <a:endParaRPr lang="ru-RU" sz="14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" name="Rectangle 8250"/>
            <p:cNvSpPr/>
            <p:nvPr/>
          </p:nvSpPr>
          <p:spPr>
            <a:xfrm>
              <a:off x="3385858" y="-26639"/>
              <a:ext cx="59289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" name="Rectangle 8251"/>
            <p:cNvSpPr/>
            <p:nvPr/>
          </p:nvSpPr>
          <p:spPr>
            <a:xfrm>
              <a:off x="3597529" y="0"/>
              <a:ext cx="238163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32</a:t>
              </a:r>
              <a:endParaRPr lang="ru-RU" sz="14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" name="Rectangle 8252"/>
            <p:cNvSpPr/>
            <p:nvPr/>
          </p:nvSpPr>
          <p:spPr>
            <a:xfrm>
              <a:off x="3775837" y="0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Rectangle 8253"/>
            <p:cNvSpPr/>
            <p:nvPr/>
          </p:nvSpPr>
          <p:spPr>
            <a:xfrm>
              <a:off x="4047109" y="0"/>
              <a:ext cx="238163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42</a:t>
              </a:r>
              <a:endParaRPr lang="ru-RU" sz="14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Rectangle 8254"/>
            <p:cNvSpPr/>
            <p:nvPr/>
          </p:nvSpPr>
          <p:spPr>
            <a:xfrm>
              <a:off x="4225418" y="0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Rectangle 8255"/>
            <p:cNvSpPr/>
            <p:nvPr/>
          </p:nvSpPr>
          <p:spPr>
            <a:xfrm>
              <a:off x="4496689" y="0"/>
              <a:ext cx="238163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68</a:t>
              </a:r>
              <a:endParaRPr lang="ru-RU" sz="14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4" name="Rectangle 8256"/>
            <p:cNvSpPr/>
            <p:nvPr/>
          </p:nvSpPr>
          <p:spPr>
            <a:xfrm>
              <a:off x="4674997" y="0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5" name="Rectangle 8257"/>
            <p:cNvSpPr/>
            <p:nvPr/>
          </p:nvSpPr>
          <p:spPr>
            <a:xfrm>
              <a:off x="4946269" y="0"/>
              <a:ext cx="355487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100</a:t>
              </a:r>
              <a:endParaRPr lang="ru-RU" sz="14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6" name="Rectangle 8258"/>
            <p:cNvSpPr/>
            <p:nvPr/>
          </p:nvSpPr>
          <p:spPr>
            <a:xfrm>
              <a:off x="5213350" y="0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Rectangle 8259"/>
            <p:cNvSpPr/>
            <p:nvPr/>
          </p:nvSpPr>
          <p:spPr>
            <a:xfrm>
              <a:off x="5396231" y="0"/>
              <a:ext cx="355487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265</a:t>
              </a:r>
              <a:endParaRPr lang="ru-RU" sz="14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Rectangle 8260"/>
            <p:cNvSpPr/>
            <p:nvPr/>
          </p:nvSpPr>
          <p:spPr>
            <a:xfrm>
              <a:off x="5662931" y="0"/>
              <a:ext cx="59288" cy="262525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 b="1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19" name="Picture 826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27" y="228722"/>
              <a:ext cx="2584450" cy="5448300"/>
            </a:xfrm>
            <a:prstGeom prst="rect">
              <a:avLst/>
            </a:prstGeom>
          </p:spPr>
        </p:pic>
        <p:pic>
          <p:nvPicPr>
            <p:cNvPr id="20" name="Picture 826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584577" y="3704712"/>
              <a:ext cx="3386455" cy="1972310"/>
            </a:xfrm>
            <a:prstGeom prst="rect">
              <a:avLst/>
            </a:prstGeom>
          </p:spPr>
        </p:pic>
        <p:sp>
          <p:nvSpPr>
            <p:cNvPr id="21" name="Rectangle 8263"/>
            <p:cNvSpPr/>
            <p:nvPr/>
          </p:nvSpPr>
          <p:spPr>
            <a:xfrm>
              <a:off x="5972302" y="5519039"/>
              <a:ext cx="59288" cy="262524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4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 </a:t>
              </a:r>
            </a:p>
          </p:txBody>
        </p:sp>
        <p:sp>
          <p:nvSpPr>
            <p:cNvPr id="22" name="Rectangle 171343"/>
            <p:cNvSpPr/>
            <p:nvPr/>
          </p:nvSpPr>
          <p:spPr>
            <a:xfrm>
              <a:off x="314249" y="5712811"/>
              <a:ext cx="354711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200" u="sng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</a:rPr>
                <a:t>4.10</a:t>
              </a:r>
              <a:endParaRPr lang="ru-RU" sz="14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Rectangle 171344"/>
            <p:cNvSpPr/>
            <p:nvPr/>
          </p:nvSpPr>
          <p:spPr>
            <a:xfrm>
              <a:off x="580898" y="5712811"/>
              <a:ext cx="67498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200" u="sng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</a:rPr>
                <a:t>-</a:t>
              </a:r>
              <a:endParaRPr lang="ru-RU" sz="14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" name="Rectangle 171346"/>
            <p:cNvSpPr/>
            <p:nvPr/>
          </p:nvSpPr>
          <p:spPr>
            <a:xfrm>
              <a:off x="631190" y="5712811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200" u="sng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5" name="Rectangle 171347"/>
            <p:cNvSpPr/>
            <p:nvPr/>
          </p:nvSpPr>
          <p:spPr>
            <a:xfrm>
              <a:off x="669290" y="5712811"/>
              <a:ext cx="798404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200" u="sng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</a:rPr>
                <a:t>rasm. 110</a:t>
              </a:r>
              <a:endParaRPr lang="ru-RU" sz="14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" name="Rectangle 171345"/>
            <p:cNvSpPr/>
            <p:nvPr/>
          </p:nvSpPr>
          <p:spPr>
            <a:xfrm>
              <a:off x="1269746" y="5712811"/>
              <a:ext cx="67498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200" u="sng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</a:rPr>
                <a:t>-</a:t>
              </a:r>
              <a:endParaRPr lang="ru-RU" sz="14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7" name="Rectangle 171348"/>
            <p:cNvSpPr/>
            <p:nvPr/>
          </p:nvSpPr>
          <p:spPr>
            <a:xfrm>
              <a:off x="1320038" y="5712811"/>
              <a:ext cx="304038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200" u="sng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</a:rPr>
                <a:t>220</a:t>
              </a:r>
              <a:endParaRPr lang="ru-RU" sz="14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" name="Rectangle 171349"/>
            <p:cNvSpPr/>
            <p:nvPr/>
          </p:nvSpPr>
          <p:spPr>
            <a:xfrm>
              <a:off x="1548638" y="5712811"/>
              <a:ext cx="5661391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200" u="sng">
                  <a:solidFill>
                    <a:srgbClr val="000000"/>
                  </a:solidFill>
                  <a:effectLst/>
                  <a:uFill>
                    <a:solidFill>
                      <a:srgbClr val="000000"/>
                    </a:solidFill>
                  </a:uFill>
                  <a:latin typeface="Times New Roman"/>
                  <a:ea typeface="Times New Roman"/>
                </a:rPr>
                <a:t> kV kuchlanishli elektr uskunalarida izolyasiyani nazorat qilish uchun</a:t>
              </a:r>
              <a:endParaRPr lang="ru-RU" sz="14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" name="Rectangle 171350"/>
            <p:cNvSpPr/>
            <p:nvPr/>
          </p:nvSpPr>
          <p:spPr>
            <a:xfrm>
              <a:off x="5805323" y="5712811"/>
              <a:ext cx="50673" cy="224380"/>
            </a:xfrm>
            <a:prstGeom prst="rect">
              <a:avLst/>
            </a:prstGeom>
            <a:ln>
              <a:noFill/>
            </a:ln>
          </p:spPr>
          <p:txBody>
            <a:bodyPr lIns="0" tIns="0" rIns="0" bIns="0" rtlCol="0">
              <a:noAutofit/>
            </a:bodyPr>
            <a:lstStyle/>
            <a:p>
              <a:pPr marL="6350" marR="7620" indent="-6350" algn="l">
                <a:lnSpc>
                  <a:spcPct val="115000"/>
                </a:lnSpc>
                <a:spcAft>
                  <a:spcPts val="0"/>
                </a:spcAft>
              </a:pPr>
              <a:r>
                <a:rPr lang="ru-RU" sz="1200">
                  <a:solidFill>
                    <a:srgbClr val="000000"/>
                  </a:solidFill>
                  <a:effectLst/>
                  <a:latin typeface="Times New Roman"/>
                  <a:ea typeface="Times New Roman"/>
                </a:rPr>
                <a:t> </a:t>
              </a:r>
              <a:endParaRPr lang="ru-RU" sz="1400">
                <a:solidFill>
                  <a:srgbClr val="000000"/>
                </a:solidFill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414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ffectLst/>
              </a:rPr>
              <a:t>Shtirli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izolyatorlarni</a:t>
            </a:r>
            <a:r>
              <a:rPr lang="en-US" dirty="0">
                <a:effectLst/>
              </a:rPr>
              <a:t> </a:t>
            </a:r>
            <a:r>
              <a:rPr lang="en-US" dirty="0" err="1" smtClean="0">
                <a:effectLst/>
              </a:rPr>
              <a:t>nazorat</a:t>
            </a:r>
            <a:r>
              <a:rPr lang="en-US" dirty="0" smtClean="0">
                <a:effectLst/>
              </a:rPr>
              <a:t> </a:t>
            </a:r>
            <a:r>
              <a:rPr lang="en-US" dirty="0" err="1">
                <a:effectLst/>
              </a:rPr>
              <a:t>qilishda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shtanganing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holati</a:t>
            </a:r>
            <a:r>
              <a:rPr lang="en-US" dirty="0">
                <a:effectLst/>
              </a:rPr>
              <a:t>. </a:t>
            </a:r>
            <a:endParaRPr lang="ru-RU" dirty="0">
              <a:effectLst/>
            </a:endParaRPr>
          </a:p>
        </p:txBody>
      </p:sp>
      <p:pic>
        <p:nvPicPr>
          <p:cNvPr id="4" name="Picture 833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9013" y="1600200"/>
            <a:ext cx="3265973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71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effectLst/>
              </a:rPr>
              <a:t>Tok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transformatorlarni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ishlatish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i="1" dirty="0" err="1"/>
              <a:t>Tok</a:t>
            </a:r>
            <a:r>
              <a:rPr lang="en-US" i="1" dirty="0"/>
              <a:t> </a:t>
            </a:r>
            <a:r>
              <a:rPr lang="en-US" i="1" dirty="0" err="1"/>
              <a:t>transformatorlari</a:t>
            </a:r>
            <a:r>
              <a:rPr lang="en-US" dirty="0"/>
              <a:t> </a:t>
            </a:r>
            <a:r>
              <a:rPr lang="en-US" dirty="0" err="1"/>
              <a:t>birlamchi</a:t>
            </a:r>
            <a:r>
              <a:rPr lang="en-US" dirty="0"/>
              <a:t> </a:t>
            </a:r>
            <a:r>
              <a:rPr lang="en-US" dirty="0" err="1"/>
              <a:t>chulg‘amning</a:t>
            </a:r>
            <a:r>
              <a:rPr lang="en-US" dirty="0"/>
              <a:t> nominal </a:t>
            </a:r>
            <a:r>
              <a:rPr lang="en-US" dirty="0" err="1"/>
              <a:t>toki</a:t>
            </a:r>
            <a:r>
              <a:rPr lang="en-US" dirty="0"/>
              <a:t> 15000 A </a:t>
            </a:r>
            <a:r>
              <a:rPr lang="en-US" dirty="0" err="1"/>
              <a:t>gacha</a:t>
            </a:r>
            <a:r>
              <a:rPr lang="en-US" dirty="0"/>
              <a:t> (</a:t>
            </a:r>
            <a:r>
              <a:rPr lang="en-US" dirty="0" err="1"/>
              <a:t>ikkilamchi</a:t>
            </a:r>
            <a:r>
              <a:rPr lang="en-US" dirty="0"/>
              <a:t> </a:t>
            </a:r>
            <a:r>
              <a:rPr lang="en-US" dirty="0" err="1"/>
              <a:t>chulg‘amining</a:t>
            </a:r>
            <a:r>
              <a:rPr lang="en-US" dirty="0"/>
              <a:t> </a:t>
            </a:r>
            <a:r>
              <a:rPr lang="en-US" dirty="0" err="1"/>
              <a:t>toki</a:t>
            </a:r>
            <a:r>
              <a:rPr lang="en-US" dirty="0"/>
              <a:t> 5 A </a:t>
            </a:r>
            <a:r>
              <a:rPr lang="en-US" dirty="0" err="1"/>
              <a:t>va</a:t>
            </a:r>
            <a:r>
              <a:rPr lang="en-US" dirty="0"/>
              <a:t> 1 A, </a:t>
            </a:r>
            <a:r>
              <a:rPr lang="en-US" dirty="0" err="1"/>
              <a:t>ba’zi</a:t>
            </a:r>
            <a:r>
              <a:rPr lang="en-US" dirty="0"/>
              <a:t> </a:t>
            </a:r>
            <a:r>
              <a:rPr lang="en-US" dirty="0" err="1"/>
              <a:t>hollarda</a:t>
            </a:r>
            <a:r>
              <a:rPr lang="en-US" dirty="0"/>
              <a:t> 10 A)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kuchlanishi</a:t>
            </a:r>
            <a:r>
              <a:rPr lang="en-US" dirty="0"/>
              <a:t> 750 kV </a:t>
            </a:r>
            <a:r>
              <a:rPr lang="en-US" dirty="0" err="1"/>
              <a:t>gacha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chiqariladi</a:t>
            </a:r>
            <a:r>
              <a:rPr lang="en-US" dirty="0"/>
              <a:t>.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tutashuv</a:t>
            </a:r>
            <a:r>
              <a:rPr lang="en-US" dirty="0"/>
              <a:t> </a:t>
            </a:r>
            <a:r>
              <a:rPr lang="en-US" dirty="0" err="1"/>
              <a:t>holatida</a:t>
            </a:r>
            <a:r>
              <a:rPr lang="en-US" dirty="0"/>
              <a:t> </a:t>
            </a:r>
            <a:r>
              <a:rPr lang="en-US" dirty="0" err="1"/>
              <a:t>ishlaydi</a:t>
            </a:r>
            <a:r>
              <a:rPr lang="en-US" dirty="0"/>
              <a:t>. </a:t>
            </a:r>
            <a:r>
              <a:rPr lang="en-US" dirty="0" err="1"/>
              <a:t>Ikkilamchi</a:t>
            </a:r>
            <a:r>
              <a:rPr lang="en-US" dirty="0"/>
              <a:t> </a:t>
            </a:r>
            <a:r>
              <a:rPr lang="en-US" dirty="0" err="1"/>
              <a:t>chulg‘am</a:t>
            </a:r>
            <a:r>
              <a:rPr lang="en-US" dirty="0"/>
              <a:t> </a:t>
            </a:r>
            <a:r>
              <a:rPr lang="en-US" dirty="0" err="1"/>
              <a:t>ochilganda</a:t>
            </a:r>
            <a:r>
              <a:rPr lang="en-US" dirty="0"/>
              <a:t> </a:t>
            </a:r>
            <a:r>
              <a:rPr lang="en-US" dirty="0" err="1"/>
              <a:t>o‘zakda</a:t>
            </a:r>
            <a:r>
              <a:rPr lang="en-US" dirty="0"/>
              <a:t>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oqimi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ochiq</a:t>
            </a:r>
            <a:r>
              <a:rPr lang="en-US" dirty="0"/>
              <a:t> </a:t>
            </a:r>
            <a:r>
              <a:rPr lang="en-US" dirty="0" err="1"/>
              <a:t>chulg‘amda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yurituvchi</a:t>
            </a:r>
            <a:r>
              <a:rPr lang="en-US" dirty="0"/>
              <a:t> </a:t>
            </a:r>
            <a:r>
              <a:rPr lang="en-US" dirty="0" err="1"/>
              <a:t>kuchning</a:t>
            </a:r>
            <a:r>
              <a:rPr lang="en-US" dirty="0"/>
              <a:t> </a:t>
            </a:r>
            <a:r>
              <a:rPr lang="en-US" dirty="0" err="1"/>
              <a:t>keskin</a:t>
            </a:r>
            <a:r>
              <a:rPr lang="en-US" dirty="0"/>
              <a:t> </a:t>
            </a:r>
            <a:r>
              <a:rPr lang="en-US" dirty="0" err="1"/>
              <a:t>ortishi</a:t>
            </a:r>
            <a:r>
              <a:rPr lang="en-US" dirty="0"/>
              <a:t> </a:t>
            </a:r>
            <a:r>
              <a:rPr lang="en-US" dirty="0" err="1"/>
              <a:t>natijasida</a:t>
            </a:r>
            <a:r>
              <a:rPr lang="en-US" dirty="0"/>
              <a:t> </a:t>
            </a:r>
            <a:r>
              <a:rPr lang="en-US" dirty="0" err="1"/>
              <a:t>avariya</a:t>
            </a:r>
            <a:r>
              <a:rPr lang="en-US" dirty="0"/>
              <a:t> </a:t>
            </a:r>
            <a:r>
              <a:rPr lang="en-US" dirty="0" err="1"/>
              <a:t>holati</a:t>
            </a:r>
            <a:r>
              <a:rPr lang="en-US" dirty="0"/>
              <a:t> </a:t>
            </a:r>
            <a:r>
              <a:rPr lang="en-US" dirty="0" err="1"/>
              <a:t>yuzaga</a:t>
            </a:r>
            <a:r>
              <a:rPr lang="en-US" dirty="0"/>
              <a:t> </a:t>
            </a:r>
            <a:r>
              <a:rPr lang="en-US" dirty="0" err="1"/>
              <a:t>keladi</a:t>
            </a:r>
            <a:r>
              <a:rPr lang="en-US" dirty="0"/>
              <a:t>. </a:t>
            </a:r>
            <a:r>
              <a:rPr lang="en-US" dirty="0" err="1"/>
              <a:t>Bunda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yurituvchi</a:t>
            </a:r>
            <a:r>
              <a:rPr lang="en-US" dirty="0"/>
              <a:t> </a:t>
            </a:r>
            <a:r>
              <a:rPr lang="en-US" dirty="0" err="1"/>
              <a:t>kuchning</a:t>
            </a:r>
            <a:r>
              <a:rPr lang="en-US" dirty="0"/>
              <a:t> </a:t>
            </a:r>
            <a:r>
              <a:rPr lang="en-US" dirty="0" err="1"/>
              <a:t>qiymati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necha</a:t>
            </a:r>
            <a:r>
              <a:rPr lang="en-US" dirty="0"/>
              <a:t> </a:t>
            </a:r>
            <a:r>
              <a:rPr lang="en-US" dirty="0" err="1"/>
              <a:t>kilovoltga</a:t>
            </a:r>
            <a:r>
              <a:rPr lang="en-US" dirty="0"/>
              <a:t> </a:t>
            </a:r>
            <a:r>
              <a:rPr lang="en-US" dirty="0" err="1"/>
              <a:t>etishi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to‘yinganda</a:t>
            </a:r>
            <a:r>
              <a:rPr lang="en-US" dirty="0"/>
              <a:t> </a:t>
            </a:r>
            <a:r>
              <a:rPr lang="en-US" dirty="0" err="1"/>
              <a:t>magnit</a:t>
            </a:r>
            <a:r>
              <a:rPr lang="en-US" dirty="0"/>
              <a:t> </a:t>
            </a:r>
            <a:r>
              <a:rPr lang="en-US" dirty="0" err="1"/>
              <a:t>o‘tkazgichda</a:t>
            </a:r>
            <a:r>
              <a:rPr lang="en-US" dirty="0"/>
              <a:t> </a:t>
            </a:r>
            <a:r>
              <a:rPr lang="en-US" dirty="0" err="1"/>
              <a:t>aktiv</a:t>
            </a:r>
            <a:r>
              <a:rPr lang="en-US" dirty="0"/>
              <a:t> </a:t>
            </a:r>
            <a:r>
              <a:rPr lang="en-US" dirty="0" err="1"/>
              <a:t>isrofning</a:t>
            </a:r>
            <a:r>
              <a:rPr lang="en-US" dirty="0"/>
              <a:t> </a:t>
            </a:r>
            <a:r>
              <a:rPr lang="en-US" dirty="0" err="1"/>
              <a:t>ortishi</a:t>
            </a:r>
            <a:r>
              <a:rPr lang="en-US" dirty="0"/>
              <a:t> </a:t>
            </a:r>
            <a:r>
              <a:rPr lang="en-US" dirty="0" err="1"/>
              <a:t>natijasida</a:t>
            </a:r>
            <a:r>
              <a:rPr lang="en-US" dirty="0"/>
              <a:t> u </a:t>
            </a:r>
            <a:r>
              <a:rPr lang="en-US" dirty="0" err="1"/>
              <a:t>keskin</a:t>
            </a:r>
            <a:r>
              <a:rPr lang="en-US" dirty="0"/>
              <a:t> </a:t>
            </a:r>
            <a:r>
              <a:rPr lang="en-US" dirty="0" err="1"/>
              <a:t>qizib</a:t>
            </a:r>
            <a:r>
              <a:rPr lang="en-US" dirty="0"/>
              <a:t>, </a:t>
            </a:r>
            <a:r>
              <a:rPr lang="en-US" dirty="0" err="1"/>
              <a:t>chulg‘amlarning</a:t>
            </a:r>
            <a:r>
              <a:rPr lang="en-US" dirty="0"/>
              <a:t> </a:t>
            </a:r>
            <a:r>
              <a:rPr lang="en-US" dirty="0" err="1"/>
              <a:t>izolyasiyasi</a:t>
            </a:r>
            <a:r>
              <a:rPr lang="en-US" dirty="0"/>
              <a:t> </a:t>
            </a:r>
            <a:r>
              <a:rPr lang="en-US" dirty="0" err="1"/>
              <a:t>kuyadi</a:t>
            </a:r>
            <a:r>
              <a:rPr lang="en-US" dirty="0"/>
              <a:t>.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sababli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transformatorlarining</a:t>
            </a:r>
            <a:r>
              <a:rPr lang="en-US" dirty="0"/>
              <a:t> </a:t>
            </a:r>
            <a:r>
              <a:rPr lang="en-US" dirty="0" err="1"/>
              <a:t>ikkilamchi</a:t>
            </a:r>
            <a:r>
              <a:rPr lang="en-US" dirty="0"/>
              <a:t> </a:t>
            </a:r>
            <a:r>
              <a:rPr lang="en-US" dirty="0" err="1"/>
              <a:t>chulg‘amlari</a:t>
            </a:r>
            <a:r>
              <a:rPr lang="en-US" dirty="0"/>
              <a:t> </a:t>
            </a:r>
            <a:r>
              <a:rPr lang="en-US" dirty="0" err="1"/>
              <a:t>rele</a:t>
            </a:r>
            <a:r>
              <a:rPr lang="en-US" dirty="0"/>
              <a:t>, </a:t>
            </a:r>
            <a:r>
              <a:rPr lang="en-US" dirty="0" err="1"/>
              <a:t>asboblar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maxsus</a:t>
            </a:r>
            <a:r>
              <a:rPr lang="en-US" dirty="0"/>
              <a:t> </a:t>
            </a:r>
            <a:r>
              <a:rPr lang="en-US" dirty="0" err="1"/>
              <a:t>qisqichlar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tutashtirilgan</a:t>
            </a:r>
            <a:r>
              <a:rPr lang="en-US" dirty="0"/>
              <a:t> </a:t>
            </a:r>
            <a:r>
              <a:rPr lang="en-US" dirty="0" err="1"/>
              <a:t>bo‘lishi</a:t>
            </a:r>
            <a:r>
              <a:rPr lang="en-US" dirty="0"/>
              <a:t> </a:t>
            </a:r>
            <a:r>
              <a:rPr lang="en-US" dirty="0" err="1"/>
              <a:t>shart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 err="1"/>
              <a:t>O‘lchov</a:t>
            </a:r>
            <a:r>
              <a:rPr lang="en-US" dirty="0"/>
              <a:t> </a:t>
            </a:r>
            <a:r>
              <a:rPr lang="en-US" dirty="0" err="1"/>
              <a:t>asboblari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relelarning</a:t>
            </a:r>
            <a:r>
              <a:rPr lang="en-US" dirty="0"/>
              <a:t> </a:t>
            </a:r>
            <a:r>
              <a:rPr lang="en-US" dirty="0" err="1"/>
              <a:t>zanjirlarida</a:t>
            </a:r>
            <a:r>
              <a:rPr lang="en-US" dirty="0"/>
              <a:t> </a:t>
            </a:r>
            <a:r>
              <a:rPr lang="en-US" dirty="0" err="1"/>
              <a:t>ish</a:t>
            </a:r>
            <a:r>
              <a:rPr lang="en-US" dirty="0"/>
              <a:t> </a:t>
            </a:r>
            <a:r>
              <a:rPr lang="en-US" dirty="0" err="1"/>
              <a:t>xavfsizligini</a:t>
            </a:r>
            <a:r>
              <a:rPr lang="en-US" dirty="0"/>
              <a:t> </a:t>
            </a:r>
            <a:r>
              <a:rPr lang="en-US" dirty="0" err="1"/>
              <a:t>ta’minlash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transformatorining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ikkilamchi</a:t>
            </a:r>
            <a:r>
              <a:rPr lang="en-US" dirty="0"/>
              <a:t> </a:t>
            </a:r>
            <a:r>
              <a:rPr lang="en-US" dirty="0" err="1"/>
              <a:t>chulg‘amining</a:t>
            </a:r>
            <a:r>
              <a:rPr lang="en-US" dirty="0"/>
              <a:t> </a:t>
            </a:r>
            <a:r>
              <a:rPr lang="en-US" dirty="0" err="1"/>
              <a:t>uchlaridan</a:t>
            </a:r>
            <a:r>
              <a:rPr lang="en-US" dirty="0"/>
              <a:t> </a:t>
            </a:r>
            <a:r>
              <a:rPr lang="en-US" dirty="0" err="1"/>
              <a:t>biri</a:t>
            </a:r>
            <a:r>
              <a:rPr lang="en-US" dirty="0"/>
              <a:t> </a:t>
            </a:r>
            <a:r>
              <a:rPr lang="en-US" dirty="0" err="1"/>
              <a:t>albatta</a:t>
            </a:r>
            <a:r>
              <a:rPr lang="en-US" dirty="0"/>
              <a:t> </a:t>
            </a:r>
            <a:r>
              <a:rPr lang="en-US" dirty="0" err="1"/>
              <a:t>zaminlangan</a:t>
            </a:r>
            <a:r>
              <a:rPr lang="en-US" dirty="0"/>
              <a:t> </a:t>
            </a:r>
            <a:r>
              <a:rPr lang="en-US" dirty="0" err="1"/>
              <a:t>bo‘lishi</a:t>
            </a:r>
            <a:r>
              <a:rPr lang="en-US" dirty="0"/>
              <a:t> </a:t>
            </a:r>
            <a:r>
              <a:rPr lang="en-US" dirty="0" err="1"/>
              <a:t>shart</a:t>
            </a:r>
            <a:r>
              <a:rPr lang="en-US" dirty="0"/>
              <a:t>. </a:t>
            </a:r>
            <a:r>
              <a:rPr lang="en-US" dirty="0" err="1"/>
              <a:t>Murakkab</a:t>
            </a:r>
            <a:r>
              <a:rPr lang="en-US" dirty="0"/>
              <a:t> </a:t>
            </a:r>
            <a:r>
              <a:rPr lang="en-US" dirty="0" err="1"/>
              <a:t>releli</a:t>
            </a:r>
            <a:r>
              <a:rPr lang="en-US" dirty="0"/>
              <a:t> </a:t>
            </a:r>
            <a:r>
              <a:rPr lang="en-US" dirty="0" err="1"/>
              <a:t>himoya</a:t>
            </a:r>
            <a:r>
              <a:rPr lang="en-US" dirty="0"/>
              <a:t> </a:t>
            </a:r>
            <a:r>
              <a:rPr lang="en-US" dirty="0" err="1"/>
              <a:t>sxemalarida</a:t>
            </a:r>
            <a:r>
              <a:rPr lang="en-US" dirty="0"/>
              <a:t> (</a:t>
            </a:r>
            <a:r>
              <a:rPr lang="en-US" dirty="0" err="1"/>
              <a:t>masalan</a:t>
            </a:r>
            <a:r>
              <a:rPr lang="en-US" dirty="0"/>
              <a:t>, </a:t>
            </a:r>
            <a:r>
              <a:rPr lang="en-US" dirty="0" err="1"/>
              <a:t>shinalarning</a:t>
            </a:r>
            <a:r>
              <a:rPr lang="en-US" dirty="0"/>
              <a:t> </a:t>
            </a:r>
            <a:r>
              <a:rPr lang="en-US" dirty="0" err="1"/>
              <a:t>tokli</a:t>
            </a:r>
            <a:r>
              <a:rPr lang="en-US" dirty="0"/>
              <a:t> </a:t>
            </a:r>
            <a:r>
              <a:rPr lang="en-US" dirty="0" err="1"/>
              <a:t>differensial</a:t>
            </a:r>
            <a:r>
              <a:rPr lang="en-US" dirty="0"/>
              <a:t> </a:t>
            </a:r>
            <a:r>
              <a:rPr lang="en-US" dirty="0" err="1"/>
              <a:t>himoyasida</a:t>
            </a:r>
            <a:r>
              <a:rPr lang="en-US" dirty="0"/>
              <a:t>) </a:t>
            </a:r>
            <a:r>
              <a:rPr lang="en-US" dirty="0" err="1"/>
              <a:t>bunday</a:t>
            </a:r>
            <a:r>
              <a:rPr lang="en-US" dirty="0"/>
              <a:t> </a:t>
            </a:r>
            <a:r>
              <a:rPr lang="en-US" dirty="0" err="1"/>
              <a:t>zaminlashni</a:t>
            </a:r>
            <a:r>
              <a:rPr lang="en-US" dirty="0"/>
              <a:t>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bitta</a:t>
            </a:r>
            <a:r>
              <a:rPr lang="en-US" dirty="0"/>
              <a:t> </a:t>
            </a:r>
            <a:r>
              <a:rPr lang="en-US" dirty="0" err="1"/>
              <a:t>nuqtada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oshirishga</a:t>
            </a:r>
            <a:r>
              <a:rPr lang="en-US" dirty="0"/>
              <a:t> </a:t>
            </a:r>
            <a:r>
              <a:rPr lang="en-US" dirty="0" err="1"/>
              <a:t>ruxsat</a:t>
            </a:r>
            <a:r>
              <a:rPr lang="en-US" dirty="0"/>
              <a:t> </a:t>
            </a:r>
            <a:r>
              <a:rPr lang="en-US" dirty="0" err="1"/>
              <a:t>etiladi</a:t>
            </a:r>
            <a:r>
              <a:rPr lang="en-US" dirty="0"/>
              <a:t>.  </a:t>
            </a:r>
            <a:endParaRPr lang="ru-RU" dirty="0"/>
          </a:p>
          <a:p>
            <a:r>
              <a:rPr lang="en-US" dirty="0"/>
              <a:t> </a:t>
            </a:r>
            <a:r>
              <a:rPr lang="en-US" dirty="0" err="1"/>
              <a:t>Himoyalarning</a:t>
            </a:r>
            <a:r>
              <a:rPr lang="en-US" dirty="0"/>
              <a:t> </a:t>
            </a:r>
            <a:r>
              <a:rPr lang="en-US" dirty="0" err="1"/>
              <a:t>relelarini</a:t>
            </a:r>
            <a:r>
              <a:rPr lang="en-US" dirty="0"/>
              <a:t> </a:t>
            </a:r>
            <a:r>
              <a:rPr lang="en-US" dirty="0" err="1"/>
              <a:t>ta’minlovchi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transformatorlari</a:t>
            </a:r>
            <a:r>
              <a:rPr lang="en-US" dirty="0"/>
              <a:t>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tutashuv</a:t>
            </a:r>
            <a:r>
              <a:rPr lang="en-US" dirty="0"/>
              <a:t> </a:t>
            </a:r>
            <a:r>
              <a:rPr lang="en-US" dirty="0" err="1"/>
              <a:t>toki</a:t>
            </a:r>
            <a:r>
              <a:rPr lang="en-US" dirty="0"/>
              <a:t> </a:t>
            </a:r>
            <a:r>
              <a:rPr lang="en-US" dirty="0" err="1"/>
              <a:t>oqqanda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bo‘yicha</a:t>
            </a:r>
            <a:r>
              <a:rPr lang="en-US" dirty="0"/>
              <a:t> </a:t>
            </a:r>
            <a:r>
              <a:rPr lang="en-US" dirty="0" err="1"/>
              <a:t>xatoligi</a:t>
            </a:r>
            <a:r>
              <a:rPr lang="en-US" dirty="0"/>
              <a:t> 10% </a:t>
            </a:r>
            <a:r>
              <a:rPr lang="en-US" dirty="0" err="1"/>
              <a:t>dan</a:t>
            </a:r>
            <a:r>
              <a:rPr lang="en-US" dirty="0"/>
              <a:t>, </a:t>
            </a:r>
            <a:r>
              <a:rPr lang="en-US" dirty="0" err="1"/>
              <a:t>burchak</a:t>
            </a:r>
            <a:r>
              <a:rPr lang="en-US" dirty="0"/>
              <a:t> </a:t>
            </a:r>
            <a:r>
              <a:rPr lang="en-US" dirty="0" err="1"/>
              <a:t>bo‘yicha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7%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oshmaslik</a:t>
            </a:r>
            <a:r>
              <a:rPr lang="en-US" dirty="0"/>
              <a:t> </a:t>
            </a:r>
            <a:r>
              <a:rPr lang="en-US" dirty="0" err="1"/>
              <a:t>shartidan</a:t>
            </a:r>
            <a:r>
              <a:rPr lang="en-US" dirty="0"/>
              <a:t> </a:t>
            </a:r>
            <a:r>
              <a:rPr lang="en-US" dirty="0" err="1"/>
              <a:t>kelib</a:t>
            </a:r>
            <a:r>
              <a:rPr lang="en-US" dirty="0"/>
              <a:t> </a:t>
            </a:r>
            <a:r>
              <a:rPr lang="en-US" dirty="0" err="1"/>
              <a:t>chiqib</a:t>
            </a:r>
            <a:r>
              <a:rPr lang="en-US" dirty="0"/>
              <a:t> </a:t>
            </a:r>
            <a:r>
              <a:rPr lang="en-US" dirty="0" err="1"/>
              <a:t>tanlanishi</a:t>
            </a:r>
            <a:r>
              <a:rPr lang="en-US" dirty="0"/>
              <a:t> </a:t>
            </a:r>
            <a:r>
              <a:rPr lang="en-US" dirty="0" err="1"/>
              <a:t>shart</a:t>
            </a:r>
            <a:r>
              <a:rPr lang="en-US" dirty="0"/>
              <a:t>. </a:t>
            </a:r>
            <a:r>
              <a:rPr lang="en-US" dirty="0" err="1"/>
              <a:t>Xatolikning</a:t>
            </a:r>
            <a:r>
              <a:rPr lang="en-US" dirty="0"/>
              <a:t> </a:t>
            </a:r>
            <a:r>
              <a:rPr lang="en-US" dirty="0" err="1"/>
              <a:t>ortishi</a:t>
            </a:r>
            <a:r>
              <a:rPr lang="en-US" dirty="0"/>
              <a:t> </a:t>
            </a:r>
            <a:r>
              <a:rPr lang="en-US" dirty="0" err="1"/>
              <a:t>releli</a:t>
            </a:r>
            <a:r>
              <a:rPr lang="en-US" dirty="0"/>
              <a:t> </a:t>
            </a:r>
            <a:r>
              <a:rPr lang="en-US" dirty="0" err="1"/>
              <a:t>himoyaning</a:t>
            </a:r>
            <a:r>
              <a:rPr lang="en-US" dirty="0"/>
              <a:t> </a:t>
            </a:r>
            <a:r>
              <a:rPr lang="en-US" dirty="0" err="1"/>
              <a:t>noto‘g‘ri</a:t>
            </a:r>
            <a:r>
              <a:rPr lang="en-US" dirty="0"/>
              <a:t> </a:t>
            </a:r>
            <a:r>
              <a:rPr lang="en-US" dirty="0" err="1"/>
              <a:t>ishlashiga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keladi</a:t>
            </a:r>
            <a:r>
              <a:rPr lang="en-US" dirty="0"/>
              <a:t>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149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/>
              <a:t>Yopiq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komplekt</a:t>
            </a:r>
            <a:r>
              <a:rPr lang="en-US" dirty="0"/>
              <a:t> TQ </a:t>
            </a:r>
            <a:r>
              <a:rPr lang="en-US" dirty="0" err="1"/>
              <a:t>larning</a:t>
            </a:r>
            <a:r>
              <a:rPr lang="en-US" dirty="0"/>
              <a:t> </a:t>
            </a:r>
            <a:r>
              <a:rPr lang="en-US" dirty="0" err="1"/>
              <a:t>xonalarida</a:t>
            </a:r>
            <a:r>
              <a:rPr lang="en-US" dirty="0"/>
              <a:t> </a:t>
            </a:r>
            <a:r>
              <a:rPr lang="en-US" dirty="0" err="1"/>
              <a:t>havoning</a:t>
            </a:r>
            <a:r>
              <a:rPr lang="en-US" dirty="0"/>
              <a:t> </a:t>
            </a:r>
            <a:r>
              <a:rPr lang="en-US" dirty="0" err="1"/>
              <a:t>harorati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namligi</a:t>
            </a:r>
            <a:r>
              <a:rPr lang="en-US" dirty="0"/>
              <a:t> </a:t>
            </a:r>
            <a:r>
              <a:rPr lang="en-US" dirty="0" err="1"/>
              <a:t>rejimi</a:t>
            </a:r>
            <a:r>
              <a:rPr lang="en-US" dirty="0"/>
              <a:t> </a:t>
            </a:r>
            <a:r>
              <a:rPr lang="en-US" dirty="0" err="1"/>
              <a:t>shudring</a:t>
            </a:r>
            <a:r>
              <a:rPr lang="en-US" dirty="0"/>
              <a:t> </a:t>
            </a:r>
            <a:r>
              <a:rPr lang="en-US" dirty="0" err="1"/>
              <a:t>tushmaydigan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izolyasiya</a:t>
            </a:r>
            <a:r>
              <a:rPr lang="en-US" dirty="0"/>
              <a:t> </a:t>
            </a:r>
            <a:r>
              <a:rPr lang="en-US" dirty="0" err="1"/>
              <a:t>terlamaydigan</a:t>
            </a:r>
            <a:r>
              <a:rPr lang="en-US" dirty="0"/>
              <a:t> </a:t>
            </a:r>
            <a:r>
              <a:rPr lang="en-US" dirty="0" err="1"/>
              <a:t>qilib</a:t>
            </a:r>
            <a:r>
              <a:rPr lang="en-US" dirty="0"/>
              <a:t> </a:t>
            </a:r>
            <a:r>
              <a:rPr lang="en-US" dirty="0" err="1"/>
              <a:t>tutilishi</a:t>
            </a:r>
            <a:r>
              <a:rPr lang="en-US" dirty="0"/>
              <a:t> </a:t>
            </a:r>
            <a:r>
              <a:rPr lang="en-US" dirty="0" err="1"/>
              <a:t>shart</a:t>
            </a:r>
            <a:r>
              <a:rPr lang="en-US" dirty="0"/>
              <a:t>. </a:t>
            </a:r>
            <a:r>
              <a:rPr lang="en-US" dirty="0" err="1"/>
              <a:t>Yopiq</a:t>
            </a:r>
            <a:r>
              <a:rPr lang="en-US" dirty="0"/>
              <a:t> </a:t>
            </a:r>
            <a:r>
              <a:rPr lang="en-US" dirty="0" err="1"/>
              <a:t>TQlarda</a:t>
            </a:r>
            <a:r>
              <a:rPr lang="en-US" dirty="0"/>
              <a:t> </a:t>
            </a:r>
            <a:r>
              <a:rPr lang="en-US" dirty="0" err="1"/>
              <a:t>harorat</a:t>
            </a:r>
            <a:r>
              <a:rPr lang="en-US" dirty="0"/>
              <a:t> 40</a:t>
            </a:r>
            <a:r>
              <a:rPr lang="en-US" baseline="30000" dirty="0"/>
              <a:t>0</a:t>
            </a:r>
            <a:r>
              <a:rPr lang="en-US" dirty="0"/>
              <a:t>C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oshmasligi</a:t>
            </a:r>
            <a:r>
              <a:rPr lang="en-US" dirty="0"/>
              <a:t> </a:t>
            </a:r>
            <a:r>
              <a:rPr lang="en-US" dirty="0" err="1"/>
              <a:t>shart</a:t>
            </a:r>
            <a:r>
              <a:rPr lang="en-US" dirty="0"/>
              <a:t>. </a:t>
            </a:r>
            <a:r>
              <a:rPr lang="en-US" dirty="0" err="1"/>
              <a:t>Xonaning</a:t>
            </a:r>
            <a:r>
              <a:rPr lang="en-US" dirty="0"/>
              <a:t> </a:t>
            </a:r>
            <a:r>
              <a:rPr lang="en-US" dirty="0" err="1"/>
              <a:t>ventilyasiyasi</a:t>
            </a:r>
            <a:r>
              <a:rPr lang="en-US" dirty="0"/>
              <a:t> </a:t>
            </a:r>
            <a:r>
              <a:rPr lang="en-US" dirty="0" err="1"/>
              <a:t>etarli</a:t>
            </a:r>
            <a:r>
              <a:rPr lang="en-US" dirty="0"/>
              <a:t> </a:t>
            </a:r>
            <a:r>
              <a:rPr lang="en-US" dirty="0" err="1"/>
              <a:t>darajada</a:t>
            </a:r>
            <a:r>
              <a:rPr lang="en-US" dirty="0"/>
              <a:t> </a:t>
            </a:r>
            <a:r>
              <a:rPr lang="en-US" dirty="0" err="1"/>
              <a:t>samarali</a:t>
            </a:r>
            <a:r>
              <a:rPr lang="en-US" dirty="0"/>
              <a:t> </a:t>
            </a:r>
            <a:r>
              <a:rPr lang="en-US" dirty="0" err="1"/>
              <a:t>bo‘lishi</a:t>
            </a:r>
            <a:r>
              <a:rPr lang="en-US" dirty="0"/>
              <a:t> </a:t>
            </a:r>
            <a:r>
              <a:rPr lang="en-US" dirty="0" err="1"/>
              <a:t>shart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/>
              <a:t> 	</a:t>
            </a:r>
            <a:r>
              <a:rPr lang="en-US" dirty="0" err="1"/>
              <a:t>TQlarni</a:t>
            </a:r>
            <a:r>
              <a:rPr lang="en-US" dirty="0"/>
              <a:t> </a:t>
            </a:r>
            <a:r>
              <a:rPr lang="en-US" dirty="0" err="1"/>
              <a:t>ishlatishning</a:t>
            </a:r>
            <a:r>
              <a:rPr lang="en-US" dirty="0"/>
              <a:t> </a:t>
            </a:r>
            <a:r>
              <a:rPr lang="en-US" dirty="0" err="1"/>
              <a:t>vazifalari</a:t>
            </a:r>
            <a:r>
              <a:rPr lang="en-US" dirty="0"/>
              <a:t> </a:t>
            </a:r>
            <a:r>
              <a:rPr lang="en-US" dirty="0" err="1"/>
              <a:t>qo‘yidagilardan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: </a:t>
            </a:r>
            <a:endParaRPr lang="ru-RU" dirty="0"/>
          </a:p>
          <a:p>
            <a:r>
              <a:rPr lang="en-US" dirty="0"/>
              <a:t> TQ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alohida</a:t>
            </a:r>
            <a:r>
              <a:rPr lang="en-US" dirty="0"/>
              <a:t> </a:t>
            </a:r>
            <a:r>
              <a:rPr lang="en-US" dirty="0" err="1"/>
              <a:t>zanjirlarning</a:t>
            </a:r>
            <a:r>
              <a:rPr lang="en-US" dirty="0"/>
              <a:t> </a:t>
            </a:r>
            <a:r>
              <a:rPr lang="en-US" dirty="0" err="1"/>
              <a:t>ish</a:t>
            </a:r>
            <a:r>
              <a:rPr lang="en-US" dirty="0"/>
              <a:t> </a:t>
            </a:r>
            <a:r>
              <a:rPr lang="en-US" dirty="0" err="1"/>
              <a:t>rejimlarini</a:t>
            </a:r>
            <a:r>
              <a:rPr lang="en-US" dirty="0"/>
              <a:t> </a:t>
            </a:r>
            <a:r>
              <a:rPr lang="en-US" dirty="0" err="1"/>
              <a:t>jihozning</a:t>
            </a:r>
            <a:r>
              <a:rPr lang="en-US" dirty="0"/>
              <a:t> </a:t>
            </a:r>
            <a:r>
              <a:rPr lang="en-US" dirty="0" err="1"/>
              <a:t>texnik</a:t>
            </a:r>
            <a:r>
              <a:rPr lang="en-US" dirty="0"/>
              <a:t> </a:t>
            </a:r>
            <a:r>
              <a:rPr lang="en-US" dirty="0" err="1"/>
              <a:t>tavsiflariga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kelishini</a:t>
            </a:r>
            <a:r>
              <a:rPr lang="en-US" dirty="0"/>
              <a:t> </a:t>
            </a:r>
            <a:r>
              <a:rPr lang="en-US" dirty="0" err="1"/>
              <a:t>ta’minlash</a:t>
            </a:r>
            <a:r>
              <a:rPr lang="en-US" dirty="0"/>
              <a:t>; </a:t>
            </a:r>
            <a:endParaRPr lang="ru-RU" dirty="0"/>
          </a:p>
          <a:p>
            <a:r>
              <a:rPr lang="en-US" dirty="0"/>
              <a:t> </a:t>
            </a:r>
            <a:r>
              <a:rPr lang="en-US" dirty="0" err="1"/>
              <a:t>TQning</a:t>
            </a:r>
            <a:r>
              <a:rPr lang="en-US" dirty="0"/>
              <a:t> </a:t>
            </a:r>
            <a:r>
              <a:rPr lang="en-US" dirty="0" err="1"/>
              <a:t>jihozlari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xonalarini</a:t>
            </a:r>
            <a:r>
              <a:rPr lang="en-US" dirty="0"/>
              <a:t> </a:t>
            </a:r>
            <a:r>
              <a:rPr lang="en-US" dirty="0" err="1"/>
              <a:t>nazorat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tartibga</a:t>
            </a:r>
            <a:r>
              <a:rPr lang="en-US" dirty="0"/>
              <a:t> </a:t>
            </a:r>
            <a:r>
              <a:rPr lang="en-US" dirty="0" err="1"/>
              <a:t>solish</a:t>
            </a:r>
            <a:r>
              <a:rPr lang="en-US" dirty="0"/>
              <a:t> </a:t>
            </a:r>
            <a:r>
              <a:rPr lang="en-US" dirty="0" err="1"/>
              <a:t>hamda</a:t>
            </a:r>
            <a:r>
              <a:rPr lang="en-US" dirty="0"/>
              <a:t> </a:t>
            </a:r>
            <a:r>
              <a:rPr lang="en-US" dirty="0" err="1"/>
              <a:t>taraqqiy</a:t>
            </a:r>
            <a:r>
              <a:rPr lang="en-US" dirty="0"/>
              <a:t> </a:t>
            </a:r>
            <a:r>
              <a:rPr lang="en-US" dirty="0" err="1"/>
              <a:t>etishi</a:t>
            </a:r>
            <a:r>
              <a:rPr lang="en-US" dirty="0"/>
              <a:t> </a:t>
            </a:r>
            <a:r>
              <a:rPr lang="en-US" dirty="0" err="1"/>
              <a:t>avariyaga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kelishi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nosozliklarni</a:t>
            </a:r>
            <a:r>
              <a:rPr lang="en-US" dirty="0"/>
              <a:t> </a:t>
            </a:r>
            <a:r>
              <a:rPr lang="en-US" dirty="0" err="1"/>
              <a:t>imkoni</a:t>
            </a:r>
            <a:r>
              <a:rPr lang="en-US" dirty="0"/>
              <a:t> </a:t>
            </a:r>
            <a:r>
              <a:rPr lang="en-US" dirty="0" err="1"/>
              <a:t>boricha</a:t>
            </a:r>
            <a:r>
              <a:rPr lang="en-US" dirty="0"/>
              <a:t>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muddatlarda</a:t>
            </a:r>
            <a:r>
              <a:rPr lang="en-US" dirty="0"/>
              <a:t> </a:t>
            </a:r>
            <a:r>
              <a:rPr lang="en-US" dirty="0" err="1"/>
              <a:t>bartaraf</a:t>
            </a:r>
            <a:r>
              <a:rPr lang="en-US" dirty="0"/>
              <a:t> </a:t>
            </a:r>
            <a:r>
              <a:rPr lang="en-US" dirty="0" err="1"/>
              <a:t>etish</a:t>
            </a:r>
            <a:r>
              <a:rPr lang="en-US" dirty="0"/>
              <a:t>; </a:t>
            </a:r>
            <a:endParaRPr lang="ru-RU" dirty="0"/>
          </a:p>
          <a:p>
            <a:r>
              <a:rPr lang="en-US" dirty="0"/>
              <a:t> 	</a:t>
            </a:r>
            <a:r>
              <a:rPr lang="en-US" dirty="0" err="1"/>
              <a:t>jihozlarning</a:t>
            </a:r>
            <a:r>
              <a:rPr lang="en-US" dirty="0"/>
              <a:t> </a:t>
            </a:r>
            <a:r>
              <a:rPr lang="en-US" dirty="0" err="1"/>
              <a:t>profilaktik</a:t>
            </a:r>
            <a:r>
              <a:rPr lang="en-US" dirty="0"/>
              <a:t> </a:t>
            </a:r>
            <a:r>
              <a:rPr lang="en-US" dirty="0" err="1"/>
              <a:t>sinash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ta’mirlash</a:t>
            </a:r>
            <a:r>
              <a:rPr lang="en-US" dirty="0"/>
              <a:t> </a:t>
            </a:r>
            <a:r>
              <a:rPr lang="en-US" dirty="0" err="1"/>
              <a:t>ishlarini</a:t>
            </a:r>
            <a:r>
              <a:rPr lang="en-US" dirty="0"/>
              <a:t> </a:t>
            </a:r>
            <a:r>
              <a:rPr lang="en-US" dirty="0" err="1"/>
              <a:t>o‘z</a:t>
            </a:r>
            <a:r>
              <a:rPr lang="en-US" dirty="0"/>
              <a:t> </a:t>
            </a:r>
            <a:r>
              <a:rPr lang="en-US" dirty="0" err="1"/>
              <a:t>vaqtida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oshirish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/>
              <a:t> </a:t>
            </a:r>
            <a:r>
              <a:rPr lang="en-US" dirty="0" err="1"/>
              <a:t>Iste’molchilar</a:t>
            </a:r>
            <a:r>
              <a:rPr lang="en-US" dirty="0"/>
              <a:t> </a:t>
            </a:r>
            <a:r>
              <a:rPr lang="en-US" dirty="0" err="1"/>
              <a:t>yuklamalarining</a:t>
            </a:r>
            <a:r>
              <a:rPr lang="en-US" dirty="0"/>
              <a:t> </a:t>
            </a:r>
            <a:r>
              <a:rPr lang="en-US" dirty="0" err="1"/>
              <a:t>oshib</a:t>
            </a:r>
            <a:r>
              <a:rPr lang="en-US" dirty="0"/>
              <a:t> </a:t>
            </a:r>
            <a:r>
              <a:rPr lang="en-US" dirty="0" err="1"/>
              <a:t>borishi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ilgari</a:t>
            </a:r>
            <a:r>
              <a:rPr lang="en-US" dirty="0"/>
              <a:t> </a:t>
            </a:r>
            <a:r>
              <a:rPr lang="en-US" dirty="0" err="1"/>
              <a:t>o‘rnatilgan</a:t>
            </a:r>
            <a:r>
              <a:rPr lang="en-US" dirty="0"/>
              <a:t> </a:t>
            </a:r>
            <a:r>
              <a:rPr lang="en-US" dirty="0" err="1"/>
              <a:t>jihozlarning</a:t>
            </a:r>
            <a:r>
              <a:rPr lang="en-US" dirty="0"/>
              <a:t> </a:t>
            </a:r>
            <a:r>
              <a:rPr lang="en-US" dirty="0" err="1"/>
              <a:t>o‘tkazish</a:t>
            </a:r>
            <a:r>
              <a:rPr lang="en-US" dirty="0"/>
              <a:t> </a:t>
            </a:r>
            <a:r>
              <a:rPr lang="en-US" dirty="0" err="1"/>
              <a:t>qobiliyati</a:t>
            </a:r>
            <a:r>
              <a:rPr lang="en-US" dirty="0"/>
              <a:t> </a:t>
            </a:r>
            <a:r>
              <a:rPr lang="en-US" dirty="0" err="1"/>
              <a:t>tez-tez</a:t>
            </a:r>
            <a:r>
              <a:rPr lang="en-US" dirty="0"/>
              <a:t> </a:t>
            </a:r>
            <a:r>
              <a:rPr lang="en-US" dirty="0" err="1"/>
              <a:t>etarli</a:t>
            </a:r>
            <a:r>
              <a:rPr lang="en-US" dirty="0"/>
              <a:t> </a:t>
            </a:r>
            <a:r>
              <a:rPr lang="en-US" dirty="0" err="1"/>
              <a:t>bo‘lmay</a:t>
            </a:r>
            <a:r>
              <a:rPr lang="en-US" dirty="0"/>
              <a:t> </a:t>
            </a:r>
            <a:r>
              <a:rPr lang="en-US" dirty="0" err="1"/>
              <a:t>qoladi</a:t>
            </a:r>
            <a:r>
              <a:rPr lang="en-US" dirty="0"/>
              <a:t>. </a:t>
            </a:r>
            <a:r>
              <a:rPr lang="en-US" dirty="0" err="1"/>
              <a:t>Avariya</a:t>
            </a:r>
            <a:r>
              <a:rPr lang="en-US" dirty="0"/>
              <a:t> </a:t>
            </a:r>
            <a:r>
              <a:rPr lang="en-US" dirty="0" err="1"/>
              <a:t>holatlarida</a:t>
            </a:r>
            <a:r>
              <a:rPr lang="en-US" dirty="0"/>
              <a:t>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tutashuv</a:t>
            </a:r>
            <a:r>
              <a:rPr lang="en-US" dirty="0"/>
              <a:t> </a:t>
            </a:r>
            <a:r>
              <a:rPr lang="en-US" dirty="0" err="1"/>
              <a:t>toklarining</a:t>
            </a:r>
            <a:r>
              <a:rPr lang="en-US" dirty="0"/>
              <a:t> </a:t>
            </a:r>
            <a:r>
              <a:rPr lang="en-US" dirty="0" err="1"/>
              <a:t>jihozlar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ruxsat</a:t>
            </a:r>
            <a:r>
              <a:rPr lang="en-US" dirty="0"/>
              <a:t> </a:t>
            </a:r>
            <a:r>
              <a:rPr lang="en-US" dirty="0" err="1"/>
              <a:t>etilganidan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qiymatlargacha</a:t>
            </a:r>
            <a:r>
              <a:rPr lang="en-US" dirty="0"/>
              <a:t> </a:t>
            </a:r>
            <a:r>
              <a:rPr lang="en-US" dirty="0" err="1"/>
              <a:t>ortishi</a:t>
            </a:r>
            <a:r>
              <a:rPr lang="en-US" dirty="0"/>
              <a:t> </a:t>
            </a:r>
            <a:r>
              <a:rPr lang="en-US" dirty="0" err="1"/>
              <a:t>energetika</a:t>
            </a:r>
            <a:r>
              <a:rPr lang="en-US" dirty="0"/>
              <a:t> </a:t>
            </a:r>
            <a:r>
              <a:rPr lang="en-US" dirty="0" err="1"/>
              <a:t>tizimiga</a:t>
            </a:r>
            <a:r>
              <a:rPr lang="en-US" dirty="0"/>
              <a:t> </a:t>
            </a:r>
            <a:r>
              <a:rPr lang="en-US" dirty="0" err="1"/>
              <a:t>loyihalash</a:t>
            </a:r>
            <a:r>
              <a:rPr lang="en-US" dirty="0"/>
              <a:t> </a:t>
            </a:r>
            <a:r>
              <a:rPr lang="en-US" dirty="0" err="1"/>
              <a:t>paytida</a:t>
            </a:r>
            <a:r>
              <a:rPr lang="en-US" dirty="0"/>
              <a:t> </a:t>
            </a:r>
            <a:r>
              <a:rPr lang="en-US" dirty="0" err="1"/>
              <a:t>ko‘zda</a:t>
            </a:r>
            <a:r>
              <a:rPr lang="en-US" dirty="0"/>
              <a:t> </a:t>
            </a:r>
            <a:r>
              <a:rPr lang="en-US" dirty="0" err="1"/>
              <a:t>tutilmagan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quvvatli</a:t>
            </a:r>
            <a:r>
              <a:rPr lang="en-US" dirty="0"/>
              <a:t> turbo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gidrogeneratorlar</a:t>
            </a:r>
            <a:r>
              <a:rPr lang="en-US" dirty="0"/>
              <a:t>, </a:t>
            </a:r>
            <a:r>
              <a:rPr lang="en-US" dirty="0" err="1"/>
              <a:t>transformatorlar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h.k.larning</a:t>
            </a:r>
            <a:r>
              <a:rPr lang="en-US" dirty="0"/>
              <a:t> </a:t>
            </a:r>
            <a:r>
              <a:rPr lang="en-US" dirty="0" err="1"/>
              <a:t>ulanishi</a:t>
            </a:r>
            <a:r>
              <a:rPr lang="en-US" dirty="0"/>
              <a:t> </a:t>
            </a:r>
            <a:r>
              <a:rPr lang="en-US" dirty="0" err="1"/>
              <a:t>natijasida</a:t>
            </a:r>
            <a:r>
              <a:rPr lang="en-US" dirty="0"/>
              <a:t> </a:t>
            </a:r>
            <a:r>
              <a:rPr lang="en-US" dirty="0" err="1"/>
              <a:t>sodir</a:t>
            </a:r>
            <a:r>
              <a:rPr lang="en-US" dirty="0"/>
              <a:t> </a:t>
            </a:r>
            <a:r>
              <a:rPr lang="en-US" dirty="0" err="1"/>
              <a:t>bo‘ladi</a:t>
            </a:r>
            <a:r>
              <a:rPr lang="en-US" dirty="0"/>
              <a:t>. </a:t>
            </a:r>
            <a:r>
              <a:rPr lang="en-US" dirty="0" err="1"/>
              <a:t>Energetika</a:t>
            </a:r>
            <a:r>
              <a:rPr lang="en-US" dirty="0"/>
              <a:t> </a:t>
            </a:r>
            <a:r>
              <a:rPr lang="en-US" dirty="0" err="1"/>
              <a:t>tizimlarida</a:t>
            </a:r>
            <a:r>
              <a:rPr lang="en-US" dirty="0"/>
              <a:t> </a:t>
            </a:r>
            <a:r>
              <a:rPr lang="en-US" dirty="0" err="1"/>
              <a:t>jihozlarning</a:t>
            </a:r>
            <a:r>
              <a:rPr lang="en-US" dirty="0"/>
              <a:t> </a:t>
            </a:r>
            <a:r>
              <a:rPr lang="en-US" dirty="0" err="1"/>
              <a:t>parametrlarini</a:t>
            </a:r>
            <a:r>
              <a:rPr lang="en-US" dirty="0"/>
              <a:t> 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ish</a:t>
            </a:r>
            <a:r>
              <a:rPr lang="en-US" dirty="0"/>
              <a:t> </a:t>
            </a:r>
            <a:r>
              <a:rPr lang="en-US" dirty="0" err="1"/>
              <a:t>sharoitlariga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kelishini</a:t>
            </a:r>
            <a:r>
              <a:rPr lang="en-US" dirty="0"/>
              <a:t> </a:t>
            </a:r>
            <a:r>
              <a:rPr lang="en-US" dirty="0" err="1"/>
              <a:t>tekshirish</a:t>
            </a:r>
            <a:r>
              <a:rPr lang="en-US" dirty="0"/>
              <a:t> </a:t>
            </a:r>
            <a:r>
              <a:rPr lang="en-US" dirty="0" err="1"/>
              <a:t>surunkali</a:t>
            </a:r>
            <a:r>
              <a:rPr lang="en-US" dirty="0"/>
              <a:t> </a:t>
            </a:r>
            <a:r>
              <a:rPr lang="en-US" dirty="0" err="1"/>
              <a:t>tarzda</a:t>
            </a:r>
            <a:r>
              <a:rPr lang="en-US" dirty="0"/>
              <a:t> </a:t>
            </a:r>
            <a:r>
              <a:rPr lang="en-US" dirty="0" err="1"/>
              <a:t>iste’molchilarning</a:t>
            </a:r>
            <a:r>
              <a:rPr lang="en-US" dirty="0"/>
              <a:t> </a:t>
            </a:r>
            <a:r>
              <a:rPr lang="en-US" dirty="0" err="1"/>
              <a:t>eng</a:t>
            </a:r>
            <a:r>
              <a:rPr lang="en-US" dirty="0"/>
              <a:t> </a:t>
            </a:r>
            <a:r>
              <a:rPr lang="en-US" dirty="0" err="1"/>
              <a:t>katta</a:t>
            </a:r>
            <a:r>
              <a:rPr lang="en-US" dirty="0"/>
              <a:t> </a:t>
            </a:r>
            <a:r>
              <a:rPr lang="en-US" dirty="0" err="1"/>
              <a:t>yuklamalarini</a:t>
            </a:r>
            <a:r>
              <a:rPr lang="en-US" dirty="0"/>
              <a:t> </a:t>
            </a:r>
            <a:r>
              <a:rPr lang="en-US" dirty="0" err="1"/>
              <a:t>nazorat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ularni</a:t>
            </a:r>
            <a:r>
              <a:rPr lang="en-US" dirty="0"/>
              <a:t> </a:t>
            </a:r>
            <a:r>
              <a:rPr lang="en-US" dirty="0" err="1"/>
              <a:t>jihozlarning</a:t>
            </a:r>
            <a:r>
              <a:rPr lang="en-US" dirty="0"/>
              <a:t> nominal </a:t>
            </a:r>
            <a:r>
              <a:rPr lang="en-US" dirty="0" err="1"/>
              <a:t>ma’lumotlari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solishtirish</a:t>
            </a:r>
            <a:r>
              <a:rPr lang="en-US" dirty="0"/>
              <a:t> </a:t>
            </a:r>
            <a:r>
              <a:rPr lang="en-US" dirty="0" err="1"/>
              <a:t>hamda</a:t>
            </a:r>
            <a:r>
              <a:rPr lang="en-US" dirty="0"/>
              <a:t> 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jihozlar</a:t>
            </a:r>
            <a:r>
              <a:rPr lang="en-US" dirty="0"/>
              <a:t> </a:t>
            </a:r>
            <a:r>
              <a:rPr lang="en-US" dirty="0" err="1"/>
              <a:t>ulangan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tarmoqning</a:t>
            </a:r>
            <a:r>
              <a:rPr lang="en-US" dirty="0"/>
              <a:t> </a:t>
            </a:r>
            <a:r>
              <a:rPr lang="en-US" dirty="0" err="1"/>
              <a:t>sxemasi</a:t>
            </a:r>
            <a:r>
              <a:rPr lang="en-US" dirty="0"/>
              <a:t> </a:t>
            </a:r>
            <a:r>
              <a:rPr lang="en-US" dirty="0" err="1"/>
              <a:t>o‘zgargan</a:t>
            </a:r>
            <a:r>
              <a:rPr lang="en-US" dirty="0"/>
              <a:t> </a:t>
            </a:r>
            <a:r>
              <a:rPr lang="en-US" dirty="0" err="1"/>
              <a:t>holatlar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tutashuv</a:t>
            </a:r>
            <a:r>
              <a:rPr lang="en-US" dirty="0"/>
              <a:t> </a:t>
            </a:r>
            <a:r>
              <a:rPr lang="en-US" dirty="0" err="1"/>
              <a:t>toklarini</a:t>
            </a:r>
            <a:r>
              <a:rPr lang="en-US" dirty="0"/>
              <a:t> </a:t>
            </a:r>
            <a:r>
              <a:rPr lang="en-US" dirty="0" err="1"/>
              <a:t>hisoblash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oshiriladi</a:t>
            </a:r>
            <a:r>
              <a:rPr lang="en-US" dirty="0"/>
              <a:t>. </a:t>
            </a:r>
            <a:r>
              <a:rPr lang="en-US" dirty="0" err="1"/>
              <a:t>Mos</a:t>
            </a:r>
            <a:r>
              <a:rPr lang="en-US" dirty="0"/>
              <a:t> </a:t>
            </a:r>
            <a:r>
              <a:rPr lang="en-US" dirty="0" err="1"/>
              <a:t>kelmagan</a:t>
            </a:r>
            <a:r>
              <a:rPr lang="en-US" dirty="0"/>
              <a:t> </a:t>
            </a:r>
            <a:r>
              <a:rPr lang="en-US" dirty="0" err="1"/>
              <a:t>holatlar</a:t>
            </a:r>
            <a:r>
              <a:rPr lang="en-US" dirty="0"/>
              <a:t> </a:t>
            </a:r>
            <a:r>
              <a:rPr lang="en-US" dirty="0" err="1"/>
              <a:t>kuzatilganda</a:t>
            </a:r>
            <a:r>
              <a:rPr lang="en-US" dirty="0"/>
              <a:t> </a:t>
            </a:r>
            <a:r>
              <a:rPr lang="en-US" dirty="0" err="1"/>
              <a:t>jihozlarni</a:t>
            </a:r>
            <a:r>
              <a:rPr lang="en-US" dirty="0"/>
              <a:t> </a:t>
            </a:r>
            <a:r>
              <a:rPr lang="en-US" dirty="0" err="1"/>
              <a:t>modernizatsiyalash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almashtirish</a:t>
            </a:r>
            <a:r>
              <a:rPr lang="en-US" dirty="0"/>
              <a:t>, </a:t>
            </a:r>
            <a:r>
              <a:rPr lang="en-US" dirty="0" err="1"/>
              <a:t>shuningdek</a:t>
            </a:r>
            <a:r>
              <a:rPr lang="en-US" dirty="0"/>
              <a:t>,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tarmog‘ini</a:t>
            </a:r>
            <a:r>
              <a:rPr lang="en-US" dirty="0"/>
              <a:t> </a:t>
            </a:r>
            <a:r>
              <a:rPr lang="en-US" dirty="0" err="1"/>
              <a:t>seksiyalash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oshiriladi</a:t>
            </a:r>
            <a:r>
              <a:rPr lang="en-US" dirty="0"/>
              <a:t>;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tutashuv</a:t>
            </a:r>
            <a:r>
              <a:rPr lang="en-US" dirty="0"/>
              <a:t> </a:t>
            </a:r>
            <a:r>
              <a:rPr lang="en-US" dirty="0" err="1"/>
              <a:t>toklarini</a:t>
            </a:r>
            <a:r>
              <a:rPr lang="en-US" dirty="0"/>
              <a:t> </a:t>
            </a:r>
            <a:r>
              <a:rPr lang="en-US" dirty="0" err="1"/>
              <a:t>cheklash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tarmoqlarini</a:t>
            </a:r>
            <a:r>
              <a:rPr lang="en-US" dirty="0"/>
              <a:t> </a:t>
            </a:r>
            <a:r>
              <a:rPr lang="en-US" dirty="0" err="1"/>
              <a:t>ajratishining</a:t>
            </a:r>
            <a:r>
              <a:rPr lang="en-US" dirty="0"/>
              <a:t> </a:t>
            </a:r>
            <a:r>
              <a:rPr lang="en-US" dirty="0" err="1"/>
              <a:t>avtomatik</a:t>
            </a:r>
            <a:r>
              <a:rPr lang="en-US" dirty="0"/>
              <a:t> </a:t>
            </a:r>
            <a:r>
              <a:rPr lang="en-US" dirty="0" err="1"/>
              <a:t>qurilmalari</a:t>
            </a:r>
            <a:r>
              <a:rPr lang="en-US" dirty="0"/>
              <a:t> </a:t>
            </a:r>
            <a:r>
              <a:rPr lang="en-US" dirty="0" err="1"/>
              <a:t>ishga</a:t>
            </a:r>
            <a:r>
              <a:rPr lang="en-US" dirty="0"/>
              <a:t> </a:t>
            </a:r>
            <a:r>
              <a:rPr lang="en-US" dirty="0" err="1"/>
              <a:t>tushiriladi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h.k</a:t>
            </a:r>
            <a:r>
              <a:rPr lang="en-US" dirty="0"/>
              <a:t>.  </a:t>
            </a:r>
            <a:endParaRPr lang="ru-RU" dirty="0"/>
          </a:p>
          <a:p>
            <a:r>
              <a:rPr lang="en-US" dirty="0"/>
              <a:t> </a:t>
            </a:r>
            <a:r>
              <a:rPr lang="en-US" dirty="0" err="1"/>
              <a:t>Jihozlarning</a:t>
            </a:r>
            <a:r>
              <a:rPr lang="en-US" dirty="0"/>
              <a:t> </a:t>
            </a:r>
            <a:r>
              <a:rPr lang="en-US" dirty="0" err="1"/>
              <a:t>ishlashini</a:t>
            </a:r>
            <a:r>
              <a:rPr lang="en-US" dirty="0"/>
              <a:t> </a:t>
            </a:r>
            <a:r>
              <a:rPr lang="en-US" dirty="0" err="1"/>
              <a:t>nazorat</a:t>
            </a:r>
            <a:r>
              <a:rPr lang="en-US" dirty="0"/>
              <a:t> </a:t>
            </a:r>
            <a:r>
              <a:rPr lang="en-US" dirty="0" err="1"/>
              <a:t>qilish</a:t>
            </a:r>
            <a:r>
              <a:rPr lang="en-US" dirty="0"/>
              <a:t> </a:t>
            </a:r>
            <a:r>
              <a:rPr lang="en-US" dirty="0" err="1"/>
              <a:t>navbatchi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ishlatuvchi</a:t>
            </a:r>
            <a:r>
              <a:rPr lang="en-US" dirty="0"/>
              <a:t> personal </a:t>
            </a:r>
            <a:r>
              <a:rPr lang="en-US" dirty="0" err="1"/>
              <a:t>tomonidan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bajariluvchi</a:t>
            </a:r>
            <a:r>
              <a:rPr lang="en-US" dirty="0"/>
              <a:t> </a:t>
            </a:r>
            <a:r>
              <a:rPr lang="en-US" dirty="0" err="1"/>
              <a:t>tashqi</a:t>
            </a:r>
            <a:r>
              <a:rPr lang="en-US" dirty="0"/>
              <a:t> </a:t>
            </a:r>
            <a:r>
              <a:rPr lang="en-US" dirty="0" err="1"/>
              <a:t>ko‘rik</a:t>
            </a:r>
            <a:r>
              <a:rPr lang="en-US" dirty="0"/>
              <a:t> </a:t>
            </a:r>
            <a:r>
              <a:rPr lang="en-US" dirty="0" err="1"/>
              <a:t>paytida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oshiriladi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dirty="0" err="1"/>
              <a:t>ostida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uskunani</a:t>
            </a:r>
            <a:r>
              <a:rPr lang="en-US" dirty="0"/>
              <a:t> </a:t>
            </a:r>
            <a:r>
              <a:rPr lang="en-US" dirty="0" err="1"/>
              <a:t>to‘siqsiz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o‘tkazuvchi</a:t>
            </a:r>
            <a:r>
              <a:rPr lang="en-US" dirty="0"/>
              <a:t> </a:t>
            </a:r>
            <a:r>
              <a:rPr lang="en-US" dirty="0" err="1"/>
              <a:t>qismiga</a:t>
            </a:r>
            <a:r>
              <a:rPr lang="en-US" dirty="0"/>
              <a:t> 2</a:t>
            </a:r>
            <a:r>
              <a:rPr lang="en-US" i="1" dirty="0"/>
              <a:t>jadval</a:t>
            </a:r>
            <a:r>
              <a:rPr lang="en-US" dirty="0"/>
              <a:t>da </a:t>
            </a:r>
            <a:r>
              <a:rPr lang="en-US" dirty="0" err="1"/>
              <a:t>qayd</a:t>
            </a:r>
            <a:r>
              <a:rPr lang="en-US" dirty="0"/>
              <a:t> </a:t>
            </a:r>
            <a:r>
              <a:rPr lang="en-US" dirty="0" err="1"/>
              <a:t>etilganidan</a:t>
            </a:r>
            <a:r>
              <a:rPr lang="en-US" dirty="0"/>
              <a:t> </a:t>
            </a:r>
            <a:r>
              <a:rPr lang="en-US" dirty="0" err="1"/>
              <a:t>kam</a:t>
            </a:r>
            <a:r>
              <a:rPr lang="en-US" dirty="0"/>
              <a:t> </a:t>
            </a:r>
            <a:r>
              <a:rPr lang="en-US" dirty="0" err="1"/>
              <a:t>masofaga</a:t>
            </a:r>
            <a:r>
              <a:rPr lang="en-US" dirty="0"/>
              <a:t> yuk </a:t>
            </a:r>
            <a:r>
              <a:rPr lang="en-US" dirty="0" err="1"/>
              <a:t>ko‘taruvchi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mashinamexanizmlarning</a:t>
            </a:r>
            <a:r>
              <a:rPr lang="en-US" dirty="0"/>
              <a:t> </a:t>
            </a:r>
            <a:r>
              <a:rPr lang="en-US" dirty="0" err="1"/>
              <a:t>hamda</a:t>
            </a:r>
            <a:r>
              <a:rPr lang="en-US" dirty="0"/>
              <a:t> </a:t>
            </a:r>
            <a:r>
              <a:rPr lang="en-US" dirty="0" err="1"/>
              <a:t>shaxslarning</a:t>
            </a:r>
            <a:r>
              <a:rPr lang="en-US" dirty="0"/>
              <a:t> </a:t>
            </a:r>
            <a:r>
              <a:rPr lang="en-US" dirty="0" err="1"/>
              <a:t>yaqinlashishi</a:t>
            </a:r>
            <a:r>
              <a:rPr lang="en-US" dirty="0"/>
              <a:t> man </a:t>
            </a:r>
            <a:r>
              <a:rPr lang="en-US" dirty="0" err="1"/>
              <a:t>etiladi</a:t>
            </a:r>
            <a:r>
              <a:rPr lang="en-US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726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1779637"/>
              </p:ext>
            </p:extLst>
          </p:nvPr>
        </p:nvGraphicFramePr>
        <p:xfrm>
          <a:off x="467544" y="404664"/>
          <a:ext cx="8208912" cy="60486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45273"/>
                <a:gridCol w="1815498"/>
                <a:gridCol w="820892"/>
                <a:gridCol w="2219983"/>
                <a:gridCol w="807266"/>
              </a:tblGrid>
              <a:tr h="1443323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4000"/>
                        </a:lnSpc>
                        <a:spcAft>
                          <a:spcPts val="235"/>
                        </a:spcAft>
                      </a:pPr>
                      <a:r>
                        <a:rPr lang="ru-RU" sz="1400">
                          <a:effectLst/>
                        </a:rPr>
                        <a:t> </a:t>
                      </a:r>
                    </a:p>
                    <a:p>
                      <a:pPr marL="6350" marR="7620" indent="-6350" algn="l">
                        <a:lnSpc>
                          <a:spcPct val="114000"/>
                        </a:lnSpc>
                        <a:spcAft>
                          <a:spcPts val="245"/>
                        </a:spcAft>
                      </a:pPr>
                      <a:r>
                        <a:rPr lang="en-US" sz="1400">
                          <a:effectLst/>
                        </a:rPr>
                        <a:t> </a:t>
                      </a:r>
                      <a:endParaRPr lang="ru-RU" sz="1400">
                        <a:effectLst/>
                      </a:endParaRPr>
                    </a:p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Kuchlanish, kV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 gridSpan="2">
                  <a:txBody>
                    <a:bodyPr/>
                    <a:lstStyle/>
                    <a:p>
                      <a:pPr marL="6350" marR="1905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Odamlar va ular qo‘llaydigan asbob hamda moslamalardan vaqtincha to‘siq, tok o‘tkazuvchi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27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Yuk changallovchi moslamalar, ishchi yoki transport holatida bo‘lgan yuk ko‘tarish mashina va mexanizmlar bilan tok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8011"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858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qismlargacha masofa.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bo‘lgan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9850" marR="26035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o‘tkazuvchi orasidagi masofa.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qismlar 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</a:tr>
              <a:tr h="858823">
                <a:tc>
                  <a:txBody>
                    <a:bodyPr/>
                    <a:lstStyle/>
                    <a:p>
                      <a:pPr marL="6858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gacha bo‘lgan havo elektr uzatish tarmog‘i uchun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87185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</a:tr>
              <a:tr h="588810">
                <a:tc>
                  <a:txBody>
                    <a:bodyPr/>
                    <a:lstStyle/>
                    <a:p>
                      <a:pPr marL="68580" marR="7620" indent="-6350" algn="just">
                        <a:lnSpc>
                          <a:spcPct val="114000"/>
                        </a:lnSpc>
                        <a:spcAft>
                          <a:spcPts val="245"/>
                        </a:spcAft>
                      </a:pPr>
                      <a:r>
                        <a:rPr lang="ru-RU" sz="1400">
                          <a:effectLst/>
                        </a:rPr>
                        <a:t>Boshqa elektr </a:t>
                      </a:r>
                    </a:p>
                    <a:p>
                      <a:pPr marL="6858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uskunalari uchun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858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cheklanmaydi, mumkin emas)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59690" marR="7620" indent="-635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(tegish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9850" marR="7620" indent="-6350" algn="l">
                        <a:lnSpc>
                          <a:spcPct val="114000"/>
                        </a:lnSpc>
                        <a:spcAft>
                          <a:spcPts val="245"/>
                        </a:spcAft>
                      </a:pPr>
                      <a:r>
                        <a:rPr lang="ru-RU" sz="1400">
                          <a:effectLst/>
                        </a:rPr>
                        <a:t>1,0 </a:t>
                      </a:r>
                    </a:p>
                    <a:p>
                      <a:pPr marL="698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</a:tr>
              <a:tr h="286652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6-35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87185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0,6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</a:tr>
              <a:tr h="288922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87185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</a:tr>
              <a:tr h="286652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87185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1,5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</a:tr>
              <a:tr h="288922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87185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</a:tr>
              <a:tr h="287408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330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87185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2,5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</a:tr>
              <a:tr h="288922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400-500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87185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</a:tr>
              <a:tr h="286652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750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87185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5,0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6,0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</a:tr>
              <a:tr h="288922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800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87185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3,5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4,5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</a:tr>
              <a:tr h="286652">
                <a:tc>
                  <a:txBody>
                    <a:bodyPr/>
                    <a:lstStyle/>
                    <a:p>
                      <a:pPr marL="6350" marR="7620" indent="-635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1100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871855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8,0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97409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10,0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  <a:tc>
                  <a:txBody>
                    <a:bodyPr/>
                    <a:lstStyle/>
                    <a:p>
                      <a:pPr marL="6350" marR="7620" indent="-635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2349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4683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>
                <a:effectLst/>
              </a:rPr>
              <a:t>Uzgichlarni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ishlatish</a:t>
            </a:r>
            <a:r>
              <a:rPr lang="ru-RU" dirty="0">
                <a:effectLst/>
              </a:rPr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69160"/>
          </a:xfrm>
        </p:spPr>
        <p:txBody>
          <a:bodyPr>
            <a:noAutofit/>
          </a:bodyPr>
          <a:lstStyle/>
          <a:p>
            <a:r>
              <a:rPr lang="en-US" sz="1600" dirty="0"/>
              <a:t> </a:t>
            </a:r>
            <a:r>
              <a:rPr lang="en-US" sz="1600" dirty="0" err="1"/>
              <a:t>Uzgichlar</a:t>
            </a:r>
            <a:r>
              <a:rPr lang="en-US" sz="1600" dirty="0"/>
              <a:t> </a:t>
            </a:r>
            <a:r>
              <a:rPr lang="en-US" sz="1600" dirty="0" err="1"/>
              <a:t>elektr</a:t>
            </a:r>
            <a:r>
              <a:rPr lang="en-US" sz="1600" dirty="0"/>
              <a:t> </a:t>
            </a:r>
            <a:r>
              <a:rPr lang="en-US" sz="1600" dirty="0" err="1"/>
              <a:t>zanjirlarni</a:t>
            </a:r>
            <a:r>
              <a:rPr lang="en-US" sz="1600" dirty="0"/>
              <a:t> </a:t>
            </a:r>
            <a:r>
              <a:rPr lang="en-US" sz="1600" dirty="0" err="1"/>
              <a:t>har</a:t>
            </a:r>
            <a:r>
              <a:rPr lang="en-US" sz="1600" dirty="0"/>
              <a:t> </a:t>
            </a:r>
            <a:r>
              <a:rPr lang="en-US" sz="1600" dirty="0" err="1"/>
              <a:t>qanday</a:t>
            </a:r>
            <a:r>
              <a:rPr lang="en-US" sz="1600" dirty="0"/>
              <a:t> </a:t>
            </a:r>
            <a:r>
              <a:rPr lang="en-US" sz="1600" dirty="0" err="1"/>
              <a:t>ishlatish</a:t>
            </a:r>
            <a:r>
              <a:rPr lang="en-US" sz="1600" dirty="0"/>
              <a:t> </a:t>
            </a:r>
            <a:r>
              <a:rPr lang="en-US" sz="1600" dirty="0" err="1"/>
              <a:t>rejimlarida</a:t>
            </a:r>
            <a:r>
              <a:rPr lang="en-US" sz="1600" dirty="0"/>
              <a:t> </a:t>
            </a:r>
            <a:r>
              <a:rPr lang="en-US" sz="1600" dirty="0" err="1"/>
              <a:t>kommutatsiyalash</a:t>
            </a:r>
            <a:r>
              <a:rPr lang="en-US" sz="1600" dirty="0"/>
              <a:t> </a:t>
            </a:r>
            <a:r>
              <a:rPr lang="en-US" sz="1600" dirty="0" err="1"/>
              <a:t>uchun</a:t>
            </a:r>
            <a:r>
              <a:rPr lang="en-US" sz="1600" dirty="0"/>
              <a:t> </a:t>
            </a:r>
            <a:r>
              <a:rPr lang="en-US" sz="1600" dirty="0" err="1"/>
              <a:t>xizmat</a:t>
            </a:r>
            <a:r>
              <a:rPr lang="en-US" sz="1600" dirty="0"/>
              <a:t> </a:t>
            </a:r>
            <a:r>
              <a:rPr lang="en-US" sz="1600" dirty="0" err="1"/>
              <a:t>qiladi</a:t>
            </a:r>
            <a:r>
              <a:rPr lang="en-US" sz="1600" dirty="0"/>
              <a:t>. </a:t>
            </a:r>
            <a:r>
              <a:rPr lang="en-US" sz="1600" dirty="0" err="1"/>
              <a:t>Bunday</a:t>
            </a:r>
            <a:r>
              <a:rPr lang="en-US" sz="1600" dirty="0"/>
              <a:t> </a:t>
            </a:r>
            <a:r>
              <a:rPr lang="en-US" sz="1600" dirty="0" err="1"/>
              <a:t>rejimlar</a:t>
            </a:r>
            <a:r>
              <a:rPr lang="en-US" sz="1600" dirty="0"/>
              <a:t>, </a:t>
            </a:r>
            <a:r>
              <a:rPr lang="en-US" sz="1600" dirty="0" err="1"/>
              <a:t>odatda</a:t>
            </a:r>
            <a:r>
              <a:rPr lang="en-US" sz="1600" dirty="0"/>
              <a:t>, </a:t>
            </a:r>
            <a:r>
              <a:rPr lang="en-US" sz="1600" dirty="0" err="1"/>
              <a:t>yuklama</a:t>
            </a:r>
            <a:r>
              <a:rPr lang="en-US" sz="1600" dirty="0"/>
              <a:t>, </a:t>
            </a:r>
            <a:r>
              <a:rPr lang="en-US" sz="1600" dirty="0" err="1"/>
              <a:t>qisqa</a:t>
            </a:r>
            <a:r>
              <a:rPr lang="en-US" sz="1600" dirty="0"/>
              <a:t> </a:t>
            </a:r>
            <a:r>
              <a:rPr lang="en-US" sz="1600" dirty="0" err="1"/>
              <a:t>tutashuv</a:t>
            </a:r>
            <a:r>
              <a:rPr lang="en-US" sz="1600" dirty="0"/>
              <a:t>, </a:t>
            </a:r>
            <a:r>
              <a:rPr lang="en-US" sz="1600" dirty="0" err="1"/>
              <a:t>transformatorlarni</a:t>
            </a:r>
            <a:r>
              <a:rPr lang="en-US" sz="1600" dirty="0"/>
              <a:t> </a:t>
            </a:r>
            <a:r>
              <a:rPr lang="en-US" sz="1600" dirty="0" err="1"/>
              <a:t>magnitlash</a:t>
            </a:r>
            <a:r>
              <a:rPr lang="en-US" sz="1600" dirty="0"/>
              <a:t>, </a:t>
            </a:r>
            <a:r>
              <a:rPr lang="en-US" sz="1600" dirty="0" err="1"/>
              <a:t>liniya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shinalarning</a:t>
            </a:r>
            <a:r>
              <a:rPr lang="en-US" sz="1600" dirty="0"/>
              <a:t> </a:t>
            </a:r>
            <a:r>
              <a:rPr lang="en-US" sz="1600" dirty="0" err="1"/>
              <a:t>zaryad</a:t>
            </a:r>
            <a:r>
              <a:rPr lang="en-US" sz="1600" dirty="0"/>
              <a:t> </a:t>
            </a:r>
            <a:r>
              <a:rPr lang="en-US" sz="1600" dirty="0" err="1"/>
              <a:t>toklarini</a:t>
            </a:r>
            <a:r>
              <a:rPr lang="en-US" sz="1600" dirty="0"/>
              <a:t> </a:t>
            </a:r>
            <a:r>
              <a:rPr lang="en-US" sz="1600" dirty="0" err="1"/>
              <a:t>ulash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uzish</a:t>
            </a:r>
            <a:r>
              <a:rPr lang="en-US" sz="1600" dirty="0"/>
              <a:t> </a:t>
            </a:r>
            <a:r>
              <a:rPr lang="en-US" sz="1600" dirty="0" err="1"/>
              <a:t>rejimlaridir</a:t>
            </a:r>
            <a:r>
              <a:rPr lang="en-US" sz="1600" dirty="0"/>
              <a:t>. </a:t>
            </a:r>
            <a:r>
              <a:rPr lang="en-US" sz="1600" dirty="0" err="1"/>
              <a:t>Uzgich</a:t>
            </a:r>
            <a:r>
              <a:rPr lang="en-US" sz="1600" dirty="0"/>
              <a:t> </a:t>
            </a:r>
            <a:r>
              <a:rPr lang="en-US" sz="1600" dirty="0" err="1"/>
              <a:t>uchun</a:t>
            </a:r>
            <a:r>
              <a:rPr lang="en-US" sz="1600" dirty="0"/>
              <a:t> </a:t>
            </a:r>
            <a:r>
              <a:rPr lang="en-US" sz="1600" dirty="0" err="1"/>
              <a:t>eng</a:t>
            </a:r>
            <a:r>
              <a:rPr lang="en-US" sz="1600" dirty="0"/>
              <a:t> </a:t>
            </a:r>
            <a:r>
              <a:rPr lang="en-US" sz="1600" dirty="0" err="1"/>
              <a:t>og‘ir</a:t>
            </a:r>
            <a:r>
              <a:rPr lang="en-US" sz="1600" dirty="0"/>
              <a:t> </a:t>
            </a:r>
            <a:r>
              <a:rPr lang="en-US" sz="1600" dirty="0" err="1"/>
              <a:t>rejim</a:t>
            </a:r>
            <a:r>
              <a:rPr lang="en-US" sz="1600" dirty="0"/>
              <a:t> </a:t>
            </a:r>
            <a:r>
              <a:rPr lang="en-US" sz="1600" dirty="0" err="1"/>
              <a:t>bo‘lib</a:t>
            </a:r>
            <a:r>
              <a:rPr lang="en-US" sz="1600" dirty="0"/>
              <a:t> </a:t>
            </a:r>
            <a:r>
              <a:rPr lang="en-US" sz="1600" dirty="0" err="1"/>
              <a:t>qisqa</a:t>
            </a:r>
            <a:r>
              <a:rPr lang="en-US" sz="1600" dirty="0"/>
              <a:t> </a:t>
            </a:r>
            <a:r>
              <a:rPr lang="en-US" sz="1600" dirty="0" err="1"/>
              <a:t>tutashuv</a:t>
            </a:r>
            <a:r>
              <a:rPr lang="en-US" sz="1600" dirty="0"/>
              <a:t> </a:t>
            </a:r>
            <a:r>
              <a:rPr lang="en-US" sz="1600" dirty="0" err="1"/>
              <a:t>toklarni</a:t>
            </a:r>
            <a:r>
              <a:rPr lang="en-US" sz="1600" dirty="0"/>
              <a:t> </a:t>
            </a:r>
            <a:r>
              <a:rPr lang="en-US" sz="1600" dirty="0" err="1"/>
              <a:t>uzish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ulash</a:t>
            </a:r>
            <a:r>
              <a:rPr lang="en-US" sz="1600" dirty="0"/>
              <a:t> </a:t>
            </a:r>
            <a:r>
              <a:rPr lang="en-US" sz="1600" dirty="0" err="1"/>
              <a:t>rejimlari</a:t>
            </a:r>
            <a:r>
              <a:rPr lang="en-US" sz="1600" dirty="0"/>
              <a:t> </a:t>
            </a:r>
            <a:r>
              <a:rPr lang="en-US" sz="1600" dirty="0" err="1"/>
              <a:t>hisoblanadi</a:t>
            </a:r>
            <a:r>
              <a:rPr lang="en-US" sz="1600" dirty="0"/>
              <a:t>. </a:t>
            </a:r>
            <a:r>
              <a:rPr lang="en-US" sz="1600" dirty="0" err="1"/>
              <a:t>Katta</a:t>
            </a:r>
            <a:r>
              <a:rPr lang="en-US" sz="1600" dirty="0"/>
              <a:t> </a:t>
            </a:r>
            <a:r>
              <a:rPr lang="en-US" sz="1600" dirty="0" err="1"/>
              <a:t>toklar</a:t>
            </a:r>
            <a:r>
              <a:rPr lang="en-US" sz="1600" dirty="0"/>
              <a:t> </a:t>
            </a:r>
            <a:r>
              <a:rPr lang="en-US" sz="1600" dirty="0" err="1"/>
              <a:t>oqib</a:t>
            </a:r>
            <a:r>
              <a:rPr lang="en-US" sz="1600" dirty="0"/>
              <a:t> </a:t>
            </a:r>
            <a:r>
              <a:rPr lang="en-US" sz="1600" dirty="0" err="1"/>
              <a:t>o‘tganda</a:t>
            </a:r>
            <a:r>
              <a:rPr lang="en-US" sz="1600" dirty="0"/>
              <a:t> </a:t>
            </a:r>
            <a:r>
              <a:rPr lang="en-US" sz="1600" dirty="0" err="1"/>
              <a:t>uzgichga</a:t>
            </a:r>
            <a:r>
              <a:rPr lang="en-US" sz="1600" dirty="0"/>
              <a:t> </a:t>
            </a:r>
            <a:r>
              <a:rPr lang="en-US" sz="1600" dirty="0" err="1"/>
              <a:t>katta</a:t>
            </a:r>
            <a:r>
              <a:rPr lang="en-US" sz="1600" dirty="0"/>
              <a:t> </a:t>
            </a:r>
            <a:r>
              <a:rPr lang="en-US" sz="1600" dirty="0" err="1"/>
              <a:t>elektrodinamik</a:t>
            </a:r>
            <a:r>
              <a:rPr lang="en-US" sz="1600" dirty="0"/>
              <a:t> </a:t>
            </a:r>
            <a:r>
              <a:rPr lang="en-US" sz="1600" dirty="0" err="1"/>
              <a:t>kuch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yuqori</a:t>
            </a:r>
            <a:r>
              <a:rPr lang="en-US" sz="1600" dirty="0"/>
              <a:t> </a:t>
            </a:r>
            <a:r>
              <a:rPr lang="en-US" sz="1600" dirty="0" err="1"/>
              <a:t>xarorat</a:t>
            </a:r>
            <a:r>
              <a:rPr lang="en-US" sz="1600" dirty="0"/>
              <a:t> </a:t>
            </a:r>
            <a:r>
              <a:rPr lang="en-US" sz="1600" dirty="0" err="1"/>
              <a:t>ta’sir</a:t>
            </a:r>
            <a:r>
              <a:rPr lang="en-US" sz="1600" dirty="0"/>
              <a:t> </a:t>
            </a:r>
            <a:r>
              <a:rPr lang="en-US" sz="1600" dirty="0" err="1"/>
              <a:t>etadi</a:t>
            </a:r>
            <a:r>
              <a:rPr lang="en-US" sz="1600" dirty="0"/>
              <a:t>. </a:t>
            </a:r>
            <a:r>
              <a:rPr lang="en-US" sz="1600" dirty="0" err="1"/>
              <a:t>Bundan</a:t>
            </a:r>
            <a:r>
              <a:rPr lang="en-US" sz="1600" dirty="0"/>
              <a:t> </a:t>
            </a:r>
            <a:r>
              <a:rPr lang="en-US" sz="1600" dirty="0" err="1"/>
              <a:t>tashqari</a:t>
            </a:r>
            <a:r>
              <a:rPr lang="en-US" sz="1600" dirty="0"/>
              <a:t> </a:t>
            </a:r>
            <a:r>
              <a:rPr lang="en-US" sz="1600" dirty="0" err="1"/>
              <a:t>o‘rnashgan</a:t>
            </a:r>
            <a:r>
              <a:rPr lang="en-US" sz="1600" dirty="0"/>
              <a:t> </a:t>
            </a:r>
            <a:r>
              <a:rPr lang="en-US" sz="1600" dirty="0" err="1"/>
              <a:t>qisqa</a:t>
            </a:r>
            <a:r>
              <a:rPr lang="en-US" sz="1600" dirty="0"/>
              <a:t> </a:t>
            </a:r>
            <a:r>
              <a:rPr lang="en-US" sz="1600" dirty="0" err="1"/>
              <a:t>tutashuvga</a:t>
            </a:r>
            <a:r>
              <a:rPr lang="en-US" sz="1600" dirty="0"/>
              <a:t> </a:t>
            </a:r>
            <a:r>
              <a:rPr lang="en-US" sz="1600" dirty="0" err="1"/>
              <a:t>har</a:t>
            </a:r>
            <a:r>
              <a:rPr lang="en-US" sz="1600" dirty="0"/>
              <a:t> </a:t>
            </a:r>
            <a:r>
              <a:rPr lang="en-US" sz="1600" dirty="0" err="1"/>
              <a:t>qanday</a:t>
            </a:r>
            <a:r>
              <a:rPr lang="en-US" sz="1600" dirty="0"/>
              <a:t> </a:t>
            </a:r>
            <a:r>
              <a:rPr lang="en-US" sz="1600" dirty="0" err="1"/>
              <a:t>avtomatik</a:t>
            </a:r>
            <a:r>
              <a:rPr lang="en-US" sz="1600" dirty="0"/>
              <a:t> </a:t>
            </a:r>
            <a:r>
              <a:rPr lang="en-US" sz="1600" dirty="0" err="1"/>
              <a:t>yoki</a:t>
            </a:r>
            <a:r>
              <a:rPr lang="en-US" sz="1600" dirty="0"/>
              <a:t> </a:t>
            </a:r>
            <a:r>
              <a:rPr lang="en-US" sz="1600" dirty="0" err="1"/>
              <a:t>qo‘lda</a:t>
            </a:r>
            <a:r>
              <a:rPr lang="en-US" sz="1600" dirty="0"/>
              <a:t> </a:t>
            </a:r>
            <a:r>
              <a:rPr lang="en-US" sz="1600" dirty="0" err="1"/>
              <a:t>ulash</a:t>
            </a:r>
            <a:r>
              <a:rPr lang="en-US" sz="1600" dirty="0"/>
              <a:t> </a:t>
            </a:r>
            <a:r>
              <a:rPr lang="en-US" sz="1600" dirty="0" err="1"/>
              <a:t>yaqinlashayotgan</a:t>
            </a:r>
            <a:r>
              <a:rPr lang="en-US" sz="1600" dirty="0"/>
              <a:t> </a:t>
            </a:r>
            <a:r>
              <a:rPr lang="en-US" sz="1600" dirty="0" err="1"/>
              <a:t>kontaktlar</a:t>
            </a:r>
            <a:r>
              <a:rPr lang="en-US" sz="1600" dirty="0"/>
              <a:t> </a:t>
            </a:r>
            <a:r>
              <a:rPr lang="en-US" sz="1600" dirty="0" err="1"/>
              <a:t>orasidagi</a:t>
            </a:r>
            <a:r>
              <a:rPr lang="en-US" sz="1600" dirty="0"/>
              <a:t> </a:t>
            </a:r>
            <a:r>
              <a:rPr lang="en-US" sz="1600" dirty="0" err="1"/>
              <a:t>oraliqning</a:t>
            </a:r>
            <a:r>
              <a:rPr lang="en-US" sz="1600" dirty="0"/>
              <a:t> </a:t>
            </a:r>
            <a:r>
              <a:rPr lang="en-US" sz="1600" dirty="0" err="1"/>
              <a:t>teshilishi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kontaktlar</a:t>
            </a:r>
            <a:r>
              <a:rPr lang="en-US" sz="1600" dirty="0"/>
              <a:t> </a:t>
            </a:r>
            <a:r>
              <a:rPr lang="en-US" sz="1600" dirty="0" err="1"/>
              <a:t>zaif</a:t>
            </a:r>
            <a:r>
              <a:rPr lang="en-US" sz="1600" dirty="0"/>
              <a:t> </a:t>
            </a:r>
            <a:r>
              <a:rPr lang="en-US" sz="1600" dirty="0" err="1"/>
              <a:t>siqilgan</a:t>
            </a:r>
            <a:r>
              <a:rPr lang="en-US" sz="1600" dirty="0"/>
              <a:t> </a:t>
            </a:r>
            <a:r>
              <a:rPr lang="en-US" sz="1600" dirty="0" err="1"/>
              <a:t>holatlarda</a:t>
            </a:r>
            <a:r>
              <a:rPr lang="en-US" sz="1600" dirty="0"/>
              <a:t> </a:t>
            </a:r>
            <a:r>
              <a:rPr lang="en-US" sz="1600" dirty="0" err="1"/>
              <a:t>zarbiy</a:t>
            </a:r>
            <a:r>
              <a:rPr lang="en-US" sz="1600" dirty="0"/>
              <a:t> </a:t>
            </a:r>
            <a:r>
              <a:rPr lang="en-US" sz="1600" dirty="0" err="1"/>
              <a:t>tokning</a:t>
            </a:r>
            <a:r>
              <a:rPr lang="en-US" sz="1600" dirty="0"/>
              <a:t> </a:t>
            </a:r>
            <a:r>
              <a:rPr lang="en-US" sz="1600" dirty="0" err="1"/>
              <a:t>oqishi</a:t>
            </a:r>
            <a:r>
              <a:rPr lang="en-US" sz="1600" dirty="0"/>
              <a:t> </a:t>
            </a:r>
            <a:r>
              <a:rPr lang="en-US" sz="1600" dirty="0" err="1"/>
              <a:t>bilan</a:t>
            </a:r>
            <a:r>
              <a:rPr lang="en-US" sz="1600" dirty="0"/>
              <a:t> </a:t>
            </a:r>
            <a:r>
              <a:rPr lang="en-US" sz="1600" dirty="0" err="1"/>
              <a:t>bog‘liq</a:t>
            </a:r>
            <a:r>
              <a:rPr lang="en-US" sz="1600" dirty="0"/>
              <a:t> </a:t>
            </a:r>
            <a:r>
              <a:rPr lang="en-US" sz="1600" dirty="0" err="1"/>
              <a:t>bo‘lib</a:t>
            </a:r>
            <a:r>
              <a:rPr lang="en-US" sz="1600" dirty="0"/>
              <a:t>, </a:t>
            </a:r>
            <a:r>
              <a:rPr lang="en-US" sz="1600" dirty="0" err="1"/>
              <a:t>bu</a:t>
            </a:r>
            <a:r>
              <a:rPr lang="en-US" sz="1600" dirty="0"/>
              <a:t> </a:t>
            </a:r>
            <a:r>
              <a:rPr lang="en-US" sz="1600" dirty="0" err="1"/>
              <a:t>ularning</a:t>
            </a:r>
            <a:r>
              <a:rPr lang="en-US" sz="1600" dirty="0"/>
              <a:t> </a:t>
            </a:r>
            <a:r>
              <a:rPr lang="en-US" sz="1600" dirty="0" err="1"/>
              <a:t>muddatidan</a:t>
            </a:r>
            <a:r>
              <a:rPr lang="en-US" sz="1600" dirty="0"/>
              <a:t> </a:t>
            </a:r>
            <a:r>
              <a:rPr lang="en-US" sz="1600" dirty="0" err="1"/>
              <a:t>erta</a:t>
            </a:r>
            <a:r>
              <a:rPr lang="en-US" sz="1600" dirty="0"/>
              <a:t> </a:t>
            </a:r>
            <a:r>
              <a:rPr lang="en-US" sz="1600" dirty="0" err="1"/>
              <a:t>fizik</a:t>
            </a:r>
            <a:r>
              <a:rPr lang="en-US" sz="1600" dirty="0"/>
              <a:t> </a:t>
            </a:r>
            <a:r>
              <a:rPr lang="en-US" sz="1600" dirty="0" err="1"/>
              <a:t>emirilishiga</a:t>
            </a:r>
            <a:r>
              <a:rPr lang="en-US" sz="1600" dirty="0"/>
              <a:t> </a:t>
            </a:r>
            <a:r>
              <a:rPr lang="en-US" sz="1600" dirty="0" err="1"/>
              <a:t>olib</a:t>
            </a:r>
            <a:r>
              <a:rPr lang="en-US" sz="1600" dirty="0"/>
              <a:t> </a:t>
            </a:r>
            <a:r>
              <a:rPr lang="en-US" sz="1600" dirty="0" err="1"/>
              <a:t>keladi</a:t>
            </a:r>
            <a:r>
              <a:rPr lang="en-US" sz="1600" dirty="0"/>
              <a:t>. </a:t>
            </a:r>
            <a:r>
              <a:rPr lang="en-US" sz="1600" dirty="0" err="1"/>
              <a:t>Xizmat</a:t>
            </a:r>
            <a:r>
              <a:rPr lang="en-US" sz="1600" dirty="0"/>
              <a:t> </a:t>
            </a:r>
            <a:r>
              <a:rPr lang="en-US" sz="1600" dirty="0" err="1"/>
              <a:t>ko‘rsatish</a:t>
            </a:r>
            <a:r>
              <a:rPr lang="en-US" sz="1600" dirty="0"/>
              <a:t> </a:t>
            </a:r>
            <a:r>
              <a:rPr lang="en-US" sz="1600" dirty="0" err="1"/>
              <a:t>muddatini</a:t>
            </a:r>
            <a:r>
              <a:rPr lang="en-US" sz="1600" dirty="0"/>
              <a:t> </a:t>
            </a:r>
            <a:r>
              <a:rPr lang="en-US" sz="1600" dirty="0" err="1"/>
              <a:t>oshirish</a:t>
            </a:r>
            <a:r>
              <a:rPr lang="en-US" sz="1600" dirty="0"/>
              <a:t> </a:t>
            </a:r>
            <a:r>
              <a:rPr lang="en-US" sz="1600" dirty="0" err="1"/>
              <a:t>uchun</a:t>
            </a:r>
            <a:r>
              <a:rPr lang="en-US" sz="1600" dirty="0"/>
              <a:t> </a:t>
            </a:r>
            <a:r>
              <a:rPr lang="en-US" sz="1600" dirty="0" err="1"/>
              <a:t>kontaktlar</a:t>
            </a:r>
            <a:r>
              <a:rPr lang="en-US" sz="1600" dirty="0"/>
              <a:t> </a:t>
            </a:r>
            <a:r>
              <a:rPr lang="en-US" sz="1600" dirty="0" err="1"/>
              <a:t>metall-chinnidan</a:t>
            </a:r>
            <a:r>
              <a:rPr lang="en-US" sz="1600" dirty="0"/>
              <a:t> </a:t>
            </a:r>
            <a:r>
              <a:rPr lang="en-US" sz="1600" dirty="0" err="1"/>
              <a:t>yasaladi</a:t>
            </a:r>
            <a:r>
              <a:rPr lang="en-US" sz="1600" dirty="0"/>
              <a:t>. </a:t>
            </a:r>
            <a:endParaRPr lang="ru-RU" sz="1600" dirty="0"/>
          </a:p>
          <a:p>
            <a:r>
              <a:rPr lang="en-US" sz="1600" dirty="0"/>
              <a:t> </a:t>
            </a:r>
            <a:r>
              <a:rPr lang="en-US" sz="1600" dirty="0" err="1"/>
              <a:t>Uzgichlarning</a:t>
            </a:r>
            <a:r>
              <a:rPr lang="en-US" sz="1600" dirty="0"/>
              <a:t> </a:t>
            </a:r>
            <a:r>
              <a:rPr lang="en-US" sz="1600" dirty="0" err="1"/>
              <a:t>konstruksiyalarida</a:t>
            </a:r>
            <a:r>
              <a:rPr lang="en-US" sz="1600" dirty="0"/>
              <a:t> </a:t>
            </a:r>
            <a:r>
              <a:rPr lang="en-US" sz="1600" dirty="0" err="1"/>
              <a:t>yoy</a:t>
            </a:r>
            <a:r>
              <a:rPr lang="en-US" sz="1600" dirty="0"/>
              <a:t> </a:t>
            </a:r>
            <a:r>
              <a:rPr lang="en-US" sz="1600" dirty="0" err="1"/>
              <a:t>so‘ndirishning</a:t>
            </a:r>
            <a:r>
              <a:rPr lang="en-US" sz="1600" dirty="0"/>
              <a:t> </a:t>
            </a:r>
            <a:r>
              <a:rPr lang="en-US" sz="1600" dirty="0" err="1"/>
              <a:t>turli</a:t>
            </a:r>
            <a:r>
              <a:rPr lang="en-US" sz="1600" dirty="0"/>
              <a:t> </a:t>
            </a:r>
            <a:r>
              <a:rPr lang="en-US" sz="1600" dirty="0" err="1"/>
              <a:t>xil</a:t>
            </a:r>
            <a:r>
              <a:rPr lang="en-US" sz="1600" dirty="0"/>
              <a:t> </a:t>
            </a:r>
            <a:r>
              <a:rPr lang="en-US" sz="1600" dirty="0" err="1"/>
              <a:t>prinsiplardan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ularda</a:t>
            </a:r>
            <a:r>
              <a:rPr lang="en-US" sz="1600" dirty="0"/>
              <a:t> </a:t>
            </a:r>
            <a:r>
              <a:rPr lang="en-US" sz="1600" dirty="0" err="1"/>
              <a:t>turli</a:t>
            </a:r>
            <a:r>
              <a:rPr lang="en-US" sz="1600" dirty="0"/>
              <a:t> </a:t>
            </a:r>
            <a:r>
              <a:rPr lang="en-US" sz="1600" dirty="0" err="1"/>
              <a:t>xil</a:t>
            </a:r>
            <a:r>
              <a:rPr lang="en-US" sz="1600" dirty="0"/>
              <a:t> </a:t>
            </a:r>
            <a:r>
              <a:rPr lang="en-US" sz="1600" dirty="0" err="1"/>
              <a:t>so‘ndiruvchi</a:t>
            </a:r>
            <a:r>
              <a:rPr lang="en-US" sz="1600" dirty="0"/>
              <a:t> </a:t>
            </a:r>
            <a:r>
              <a:rPr lang="en-US" sz="1600" dirty="0" err="1"/>
              <a:t>muhit</a:t>
            </a:r>
            <a:r>
              <a:rPr lang="en-US" sz="1600" dirty="0"/>
              <a:t> </a:t>
            </a:r>
            <a:r>
              <a:rPr lang="en-US" sz="1600" dirty="0" err="1"/>
              <a:t>materiallaridan</a:t>
            </a:r>
            <a:r>
              <a:rPr lang="en-US" sz="1600" dirty="0"/>
              <a:t> </a:t>
            </a:r>
            <a:r>
              <a:rPr lang="en-US" sz="1600" dirty="0" err="1"/>
              <a:t>foydalaniladi</a:t>
            </a:r>
            <a:r>
              <a:rPr lang="en-US" sz="1600" dirty="0"/>
              <a:t>. </a:t>
            </a:r>
            <a:r>
              <a:rPr lang="en-US" sz="1600" dirty="0" err="1"/>
              <a:t>Shu</a:t>
            </a:r>
            <a:r>
              <a:rPr lang="en-US" sz="1600" dirty="0"/>
              <a:t> </a:t>
            </a:r>
            <a:r>
              <a:rPr lang="en-US" sz="1600" dirty="0" err="1"/>
              <a:t>munosabat</a:t>
            </a:r>
            <a:r>
              <a:rPr lang="en-US" sz="1600" dirty="0"/>
              <a:t> </a:t>
            </a:r>
            <a:r>
              <a:rPr lang="en-US" sz="1600" dirty="0" err="1"/>
              <a:t>bilan</a:t>
            </a:r>
            <a:r>
              <a:rPr lang="en-US" sz="1600" dirty="0"/>
              <a:t> </a:t>
            </a:r>
            <a:r>
              <a:rPr lang="en-US" sz="1600" dirty="0" err="1"/>
              <a:t>stansiya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podstansiyalarda</a:t>
            </a:r>
            <a:r>
              <a:rPr lang="en-US" sz="1600" dirty="0"/>
              <a:t> </a:t>
            </a:r>
            <a:r>
              <a:rPr lang="en-US" sz="1600" dirty="0" err="1"/>
              <a:t>qo‘llaniluvchi</a:t>
            </a:r>
            <a:r>
              <a:rPr lang="en-US" sz="1600" dirty="0"/>
              <a:t> </a:t>
            </a:r>
            <a:r>
              <a:rPr lang="en-US" sz="1600" dirty="0" err="1"/>
              <a:t>uzgichlar</a:t>
            </a:r>
            <a:r>
              <a:rPr lang="en-US" sz="1600" dirty="0"/>
              <a:t> </a:t>
            </a:r>
            <a:r>
              <a:rPr lang="en-US" sz="1600" dirty="0" err="1"/>
              <a:t>quyidagi</a:t>
            </a:r>
            <a:r>
              <a:rPr lang="en-US" sz="1600" dirty="0"/>
              <a:t> </a:t>
            </a:r>
            <a:r>
              <a:rPr lang="en-US" sz="1600" dirty="0" err="1"/>
              <a:t>guruhlarga</a:t>
            </a:r>
            <a:r>
              <a:rPr lang="en-US" sz="1600" dirty="0"/>
              <a:t> </a:t>
            </a:r>
            <a:r>
              <a:rPr lang="en-US" sz="1600" dirty="0" err="1"/>
              <a:t>bo‘linadi</a:t>
            </a:r>
            <a:r>
              <a:rPr lang="en-US" sz="1600" dirty="0"/>
              <a:t>:  </a:t>
            </a:r>
            <a:r>
              <a:rPr lang="en-US" sz="1600" dirty="0" err="1"/>
              <a:t>katta</a:t>
            </a:r>
            <a:r>
              <a:rPr lang="en-US" sz="1600" dirty="0"/>
              <a:t> </a:t>
            </a:r>
            <a:r>
              <a:rPr lang="en-US" sz="1600" dirty="0" err="1"/>
              <a:t>moy</a:t>
            </a:r>
            <a:r>
              <a:rPr lang="en-US" sz="1600" dirty="0"/>
              <a:t> </a:t>
            </a:r>
            <a:r>
              <a:rPr lang="en-US" sz="1600" dirty="0" err="1"/>
              <a:t>hajmiga</a:t>
            </a:r>
            <a:r>
              <a:rPr lang="en-US" sz="1600" dirty="0"/>
              <a:t> </a:t>
            </a:r>
            <a:r>
              <a:rPr lang="en-US" sz="1600" dirty="0" err="1"/>
              <a:t>ega</a:t>
            </a:r>
            <a:r>
              <a:rPr lang="en-US" sz="1600" dirty="0"/>
              <a:t> </a:t>
            </a:r>
            <a:r>
              <a:rPr lang="en-US" sz="1600" dirty="0" err="1"/>
              <a:t>bo‘lgan</a:t>
            </a:r>
            <a:r>
              <a:rPr lang="en-US" sz="1600" dirty="0"/>
              <a:t> </a:t>
            </a:r>
            <a:r>
              <a:rPr lang="en-US" sz="1600" dirty="0" err="1"/>
              <a:t>moyli</a:t>
            </a:r>
            <a:r>
              <a:rPr lang="en-US" sz="1600" dirty="0"/>
              <a:t> </a:t>
            </a:r>
            <a:r>
              <a:rPr lang="en-US" sz="1600" dirty="0" err="1"/>
              <a:t>uzgichlar</a:t>
            </a:r>
            <a:r>
              <a:rPr lang="en-US" sz="1600" dirty="0"/>
              <a:t> (</a:t>
            </a:r>
            <a:r>
              <a:rPr lang="ru-RU" sz="1600" dirty="0"/>
              <a:t>ВМБ</a:t>
            </a:r>
            <a:r>
              <a:rPr lang="en-US" sz="1600" dirty="0"/>
              <a:t>, </a:t>
            </a:r>
            <a:r>
              <a:rPr lang="ru-RU" sz="1600" dirty="0"/>
              <a:t>ВМ</a:t>
            </a:r>
            <a:r>
              <a:rPr lang="en-US" sz="1600" dirty="0"/>
              <a:t>, </a:t>
            </a:r>
            <a:r>
              <a:rPr lang="ru-RU" sz="1600" dirty="0"/>
              <a:t>ВМД</a:t>
            </a:r>
            <a:r>
              <a:rPr lang="en-US" sz="1600" dirty="0"/>
              <a:t>, </a:t>
            </a:r>
            <a:r>
              <a:rPr lang="ru-RU" sz="1600" dirty="0"/>
              <a:t>МКП</a:t>
            </a:r>
            <a:r>
              <a:rPr lang="en-US" sz="1600" dirty="0"/>
              <a:t>, </a:t>
            </a:r>
            <a:r>
              <a:rPr lang="ru-RU" sz="1600" dirty="0"/>
              <a:t>У</a:t>
            </a:r>
            <a:r>
              <a:rPr lang="en-US" sz="1600" dirty="0"/>
              <a:t>, </a:t>
            </a:r>
            <a:r>
              <a:rPr lang="ru-RU" sz="1600" dirty="0"/>
              <a:t>С</a:t>
            </a:r>
            <a:r>
              <a:rPr lang="en-US" sz="1600" dirty="0"/>
              <a:t> </a:t>
            </a:r>
            <a:r>
              <a:rPr lang="en-US" sz="1600" dirty="0" err="1"/>
              <a:t>tipidagi</a:t>
            </a:r>
            <a:r>
              <a:rPr lang="en-US" sz="1600" dirty="0"/>
              <a:t> </a:t>
            </a:r>
            <a:r>
              <a:rPr lang="en-US" sz="1600" dirty="0" err="1"/>
              <a:t>uzgichlar</a:t>
            </a:r>
            <a:r>
              <a:rPr lang="en-US" sz="1600" dirty="0"/>
              <a:t>); </a:t>
            </a:r>
            <a:endParaRPr lang="ru-RU" sz="1600" dirty="0"/>
          </a:p>
          <a:p>
            <a:r>
              <a:rPr lang="en-US" sz="1600" dirty="0"/>
              <a:t> </a:t>
            </a:r>
            <a:r>
              <a:rPr lang="en-US" sz="1600" dirty="0" err="1"/>
              <a:t>kichik</a:t>
            </a:r>
            <a:r>
              <a:rPr lang="en-US" sz="1600" dirty="0"/>
              <a:t> </a:t>
            </a:r>
            <a:r>
              <a:rPr lang="en-US" sz="1600" dirty="0" err="1"/>
              <a:t>moy</a:t>
            </a:r>
            <a:r>
              <a:rPr lang="en-US" sz="1600" dirty="0"/>
              <a:t> </a:t>
            </a:r>
            <a:r>
              <a:rPr lang="en-US" sz="1600" dirty="0" err="1"/>
              <a:t>hajmiga</a:t>
            </a:r>
            <a:r>
              <a:rPr lang="en-US" sz="1600" dirty="0"/>
              <a:t> </a:t>
            </a:r>
            <a:r>
              <a:rPr lang="en-US" sz="1600" dirty="0" err="1"/>
              <a:t>ega</a:t>
            </a:r>
            <a:r>
              <a:rPr lang="en-US" sz="1600" dirty="0"/>
              <a:t> </a:t>
            </a:r>
            <a:r>
              <a:rPr lang="en-US" sz="1600" dirty="0" err="1"/>
              <a:t>bo‘lgan</a:t>
            </a:r>
            <a:r>
              <a:rPr lang="en-US" sz="1600" dirty="0"/>
              <a:t> </a:t>
            </a:r>
            <a:r>
              <a:rPr lang="en-US" sz="1600" dirty="0" err="1"/>
              <a:t>moyli</a:t>
            </a:r>
            <a:r>
              <a:rPr lang="en-US" sz="1600" dirty="0"/>
              <a:t> </a:t>
            </a:r>
            <a:r>
              <a:rPr lang="en-US" sz="1600" dirty="0" err="1"/>
              <a:t>uzgichlar</a:t>
            </a:r>
            <a:r>
              <a:rPr lang="en-US" sz="1600" dirty="0"/>
              <a:t> (</a:t>
            </a:r>
            <a:r>
              <a:rPr lang="ru-RU" sz="1600" dirty="0"/>
              <a:t>ВМГ</a:t>
            </a:r>
            <a:r>
              <a:rPr lang="en-US" sz="1600" dirty="0"/>
              <a:t>, </a:t>
            </a:r>
            <a:r>
              <a:rPr lang="ru-RU" sz="1600" dirty="0"/>
              <a:t>ВМП</a:t>
            </a:r>
            <a:r>
              <a:rPr lang="en-US" sz="1600" dirty="0"/>
              <a:t>, </a:t>
            </a:r>
            <a:r>
              <a:rPr lang="ru-RU" sz="1600" dirty="0"/>
              <a:t>МГГ</a:t>
            </a:r>
            <a:r>
              <a:rPr lang="en-US" sz="1600" dirty="0"/>
              <a:t>, </a:t>
            </a:r>
            <a:r>
              <a:rPr lang="ru-RU" sz="1600" dirty="0"/>
              <a:t>МГ</a:t>
            </a:r>
            <a:r>
              <a:rPr lang="en-US" sz="1600" dirty="0"/>
              <a:t>, </a:t>
            </a:r>
            <a:r>
              <a:rPr lang="ru-RU" sz="1600" dirty="0"/>
              <a:t>ВМК</a:t>
            </a:r>
            <a:r>
              <a:rPr lang="en-US" sz="1600" dirty="0"/>
              <a:t>, </a:t>
            </a:r>
            <a:r>
              <a:rPr lang="ru-RU" sz="1600" dirty="0"/>
              <a:t>ВГМ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boshqa</a:t>
            </a:r>
            <a:r>
              <a:rPr lang="en-US" sz="1600" dirty="0"/>
              <a:t> </a:t>
            </a:r>
            <a:r>
              <a:rPr lang="en-US" sz="1600" dirty="0" err="1"/>
              <a:t>tipdagi</a:t>
            </a:r>
            <a:r>
              <a:rPr lang="en-US" sz="1600" dirty="0"/>
              <a:t> </a:t>
            </a:r>
            <a:r>
              <a:rPr lang="en-US" sz="1600" dirty="0" err="1"/>
              <a:t>uzgichlar</a:t>
            </a:r>
            <a:r>
              <a:rPr lang="en-US" sz="1600" dirty="0"/>
              <a:t>); </a:t>
            </a:r>
            <a:endParaRPr lang="ru-RU" sz="1600" dirty="0"/>
          </a:p>
          <a:p>
            <a:r>
              <a:rPr lang="en-US" sz="1600" dirty="0"/>
              <a:t> </a:t>
            </a:r>
            <a:r>
              <a:rPr lang="en-US" sz="1600" dirty="0" err="1"/>
              <a:t>ochiq</a:t>
            </a:r>
            <a:r>
              <a:rPr lang="en-US" sz="1600" dirty="0"/>
              <a:t> </a:t>
            </a:r>
            <a:r>
              <a:rPr lang="en-US" sz="1600" dirty="0" err="1"/>
              <a:t>pichoqli</a:t>
            </a:r>
            <a:r>
              <a:rPr lang="en-US" sz="1600" dirty="0"/>
              <a:t>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yopiq</a:t>
            </a:r>
            <a:r>
              <a:rPr lang="en-US" sz="1600" dirty="0"/>
              <a:t> </a:t>
            </a:r>
            <a:r>
              <a:rPr lang="en-US" sz="1600" dirty="0" err="1"/>
              <a:t>havo</a:t>
            </a:r>
            <a:r>
              <a:rPr lang="en-US" sz="1600" dirty="0"/>
              <a:t> </a:t>
            </a:r>
            <a:r>
              <a:rPr lang="en-US" sz="1600" dirty="0" err="1"/>
              <a:t>to‘ldirilgan</a:t>
            </a:r>
            <a:r>
              <a:rPr lang="en-US" sz="1600" dirty="0"/>
              <a:t> </a:t>
            </a:r>
            <a:r>
              <a:rPr lang="en-US" sz="1600" dirty="0" err="1"/>
              <a:t>bo‘lgichga</a:t>
            </a:r>
            <a:r>
              <a:rPr lang="en-US" sz="1600" dirty="0"/>
              <a:t> </a:t>
            </a:r>
            <a:r>
              <a:rPr lang="en-US" sz="1600" dirty="0" err="1"/>
              <a:t>ega</a:t>
            </a:r>
            <a:r>
              <a:rPr lang="en-US" sz="1600" dirty="0"/>
              <a:t> </a:t>
            </a:r>
            <a:r>
              <a:rPr lang="en-US" sz="1600" dirty="0" err="1"/>
              <a:t>bo‘lgan</a:t>
            </a:r>
            <a:r>
              <a:rPr lang="en-US" sz="1600" dirty="0"/>
              <a:t> </a:t>
            </a:r>
            <a:r>
              <a:rPr lang="en-US" sz="1600" dirty="0" err="1"/>
              <a:t>havoli</a:t>
            </a:r>
            <a:r>
              <a:rPr lang="en-US" sz="1600" dirty="0"/>
              <a:t> </a:t>
            </a:r>
            <a:r>
              <a:rPr lang="en-US" sz="1600" dirty="0" err="1"/>
              <a:t>uzgichlar</a:t>
            </a:r>
            <a:r>
              <a:rPr lang="en-US" sz="1600" dirty="0"/>
              <a:t>. </a:t>
            </a:r>
            <a:r>
              <a:rPr lang="en-US" sz="1600" dirty="0" err="1"/>
              <a:t>Hozirgi</a:t>
            </a:r>
            <a:r>
              <a:rPr lang="en-US" sz="1600" dirty="0"/>
              <a:t> </a:t>
            </a:r>
            <a:r>
              <a:rPr lang="en-US" sz="1600" dirty="0" err="1"/>
              <a:t>davrda</a:t>
            </a:r>
            <a:r>
              <a:rPr lang="en-US" sz="1600" dirty="0"/>
              <a:t> </a:t>
            </a:r>
            <a:r>
              <a:rPr lang="en-US" sz="1600" dirty="0" err="1"/>
              <a:t>ochiq</a:t>
            </a:r>
            <a:r>
              <a:rPr lang="en-US" sz="1600" dirty="0"/>
              <a:t> </a:t>
            </a:r>
            <a:r>
              <a:rPr lang="en-US" sz="1600" dirty="0" err="1"/>
              <a:t>pichoqli</a:t>
            </a:r>
            <a:r>
              <a:rPr lang="en-US" sz="1600" dirty="0"/>
              <a:t> </a:t>
            </a:r>
            <a:r>
              <a:rPr lang="en-US" sz="1600" dirty="0" err="1"/>
              <a:t>bo‘lgichga</a:t>
            </a:r>
            <a:r>
              <a:rPr lang="en-US" sz="1600" dirty="0"/>
              <a:t> </a:t>
            </a:r>
            <a:r>
              <a:rPr lang="en-US" sz="1600" dirty="0" err="1"/>
              <a:t>ega</a:t>
            </a:r>
            <a:r>
              <a:rPr lang="en-US" sz="1600" dirty="0"/>
              <a:t> </a:t>
            </a:r>
            <a:r>
              <a:rPr lang="en-US" sz="1600" dirty="0" err="1"/>
              <a:t>bo‘lgan</a:t>
            </a:r>
            <a:r>
              <a:rPr lang="en-US" sz="1600" dirty="0"/>
              <a:t> </a:t>
            </a:r>
            <a:r>
              <a:rPr lang="en-US" sz="1600" dirty="0" err="1"/>
              <a:t>havoli</a:t>
            </a:r>
            <a:r>
              <a:rPr lang="en-US" sz="1600" dirty="0"/>
              <a:t> </a:t>
            </a:r>
            <a:r>
              <a:rPr lang="en-US" sz="1600" dirty="0" err="1"/>
              <a:t>uzgichlar</a:t>
            </a:r>
            <a:r>
              <a:rPr lang="en-US" sz="1600" dirty="0"/>
              <a:t> 35 kV </a:t>
            </a:r>
            <a:r>
              <a:rPr lang="en-US" sz="1600" dirty="0" err="1"/>
              <a:t>va</a:t>
            </a:r>
            <a:r>
              <a:rPr lang="en-US" sz="1600" dirty="0"/>
              <a:t> </a:t>
            </a:r>
            <a:r>
              <a:rPr lang="en-US" sz="1600" dirty="0" err="1"/>
              <a:t>undan</a:t>
            </a:r>
            <a:r>
              <a:rPr lang="en-US" sz="1600" dirty="0"/>
              <a:t> </a:t>
            </a:r>
            <a:r>
              <a:rPr lang="en-US" sz="1600" dirty="0" err="1"/>
              <a:t>yuqori</a:t>
            </a:r>
            <a:r>
              <a:rPr lang="en-US" sz="1600" dirty="0"/>
              <a:t> </a:t>
            </a:r>
            <a:r>
              <a:rPr lang="en-US" sz="1600" dirty="0" err="1"/>
              <a:t>kuchlanishga</a:t>
            </a:r>
            <a:r>
              <a:rPr lang="en-US" sz="1600" dirty="0"/>
              <a:t> </a:t>
            </a:r>
            <a:r>
              <a:rPr lang="en-US" sz="1600" dirty="0" err="1"/>
              <a:t>ishlab</a:t>
            </a:r>
            <a:r>
              <a:rPr lang="en-US" sz="1600" dirty="0"/>
              <a:t> </a:t>
            </a:r>
            <a:r>
              <a:rPr lang="en-US" sz="1600" dirty="0" err="1"/>
              <a:t>chiqarilmaydi</a:t>
            </a:r>
            <a:r>
              <a:rPr lang="en-US" sz="1600" dirty="0"/>
              <a:t>.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13552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Moyli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uzgichlarni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ishlatish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i="1" dirty="0"/>
              <a:t> </a:t>
            </a:r>
            <a:r>
              <a:rPr lang="en-US" dirty="0" err="1"/>
              <a:t>Moyli</a:t>
            </a:r>
            <a:r>
              <a:rPr lang="en-US" dirty="0"/>
              <a:t> </a:t>
            </a:r>
            <a:r>
              <a:rPr lang="en-US" dirty="0" err="1"/>
              <a:t>uzgichlar</a:t>
            </a:r>
            <a:r>
              <a:rPr lang="en-US" dirty="0"/>
              <a:t> </a:t>
            </a:r>
            <a:r>
              <a:rPr lang="en-US" dirty="0" err="1"/>
              <a:t>konstruksiyasining</a:t>
            </a:r>
            <a:r>
              <a:rPr lang="en-US" dirty="0"/>
              <a:t> </a:t>
            </a:r>
            <a:r>
              <a:rPr lang="en-US" dirty="0" err="1"/>
              <a:t>elementlari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yoy</a:t>
            </a:r>
            <a:r>
              <a:rPr lang="en-US" dirty="0"/>
              <a:t> </a:t>
            </a:r>
            <a:r>
              <a:rPr lang="en-US" dirty="0" err="1"/>
              <a:t>so‘ndirish</a:t>
            </a:r>
            <a:r>
              <a:rPr lang="en-US" dirty="0"/>
              <a:t> </a:t>
            </a:r>
            <a:r>
              <a:rPr lang="en-US" dirty="0" err="1"/>
              <a:t>qurilmalaridan</a:t>
            </a:r>
            <a:r>
              <a:rPr lang="en-US" dirty="0"/>
              <a:t> </a:t>
            </a:r>
            <a:r>
              <a:rPr lang="en-US" dirty="0" err="1"/>
              <a:t>tashqari</a:t>
            </a:r>
            <a:r>
              <a:rPr lang="en-US" dirty="0"/>
              <a:t>, </a:t>
            </a:r>
            <a:r>
              <a:rPr lang="en-US" dirty="0" err="1"/>
              <a:t>baklar</a:t>
            </a:r>
            <a:r>
              <a:rPr lang="en-US" dirty="0"/>
              <a:t>, </a:t>
            </a:r>
            <a:r>
              <a:rPr lang="en-US" dirty="0" err="1"/>
              <a:t>gaz</a:t>
            </a:r>
            <a:r>
              <a:rPr lang="en-US" dirty="0"/>
              <a:t> </a:t>
            </a:r>
            <a:r>
              <a:rPr lang="en-US" dirty="0" err="1"/>
              <a:t>chiquvchi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saqlovchi</a:t>
            </a:r>
            <a:r>
              <a:rPr lang="en-US" dirty="0"/>
              <a:t> </a:t>
            </a:r>
            <a:r>
              <a:rPr lang="en-US" dirty="0" err="1"/>
              <a:t>klapanlar</a:t>
            </a:r>
            <a:r>
              <a:rPr lang="en-US" dirty="0"/>
              <a:t>, </a:t>
            </a:r>
            <a:r>
              <a:rPr lang="en-US" dirty="0" err="1"/>
              <a:t>moyning</a:t>
            </a:r>
            <a:r>
              <a:rPr lang="en-US" dirty="0"/>
              <a:t> </a:t>
            </a:r>
            <a:r>
              <a:rPr lang="en-US" dirty="0" err="1"/>
              <a:t>sathi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uzgichning</a:t>
            </a:r>
            <a:r>
              <a:rPr lang="en-US" dirty="0"/>
              <a:t> </a:t>
            </a:r>
            <a:r>
              <a:rPr lang="en-US" dirty="0" err="1"/>
              <a:t>holatini</a:t>
            </a:r>
            <a:r>
              <a:rPr lang="en-US" dirty="0"/>
              <a:t> </a:t>
            </a:r>
            <a:r>
              <a:rPr lang="en-US" dirty="0" err="1"/>
              <a:t>ko‘rsatkichlari</a:t>
            </a:r>
            <a:r>
              <a:rPr lang="en-US" dirty="0"/>
              <a:t>, </a:t>
            </a:r>
            <a:r>
              <a:rPr lang="en-US" dirty="0" err="1"/>
              <a:t>kirishlar</a:t>
            </a:r>
            <a:r>
              <a:rPr lang="en-US" dirty="0"/>
              <a:t>, </a:t>
            </a:r>
            <a:r>
              <a:rPr lang="en-US" dirty="0" err="1"/>
              <a:t>izolyatorlar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yuritmalari</a:t>
            </a:r>
            <a:r>
              <a:rPr lang="en-US" dirty="0"/>
              <a:t> </a:t>
            </a:r>
            <a:r>
              <a:rPr lang="en-US" dirty="0" err="1"/>
              <a:t>hisoblanadi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/>
              <a:t> </a:t>
            </a:r>
            <a:r>
              <a:rPr lang="en-US" dirty="0" err="1"/>
              <a:t>Baklar</a:t>
            </a:r>
            <a:r>
              <a:rPr lang="en-US" dirty="0"/>
              <a:t> </a:t>
            </a:r>
            <a:r>
              <a:rPr lang="en-US" dirty="0" err="1"/>
              <a:t>listli</a:t>
            </a:r>
            <a:r>
              <a:rPr lang="en-US" dirty="0"/>
              <a:t> </a:t>
            </a:r>
            <a:r>
              <a:rPr lang="en-US" dirty="0" err="1"/>
              <a:t>po‘latdan</a:t>
            </a:r>
            <a:r>
              <a:rPr lang="en-US" dirty="0"/>
              <a:t> </a:t>
            </a:r>
            <a:r>
              <a:rPr lang="en-US" dirty="0" err="1"/>
              <a:t>payvandlab</a:t>
            </a:r>
            <a:r>
              <a:rPr lang="en-US" dirty="0"/>
              <a:t> </a:t>
            </a:r>
            <a:r>
              <a:rPr lang="en-US" dirty="0" err="1"/>
              <a:t>yasaladi</a:t>
            </a:r>
            <a:r>
              <a:rPr lang="en-US" dirty="0"/>
              <a:t>.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tubiga</a:t>
            </a:r>
            <a:r>
              <a:rPr lang="en-US" dirty="0"/>
              <a:t> </a:t>
            </a:r>
            <a:r>
              <a:rPr lang="en-US" dirty="0" err="1"/>
              <a:t>moyni</a:t>
            </a:r>
            <a:r>
              <a:rPr lang="en-US" dirty="0"/>
              <a:t> </a:t>
            </a:r>
            <a:r>
              <a:rPr lang="en-US" dirty="0" err="1"/>
              <a:t>to‘kish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na’munasini</a:t>
            </a:r>
            <a:r>
              <a:rPr lang="en-US" dirty="0"/>
              <a:t> </a:t>
            </a:r>
            <a:r>
              <a:rPr lang="en-US" dirty="0" err="1"/>
              <a:t>olish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moy</a:t>
            </a:r>
            <a:r>
              <a:rPr lang="en-US" dirty="0"/>
              <a:t> </a:t>
            </a:r>
            <a:r>
              <a:rPr lang="en-US" dirty="0" err="1"/>
              <a:t>chiqargich</a:t>
            </a:r>
            <a:r>
              <a:rPr lang="en-US" dirty="0"/>
              <a:t> </a:t>
            </a:r>
            <a:r>
              <a:rPr lang="en-US" dirty="0" err="1"/>
              <a:t>payvandlanadi</a:t>
            </a:r>
            <a:r>
              <a:rPr lang="en-US" dirty="0"/>
              <a:t>. </a:t>
            </a:r>
            <a:r>
              <a:rPr lang="en-US" dirty="0" err="1"/>
              <a:t>Baklarning</a:t>
            </a:r>
            <a:r>
              <a:rPr lang="en-US" dirty="0"/>
              <a:t> </a:t>
            </a:r>
            <a:r>
              <a:rPr lang="en-US" dirty="0" err="1"/>
              <a:t>qopqoqlariga</a:t>
            </a:r>
            <a:r>
              <a:rPr lang="en-US" dirty="0"/>
              <a:t> </a:t>
            </a:r>
            <a:r>
              <a:rPr lang="en-US" dirty="0" err="1"/>
              <a:t>kirishlar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uzgichning</a:t>
            </a:r>
            <a:r>
              <a:rPr lang="en-US" dirty="0"/>
              <a:t> </a:t>
            </a:r>
            <a:r>
              <a:rPr lang="en-US" dirty="0" err="1"/>
              <a:t>qo‘zg‘aluvchan</a:t>
            </a:r>
            <a:r>
              <a:rPr lang="en-US" dirty="0"/>
              <a:t> </a:t>
            </a:r>
            <a:r>
              <a:rPr lang="en-US" dirty="0" err="1"/>
              <a:t>kontaktlarini</a:t>
            </a:r>
            <a:r>
              <a:rPr lang="en-US" dirty="0"/>
              <a:t> </a:t>
            </a:r>
            <a:r>
              <a:rPr lang="en-US" dirty="0" err="1"/>
              <a:t>ko‘chiruvchi</a:t>
            </a:r>
            <a:r>
              <a:rPr lang="en-US" dirty="0"/>
              <a:t> </a:t>
            </a:r>
            <a:r>
              <a:rPr lang="en-US" dirty="0" err="1"/>
              <a:t>mexanizmlar</a:t>
            </a:r>
            <a:r>
              <a:rPr lang="en-US" dirty="0"/>
              <a:t> </a:t>
            </a:r>
            <a:r>
              <a:rPr lang="en-US" dirty="0" err="1"/>
              <a:t>joylashtiriladi</a:t>
            </a:r>
            <a:r>
              <a:rPr lang="en-US" dirty="0"/>
              <a:t>. </a:t>
            </a:r>
            <a:r>
              <a:rPr lang="en-US" dirty="0" err="1"/>
              <a:t>Bak</a:t>
            </a:r>
            <a:r>
              <a:rPr lang="en-US" dirty="0"/>
              <a:t> </a:t>
            </a:r>
            <a:r>
              <a:rPr lang="en-US" dirty="0" err="1"/>
              <a:t>devorlarining</a:t>
            </a:r>
            <a:r>
              <a:rPr lang="en-US" dirty="0"/>
              <a:t> </a:t>
            </a:r>
            <a:r>
              <a:rPr lang="en-US" dirty="0" err="1"/>
              <a:t>ichki</a:t>
            </a:r>
            <a:r>
              <a:rPr lang="en-US" dirty="0"/>
              <a:t> </a:t>
            </a:r>
            <a:r>
              <a:rPr lang="en-US" dirty="0" err="1"/>
              <a:t>tomoniga</a:t>
            </a:r>
            <a:r>
              <a:rPr lang="en-US" dirty="0"/>
              <a:t> </a:t>
            </a:r>
            <a:r>
              <a:rPr lang="en-US" dirty="0" err="1"/>
              <a:t>gaz</a:t>
            </a:r>
            <a:r>
              <a:rPr lang="en-US" dirty="0"/>
              <a:t> </a:t>
            </a:r>
            <a:r>
              <a:rPr lang="en-US" dirty="0" err="1"/>
              <a:t>sharchalarini</a:t>
            </a:r>
            <a:r>
              <a:rPr lang="en-US" dirty="0"/>
              <a:t> </a:t>
            </a:r>
            <a:r>
              <a:rPr lang="en-US" dirty="0" err="1"/>
              <a:t>zaminlangan</a:t>
            </a:r>
            <a:r>
              <a:rPr lang="en-US" dirty="0"/>
              <a:t> </a:t>
            </a:r>
            <a:r>
              <a:rPr lang="en-US" dirty="0" err="1"/>
              <a:t>devorga</a:t>
            </a:r>
            <a:r>
              <a:rPr lang="en-US" dirty="0"/>
              <a:t> </a:t>
            </a:r>
            <a:r>
              <a:rPr lang="en-US" dirty="0" err="1"/>
              <a:t>yaqinlashishiga</a:t>
            </a:r>
            <a:r>
              <a:rPr lang="en-US" dirty="0"/>
              <a:t> </a:t>
            </a:r>
            <a:r>
              <a:rPr lang="en-US" dirty="0" err="1"/>
              <a:t>to‘sqinlik</a:t>
            </a:r>
            <a:r>
              <a:rPr lang="en-US" dirty="0"/>
              <a:t> </a:t>
            </a:r>
            <a:r>
              <a:rPr lang="en-US" dirty="0" err="1"/>
              <a:t>qiluvchi</a:t>
            </a:r>
            <a:r>
              <a:rPr lang="en-US" dirty="0"/>
              <a:t> </a:t>
            </a:r>
            <a:r>
              <a:rPr lang="en-US" dirty="0" err="1"/>
              <a:t>izolyasion</a:t>
            </a:r>
            <a:r>
              <a:rPr lang="en-US" dirty="0"/>
              <a:t> material </a:t>
            </a:r>
            <a:r>
              <a:rPr lang="en-US" dirty="0" err="1"/>
              <a:t>qoplanadi</a:t>
            </a:r>
            <a:r>
              <a:rPr lang="en-US" dirty="0"/>
              <a:t>. </a:t>
            </a:r>
            <a:r>
              <a:rPr lang="en-US" dirty="0" err="1"/>
              <a:t>Gaz</a:t>
            </a:r>
            <a:r>
              <a:rPr lang="en-US" dirty="0"/>
              <a:t> </a:t>
            </a:r>
            <a:r>
              <a:rPr lang="en-US" dirty="0" err="1"/>
              <a:t>chiqargichlar</a:t>
            </a:r>
            <a:r>
              <a:rPr lang="en-US" dirty="0"/>
              <a:t> </a:t>
            </a:r>
            <a:r>
              <a:rPr lang="en-US" dirty="0" err="1"/>
              <a:t>chiquvchi</a:t>
            </a:r>
            <a:r>
              <a:rPr lang="en-US" dirty="0"/>
              <a:t> </a:t>
            </a:r>
            <a:r>
              <a:rPr lang="en-US" dirty="0" err="1"/>
              <a:t>gazlarni</a:t>
            </a:r>
            <a:r>
              <a:rPr lang="en-US" dirty="0"/>
              <a:t> </a:t>
            </a:r>
            <a:r>
              <a:rPr lang="en-US" dirty="0" err="1"/>
              <a:t>sovitish</a:t>
            </a:r>
            <a:r>
              <a:rPr lang="en-US" dirty="0"/>
              <a:t>, </a:t>
            </a:r>
            <a:r>
              <a:rPr lang="en-US" dirty="0" err="1"/>
              <a:t>moy</a:t>
            </a:r>
            <a:r>
              <a:rPr lang="en-US" dirty="0"/>
              <a:t> </a:t>
            </a:r>
            <a:r>
              <a:rPr lang="en-US" dirty="0" err="1"/>
              <a:t>zarrachalarini</a:t>
            </a:r>
            <a:r>
              <a:rPr lang="en-US" dirty="0"/>
              <a:t> </a:t>
            </a:r>
            <a:r>
              <a:rPr lang="en-US" dirty="0" err="1"/>
              <a:t>ajratish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gazlarni</a:t>
            </a:r>
            <a:r>
              <a:rPr lang="en-US" dirty="0"/>
              <a:t> </a:t>
            </a:r>
            <a:r>
              <a:rPr lang="en-US" dirty="0" err="1"/>
              <a:t>xavfsiz</a:t>
            </a:r>
            <a:r>
              <a:rPr lang="en-US" dirty="0"/>
              <a:t> </a:t>
            </a:r>
            <a:r>
              <a:rPr lang="en-US" dirty="0" err="1"/>
              <a:t>zonaga</a:t>
            </a:r>
            <a:r>
              <a:rPr lang="en-US" dirty="0"/>
              <a:t> </a:t>
            </a:r>
            <a:r>
              <a:rPr lang="en-US" dirty="0" err="1"/>
              <a:t>chiqarib</a:t>
            </a:r>
            <a:r>
              <a:rPr lang="en-US" dirty="0"/>
              <a:t> </a:t>
            </a:r>
            <a:r>
              <a:rPr lang="en-US" dirty="0" err="1"/>
              <a:t>yuborish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xizmat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 </a:t>
            </a:r>
            <a:r>
              <a:rPr lang="en-US" dirty="0" err="1"/>
              <a:t>Saqlovchi</a:t>
            </a:r>
            <a:r>
              <a:rPr lang="en-US" dirty="0"/>
              <a:t> </a:t>
            </a:r>
            <a:r>
              <a:rPr lang="en-US" dirty="0" err="1"/>
              <a:t>klapan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membrana</a:t>
            </a:r>
            <a:r>
              <a:rPr lang="en-US" dirty="0"/>
              <a:t> </a:t>
            </a:r>
            <a:r>
              <a:rPr lang="en-US" dirty="0" err="1"/>
              <a:t>bakda</a:t>
            </a:r>
            <a:r>
              <a:rPr lang="en-US" dirty="0"/>
              <a:t> </a:t>
            </a:r>
            <a:r>
              <a:rPr lang="en-US" dirty="0" err="1"/>
              <a:t>gaz</a:t>
            </a:r>
            <a:r>
              <a:rPr lang="en-US" dirty="0"/>
              <a:t> </a:t>
            </a:r>
            <a:r>
              <a:rPr lang="en-US" dirty="0" err="1"/>
              <a:t>bosimining</a:t>
            </a:r>
            <a:r>
              <a:rPr lang="en-US" dirty="0"/>
              <a:t> </a:t>
            </a:r>
            <a:r>
              <a:rPr lang="en-US" dirty="0" err="1"/>
              <a:t>xavfli</a:t>
            </a:r>
            <a:r>
              <a:rPr lang="en-US" dirty="0"/>
              <a:t> </a:t>
            </a:r>
            <a:r>
              <a:rPr lang="en-US" dirty="0" err="1"/>
              <a:t>darajagacha</a:t>
            </a:r>
            <a:r>
              <a:rPr lang="en-US" dirty="0"/>
              <a:t> </a:t>
            </a:r>
            <a:r>
              <a:rPr lang="en-US" dirty="0" err="1"/>
              <a:t>ortib</a:t>
            </a:r>
            <a:r>
              <a:rPr lang="en-US" dirty="0"/>
              <a:t> </a:t>
            </a:r>
            <a:r>
              <a:rPr lang="en-US" dirty="0" err="1"/>
              <a:t>ketish</a:t>
            </a:r>
            <a:r>
              <a:rPr lang="en-US" dirty="0"/>
              <a:t> </a:t>
            </a:r>
            <a:r>
              <a:rPr lang="en-US" dirty="0" err="1"/>
              <a:t>holatlari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ko‘zda</a:t>
            </a:r>
            <a:r>
              <a:rPr lang="en-US" dirty="0"/>
              <a:t> </a:t>
            </a:r>
            <a:r>
              <a:rPr lang="en-US" dirty="0" err="1"/>
              <a:t>tutilgan</a:t>
            </a:r>
            <a:r>
              <a:rPr lang="en-US" dirty="0"/>
              <a:t>. </a:t>
            </a:r>
            <a:r>
              <a:rPr lang="en-US" dirty="0" err="1"/>
              <a:t>Uzgichning</a:t>
            </a:r>
            <a:r>
              <a:rPr lang="en-US" dirty="0"/>
              <a:t> </a:t>
            </a:r>
            <a:r>
              <a:rPr lang="en-US" dirty="0" err="1"/>
              <a:t>holatini</a:t>
            </a:r>
            <a:r>
              <a:rPr lang="en-US" dirty="0"/>
              <a:t> </a:t>
            </a:r>
            <a:r>
              <a:rPr lang="en-US" dirty="0" err="1"/>
              <a:t>ko‘rsatkich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qo‘zg‘aluvchan</a:t>
            </a:r>
            <a:r>
              <a:rPr lang="en-US" dirty="0"/>
              <a:t> </a:t>
            </a:r>
            <a:r>
              <a:rPr lang="en-US" dirty="0" err="1"/>
              <a:t>qismlariga</a:t>
            </a:r>
            <a:r>
              <a:rPr lang="en-US" dirty="0"/>
              <a:t> </a:t>
            </a:r>
            <a:r>
              <a:rPr lang="en-US" dirty="0" err="1"/>
              <a:t>mahkamlanib</a:t>
            </a:r>
            <a:r>
              <a:rPr lang="en-US" dirty="0"/>
              <a:t>, </a:t>
            </a:r>
            <a:r>
              <a:rPr lang="en-US" dirty="0" err="1"/>
              <a:t>uzgichning</a:t>
            </a:r>
            <a:r>
              <a:rPr lang="en-US" dirty="0"/>
              <a:t> </a:t>
            </a:r>
            <a:r>
              <a:rPr lang="en-US" dirty="0" err="1"/>
              <a:t>ulangan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uzilgan</a:t>
            </a:r>
            <a:r>
              <a:rPr lang="en-US" dirty="0"/>
              <a:t> </a:t>
            </a:r>
            <a:r>
              <a:rPr lang="en-US" dirty="0" err="1"/>
              <a:t>holatini</a:t>
            </a:r>
            <a:r>
              <a:rPr lang="en-US" dirty="0"/>
              <a:t> </a:t>
            </a:r>
            <a:r>
              <a:rPr lang="en-US" dirty="0" err="1"/>
              <a:t>nazorat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684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Moyli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bakli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</a:t>
            </a:r>
            <a:r>
              <a:rPr lang="en-US" dirty="0" err="1" smtClean="0">
                <a:effectLst/>
              </a:rPr>
              <a:t>zgich</a:t>
            </a:r>
            <a:endParaRPr lang="ru-RU" dirty="0"/>
          </a:p>
        </p:txBody>
      </p:sp>
      <p:pic>
        <p:nvPicPr>
          <p:cNvPr id="4" name="Picture 673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560" y="1600200"/>
            <a:ext cx="8064895" cy="48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0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en-US" sz="1800" dirty="0" err="1">
                <a:effectLst/>
              </a:rPr>
              <a:t>Kirishdan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moy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na’munasini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olish</a:t>
            </a:r>
            <a:r>
              <a:rPr lang="en-US" sz="1800" dirty="0">
                <a:effectLst/>
              </a:rPr>
              <a:t> 4.3- </a:t>
            </a:r>
            <a:r>
              <a:rPr lang="en-US" sz="1800" dirty="0" err="1">
                <a:effectLst/>
              </a:rPr>
              <a:t>rasm</a:t>
            </a:r>
            <a:r>
              <a:rPr lang="en-US" sz="1800" dirty="0">
                <a:effectLst/>
              </a:rPr>
              <a:t>. Moy </a:t>
            </a:r>
            <a:r>
              <a:rPr lang="en-US" sz="1800" dirty="0" err="1">
                <a:effectLst/>
              </a:rPr>
              <a:t>to‘ldirilgan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kirish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PINning</a:t>
            </a:r>
            <a:r>
              <a:rPr lang="en-US" sz="1800" dirty="0">
                <a:effectLst/>
              </a:rPr>
              <a:t>  </a:t>
            </a:r>
            <a:r>
              <a:rPr lang="en-US" sz="1800" dirty="0" err="1">
                <a:effectLst/>
              </a:rPr>
              <a:t>uchun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qurilma</a:t>
            </a:r>
            <a:r>
              <a:rPr lang="en-US" sz="1800" dirty="0">
                <a:effectLst/>
              </a:rPr>
              <a:t>: </a:t>
            </a:r>
            <a:r>
              <a:rPr lang="en-US" sz="1800" i="1" dirty="0">
                <a:effectLst/>
              </a:rPr>
              <a:t>1</a:t>
            </a:r>
            <a:r>
              <a:rPr lang="en-US" sz="1800" dirty="0">
                <a:effectLst/>
              </a:rPr>
              <a:t>- </a:t>
            </a:r>
            <a:r>
              <a:rPr lang="en-US" sz="1800" dirty="0" err="1">
                <a:effectLst/>
              </a:rPr>
              <a:t>tutashtiruvchi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vtulka</a:t>
            </a:r>
            <a:r>
              <a:rPr lang="en-US" sz="1800" dirty="0">
                <a:effectLst/>
              </a:rPr>
              <a:t>; </a:t>
            </a:r>
            <a:r>
              <a:rPr lang="en-US" sz="1800" i="1" dirty="0">
                <a:effectLst/>
              </a:rPr>
              <a:t>2</a:t>
            </a:r>
            <a:r>
              <a:rPr lang="en-US" sz="1800" dirty="0">
                <a:effectLst/>
              </a:rPr>
              <a:t>- </a:t>
            </a:r>
            <a:r>
              <a:rPr lang="en-US" sz="1800" dirty="0" err="1">
                <a:effectLst/>
              </a:rPr>
              <a:t>chiqish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qutisi</a:t>
            </a:r>
            <a:r>
              <a:rPr lang="en-US" sz="1800" dirty="0">
                <a:effectLst/>
              </a:rPr>
              <a:t>:               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r>
              <a:rPr lang="en-US" sz="1800" baseline="30000" dirty="0">
                <a:effectLst/>
              </a:rPr>
              <a:t> </a:t>
            </a:r>
            <a:r>
              <a:rPr lang="en-US" sz="1800" dirty="0" err="1">
                <a:effectLst/>
              </a:rPr>
              <a:t>nippel</a:t>
            </a:r>
            <a:r>
              <a:rPr lang="en-US" sz="1800" dirty="0">
                <a:effectLst/>
              </a:rPr>
              <a:t>; izolyatornin</a:t>
            </a:r>
            <a:r>
              <a:rPr lang="en-US" sz="1800" i="1" dirty="0">
                <a:effectLst/>
              </a:rPr>
              <a:t>3</a:t>
            </a:r>
            <a:r>
              <a:rPr lang="en-US" sz="1800" dirty="0">
                <a:effectLst/>
              </a:rPr>
              <a:t>- </a:t>
            </a:r>
            <a:r>
              <a:rPr lang="en-US" sz="1800" dirty="0" err="1">
                <a:effectLst/>
              </a:rPr>
              <a:t>zichlagich</a:t>
            </a:r>
            <a:r>
              <a:rPr lang="en-US" sz="1800" dirty="0">
                <a:effectLst/>
              </a:rPr>
              <a:t>; g </a:t>
            </a:r>
            <a:r>
              <a:rPr lang="en-US" sz="1800" dirty="0" err="1">
                <a:effectLst/>
              </a:rPr>
              <a:t>tubigacha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tushirilgan</a:t>
            </a:r>
            <a:r>
              <a:rPr lang="en-US" sz="1800" dirty="0">
                <a:effectLst/>
              </a:rPr>
              <a:t> </a:t>
            </a:r>
            <a:r>
              <a:rPr lang="en-US" sz="1800" i="1" dirty="0">
                <a:effectLst/>
              </a:rPr>
              <a:t>4, 5</a:t>
            </a:r>
            <a:r>
              <a:rPr lang="en-US" sz="1800" dirty="0">
                <a:effectLst/>
              </a:rPr>
              <a:t>- </a:t>
            </a:r>
            <a:r>
              <a:rPr lang="en-US" sz="1800" dirty="0" err="1">
                <a:effectLst/>
              </a:rPr>
              <a:t>probkalar</a:t>
            </a:r>
            <a:r>
              <a:rPr lang="en-US" sz="1800" dirty="0">
                <a:effectLst/>
              </a:rPr>
              <a:t>; </a:t>
            </a:r>
            <a:r>
              <a:rPr lang="en-US" sz="1800" i="1" dirty="0">
                <a:effectLst/>
              </a:rPr>
              <a:t>6</a:t>
            </a:r>
            <a:r>
              <a:rPr lang="en-US" sz="1800" dirty="0">
                <a:effectLst/>
              </a:rPr>
              <a:t>- </a:t>
            </a:r>
            <a:r>
              <a:rPr lang="en-US" sz="1800" i="1" dirty="0">
                <a:effectLst/>
              </a:rPr>
              <a:t>1</a:t>
            </a:r>
            <a:r>
              <a:rPr lang="en-US" sz="1800" dirty="0">
                <a:effectLst/>
              </a:rPr>
              <a:t>- </a:t>
            </a:r>
            <a:r>
              <a:rPr lang="en-US" sz="2800" baseline="-25000" dirty="0" err="1">
                <a:effectLst/>
              </a:rPr>
              <a:t>kondensator</a:t>
            </a:r>
            <a:r>
              <a:rPr lang="en-US" sz="2800" baseline="-25000" dirty="0">
                <a:effectLst/>
              </a:rPr>
              <a:t> </a:t>
            </a:r>
            <a:r>
              <a:rPr lang="en-US" sz="2800" baseline="-25000" dirty="0" err="1">
                <a:effectLst/>
              </a:rPr>
              <a:t>o‘ramidan</a:t>
            </a:r>
            <a:r>
              <a:rPr lang="en-US" sz="2800" baseline="-25000" dirty="0">
                <a:effectLst/>
              </a:rPr>
              <a:t> </a:t>
            </a:r>
            <a:r>
              <a:rPr lang="en-US" sz="2800" baseline="-25000" dirty="0" err="1">
                <a:effectLst/>
              </a:rPr>
              <a:t>chiqish</a:t>
            </a:r>
            <a:r>
              <a:rPr lang="en-US" sz="2800" baseline="-25000" dirty="0">
                <a:effectLst/>
              </a:rPr>
              <a:t>; </a:t>
            </a:r>
            <a:r>
              <a:rPr lang="en-US" sz="1800" i="1" dirty="0">
                <a:effectLst/>
              </a:rPr>
              <a:t>2</a:t>
            </a:r>
            <a:r>
              <a:rPr lang="en-US" sz="1800" dirty="0">
                <a:effectLst/>
              </a:rPr>
              <a:t>-  </a:t>
            </a:r>
            <a:r>
              <a:rPr lang="en-US" sz="1800" dirty="0" err="1">
                <a:effectLst/>
              </a:rPr>
              <a:t>polivinilxlorid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vtulka</a:t>
            </a:r>
            <a:r>
              <a:rPr lang="en-US" sz="1800" dirty="0">
                <a:effectLst/>
              </a:rPr>
              <a:t>. </a:t>
            </a:r>
            <a:r>
              <a:rPr lang="en-US" sz="1800" dirty="0" err="1">
                <a:effectLst/>
              </a:rPr>
              <a:t>zaminlash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elementi</a:t>
            </a:r>
            <a:r>
              <a:rPr lang="en-US" sz="1800" dirty="0">
                <a:effectLst/>
              </a:rPr>
              <a:t>; </a:t>
            </a:r>
            <a:r>
              <a:rPr lang="en-US" sz="1800" i="1" dirty="0">
                <a:effectLst/>
              </a:rPr>
              <a:t>3</a:t>
            </a:r>
            <a:r>
              <a:rPr lang="en-US" sz="1800" dirty="0">
                <a:effectLst/>
              </a:rPr>
              <a:t>- </a:t>
            </a:r>
            <a:r>
              <a:rPr lang="en-US" sz="1800" dirty="0" err="1">
                <a:effectLst/>
              </a:rPr>
              <a:t>chiqish</a:t>
            </a:r>
            <a:r>
              <a:rPr lang="en-US" sz="1800" dirty="0">
                <a:effectLst/>
              </a:rPr>
              <a:t> </a:t>
            </a:r>
            <a:r>
              <a:rPr lang="en-US" sz="1800" dirty="0" err="1">
                <a:effectLst/>
              </a:rPr>
              <a:t>izolyatori</a:t>
            </a:r>
            <a:r>
              <a:rPr lang="en-US" sz="1800" dirty="0">
                <a:effectLst/>
              </a:rPr>
              <a:t>. </a:t>
            </a:r>
            <a:endParaRPr lang="ru-RU" sz="1800" dirty="0">
              <a:effectLst/>
            </a:endParaRPr>
          </a:p>
        </p:txBody>
      </p:sp>
      <p:pic>
        <p:nvPicPr>
          <p:cNvPr id="4" name="Picture 6788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204864"/>
            <a:ext cx="3867150" cy="4200525"/>
          </a:xfrm>
          <a:prstGeom prst="rect">
            <a:avLst/>
          </a:prstGeom>
        </p:spPr>
      </p:pic>
      <p:pic>
        <p:nvPicPr>
          <p:cNvPr id="5" name="Picture 6790"/>
          <p:cNvPicPr/>
          <p:nvPr/>
        </p:nvPicPr>
        <p:blipFill>
          <a:blip r:embed="rId3"/>
          <a:stretch>
            <a:fillRect/>
          </a:stretch>
        </p:blipFill>
        <p:spPr>
          <a:xfrm>
            <a:off x="4499992" y="2204864"/>
            <a:ext cx="410445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39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Havoli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uzgichlar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Energetika</a:t>
            </a:r>
            <a:r>
              <a:rPr lang="en-US" dirty="0"/>
              <a:t> </a:t>
            </a:r>
            <a:r>
              <a:rPr lang="en-US" dirty="0" err="1"/>
              <a:t>tizimlarida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to‘ldirilgan</a:t>
            </a:r>
            <a:r>
              <a:rPr lang="en-US" dirty="0"/>
              <a:t> </a:t>
            </a:r>
            <a:r>
              <a:rPr lang="en-US" dirty="0" err="1"/>
              <a:t>bo‘lgichga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havoli</a:t>
            </a:r>
            <a:r>
              <a:rPr lang="en-US" dirty="0"/>
              <a:t> </a:t>
            </a:r>
            <a:r>
              <a:rPr lang="en-US" dirty="0" err="1"/>
              <a:t>uzgichlar</a:t>
            </a:r>
            <a:r>
              <a:rPr lang="en-US" dirty="0"/>
              <a:t> </a:t>
            </a:r>
            <a:r>
              <a:rPr lang="en-US" dirty="0" err="1"/>
              <a:t>keng</a:t>
            </a:r>
            <a:r>
              <a:rPr lang="en-US" dirty="0"/>
              <a:t> </a:t>
            </a:r>
            <a:r>
              <a:rPr lang="en-US" dirty="0" err="1"/>
              <a:t>tarqalgan</a:t>
            </a:r>
            <a:r>
              <a:rPr lang="en-US" dirty="0"/>
              <a:t> (4.4- </a:t>
            </a:r>
            <a:r>
              <a:rPr lang="en-US" dirty="0" err="1"/>
              <a:t>rsam</a:t>
            </a:r>
            <a:r>
              <a:rPr lang="en-US" dirty="0"/>
              <a:t>). </a:t>
            </a:r>
            <a:r>
              <a:rPr lang="en-US" dirty="0" err="1"/>
              <a:t>Uzgich</a:t>
            </a:r>
            <a:r>
              <a:rPr lang="en-US" dirty="0"/>
              <a:t> </a:t>
            </a:r>
            <a:r>
              <a:rPr lang="en-US" dirty="0" err="1"/>
              <a:t>ketma-ket</a:t>
            </a:r>
            <a:r>
              <a:rPr lang="en-US" dirty="0"/>
              <a:t> </a:t>
            </a:r>
            <a:r>
              <a:rPr lang="en-US" dirty="0" err="1"/>
              <a:t>ulangan</a:t>
            </a:r>
            <a:r>
              <a:rPr lang="en-US" dirty="0"/>
              <a:t> </a:t>
            </a:r>
            <a:r>
              <a:rPr lang="en-US" dirty="0" err="1"/>
              <a:t>ikkita</a:t>
            </a:r>
            <a:r>
              <a:rPr lang="en-US" dirty="0"/>
              <a:t> </a:t>
            </a:r>
            <a:r>
              <a:rPr lang="en-US" dirty="0" err="1"/>
              <a:t>kontakt</a:t>
            </a:r>
            <a:r>
              <a:rPr lang="en-US" dirty="0"/>
              <a:t> </a:t>
            </a:r>
            <a:r>
              <a:rPr lang="en-US" dirty="0" err="1"/>
              <a:t>tizimiga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. </a:t>
            </a:r>
            <a:r>
              <a:rPr lang="en-US" dirty="0" err="1"/>
              <a:t>Birinchisi</a:t>
            </a:r>
            <a:r>
              <a:rPr lang="en-US" dirty="0"/>
              <a:t> – </a:t>
            </a:r>
            <a:r>
              <a:rPr lang="en-US" dirty="0" err="1"/>
              <a:t>yoy</a:t>
            </a:r>
            <a:r>
              <a:rPr lang="en-US" dirty="0"/>
              <a:t> </a:t>
            </a:r>
            <a:r>
              <a:rPr lang="en-US" dirty="0" err="1"/>
              <a:t>so‘ndiruvchi</a:t>
            </a:r>
            <a:r>
              <a:rPr lang="en-US" dirty="0"/>
              <a:t> </a:t>
            </a:r>
            <a:r>
              <a:rPr lang="en-US" dirty="0" err="1"/>
              <a:t>kameralarning</a:t>
            </a:r>
            <a:r>
              <a:rPr lang="en-US" dirty="0"/>
              <a:t> </a:t>
            </a:r>
            <a:r>
              <a:rPr lang="en-US" dirty="0" err="1"/>
              <a:t>kontakt</a:t>
            </a:r>
            <a:r>
              <a:rPr lang="en-US" dirty="0"/>
              <a:t> </a:t>
            </a:r>
            <a:r>
              <a:rPr lang="en-US" dirty="0" err="1"/>
              <a:t>tizimi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kontaktlari</a:t>
            </a:r>
            <a:r>
              <a:rPr lang="en-US" dirty="0"/>
              <a:t> </a:t>
            </a:r>
            <a:r>
              <a:rPr lang="en-US" dirty="0" err="1"/>
              <a:t>uzgichni</a:t>
            </a:r>
            <a:r>
              <a:rPr lang="en-US" dirty="0"/>
              <a:t> </a:t>
            </a:r>
            <a:r>
              <a:rPr lang="en-US" dirty="0" err="1"/>
              <a:t>yoy</a:t>
            </a:r>
            <a:r>
              <a:rPr lang="en-US" dirty="0"/>
              <a:t> </a:t>
            </a:r>
            <a:r>
              <a:rPr lang="en-US" dirty="0" err="1"/>
              <a:t>so‘ndirish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lozim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masofaga</a:t>
            </a:r>
            <a:r>
              <a:rPr lang="en-US" dirty="0"/>
              <a:t> </a:t>
            </a:r>
            <a:r>
              <a:rPr lang="en-US" dirty="0" err="1"/>
              <a:t>ajralishiga</a:t>
            </a:r>
            <a:r>
              <a:rPr lang="en-US" dirty="0"/>
              <a:t> </a:t>
            </a:r>
            <a:r>
              <a:rPr lang="en-US" dirty="0" err="1"/>
              <a:t>sarflanuvchi</a:t>
            </a:r>
            <a:r>
              <a:rPr lang="en-US" dirty="0"/>
              <a:t> </a:t>
            </a:r>
            <a:r>
              <a:rPr lang="en-US" dirty="0" err="1"/>
              <a:t>qisqa</a:t>
            </a:r>
            <a:r>
              <a:rPr lang="en-US" dirty="0"/>
              <a:t> </a:t>
            </a:r>
            <a:r>
              <a:rPr lang="en-US" dirty="0" err="1"/>
              <a:t>vaqt</a:t>
            </a:r>
            <a:r>
              <a:rPr lang="en-US" dirty="0"/>
              <a:t> </a:t>
            </a:r>
            <a:r>
              <a:rPr lang="en-US" dirty="0" err="1"/>
              <a:t>davomida</a:t>
            </a:r>
            <a:r>
              <a:rPr lang="en-US" dirty="0"/>
              <a:t> </a:t>
            </a:r>
            <a:r>
              <a:rPr lang="en-US" dirty="0" err="1"/>
              <a:t>ajraladi</a:t>
            </a:r>
            <a:r>
              <a:rPr lang="en-US" dirty="0"/>
              <a:t>. </a:t>
            </a:r>
            <a:r>
              <a:rPr lang="en-US" dirty="0" err="1"/>
              <a:t>Ikkinchi</a:t>
            </a:r>
            <a:r>
              <a:rPr lang="en-US" dirty="0"/>
              <a:t> </a:t>
            </a:r>
            <a:r>
              <a:rPr lang="en-US" dirty="0" err="1"/>
              <a:t>tizim</a:t>
            </a:r>
            <a:r>
              <a:rPr lang="en-US" dirty="0"/>
              <a:t> – </a:t>
            </a:r>
            <a:r>
              <a:rPr lang="en-US" dirty="0" err="1"/>
              <a:t>bo‘lgichlarning</a:t>
            </a:r>
            <a:r>
              <a:rPr lang="en-US" dirty="0"/>
              <a:t> </a:t>
            </a:r>
            <a:r>
              <a:rPr lang="en-US" dirty="0" err="1"/>
              <a:t>kontakt</a:t>
            </a:r>
            <a:r>
              <a:rPr lang="en-US" dirty="0"/>
              <a:t> </a:t>
            </a:r>
            <a:r>
              <a:rPr lang="en-US" dirty="0" err="1"/>
              <a:t>tizimi</a:t>
            </a:r>
            <a:r>
              <a:rPr lang="en-US" dirty="0"/>
              <a:t> </a:t>
            </a:r>
            <a:r>
              <a:rPr lang="en-US" dirty="0" err="1"/>
              <a:t>bo‘lib</a:t>
            </a:r>
            <a:r>
              <a:rPr lang="en-US" dirty="0"/>
              <a:t>,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uzgichning</a:t>
            </a:r>
            <a:r>
              <a:rPr lang="en-US" dirty="0"/>
              <a:t> </a:t>
            </a:r>
            <a:r>
              <a:rPr lang="en-US" dirty="0" err="1"/>
              <a:t>uzilgan</a:t>
            </a:r>
            <a:r>
              <a:rPr lang="en-US" dirty="0"/>
              <a:t> </a:t>
            </a:r>
            <a:r>
              <a:rPr lang="en-US" dirty="0" err="1"/>
              <a:t>holatida</a:t>
            </a:r>
            <a:r>
              <a:rPr lang="en-US" dirty="0"/>
              <a:t> </a:t>
            </a:r>
            <a:r>
              <a:rPr lang="en-US" dirty="0" err="1"/>
              <a:t>ishonchli</a:t>
            </a:r>
            <a:r>
              <a:rPr lang="en-US" dirty="0"/>
              <a:t> </a:t>
            </a:r>
            <a:r>
              <a:rPr lang="en-US" dirty="0" err="1"/>
              <a:t>izolyasion</a:t>
            </a:r>
            <a:r>
              <a:rPr lang="en-US" dirty="0"/>
              <a:t> </a:t>
            </a:r>
            <a:r>
              <a:rPr lang="en-US" dirty="0" err="1"/>
              <a:t>oraliq</a:t>
            </a:r>
            <a:r>
              <a:rPr lang="en-US" dirty="0"/>
              <a:t> </a:t>
            </a:r>
            <a:r>
              <a:rPr lang="en-US" dirty="0" err="1"/>
              <a:t>hosil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  </a:t>
            </a:r>
            <a:r>
              <a:rPr lang="en-US" dirty="0" err="1"/>
              <a:t>Havoli</a:t>
            </a:r>
            <a:r>
              <a:rPr lang="en-US" dirty="0"/>
              <a:t> </a:t>
            </a:r>
            <a:r>
              <a:rPr lang="en-US" dirty="0" err="1"/>
              <a:t>uzgich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amallar</a:t>
            </a:r>
            <a:r>
              <a:rPr lang="en-US" dirty="0"/>
              <a:t> </a:t>
            </a:r>
            <a:r>
              <a:rPr lang="en-US" dirty="0" err="1"/>
              <a:t>ulash</a:t>
            </a:r>
            <a:r>
              <a:rPr lang="en-US" dirty="0"/>
              <a:t> </a:t>
            </a:r>
            <a:r>
              <a:rPr lang="en-US" dirty="0" err="1"/>
              <a:t>elektromagniti</a:t>
            </a:r>
            <a:r>
              <a:rPr lang="en-US" dirty="0"/>
              <a:t> </a:t>
            </a:r>
            <a:r>
              <a:rPr lang="en-US" dirty="0" err="1"/>
              <a:t>zanjirini</a:t>
            </a:r>
            <a:r>
              <a:rPr lang="en-US" dirty="0"/>
              <a:t> </a:t>
            </a:r>
            <a:r>
              <a:rPr lang="en-US" dirty="0" err="1"/>
              <a:t>ulash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siqilgan</a:t>
            </a:r>
            <a:r>
              <a:rPr lang="en-US" dirty="0"/>
              <a:t> </a:t>
            </a:r>
            <a:r>
              <a:rPr lang="en-US" dirty="0" err="1"/>
              <a:t>havo</a:t>
            </a:r>
            <a:r>
              <a:rPr lang="en-US" dirty="0"/>
              <a:t> </a:t>
            </a:r>
            <a:r>
              <a:rPr lang="en-US" dirty="0" err="1"/>
              <a:t>klapani</a:t>
            </a:r>
            <a:r>
              <a:rPr lang="en-US" dirty="0"/>
              <a:t> </a:t>
            </a:r>
            <a:r>
              <a:rPr lang="en-US" dirty="0" err="1"/>
              <a:t>tizimiga</a:t>
            </a:r>
            <a:r>
              <a:rPr lang="en-US" dirty="0"/>
              <a:t> </a:t>
            </a:r>
            <a:r>
              <a:rPr lang="en-US" dirty="0" err="1"/>
              <a:t>ta’sir</a:t>
            </a:r>
            <a:r>
              <a:rPr lang="en-US" dirty="0"/>
              <a:t> </a:t>
            </a:r>
            <a:r>
              <a:rPr lang="en-US" dirty="0" err="1"/>
              <a:t>etuvchi</a:t>
            </a:r>
            <a:r>
              <a:rPr lang="en-US" dirty="0"/>
              <a:t> </a:t>
            </a:r>
            <a:r>
              <a:rPr lang="en-US" dirty="0" err="1"/>
              <a:t>zanjirni</a:t>
            </a:r>
            <a:r>
              <a:rPr lang="en-US" dirty="0"/>
              <a:t> </a:t>
            </a:r>
            <a:r>
              <a:rPr lang="en-US" dirty="0" err="1"/>
              <a:t>uzish</a:t>
            </a:r>
            <a:r>
              <a:rPr lang="en-US" dirty="0"/>
              <a:t> </a:t>
            </a:r>
            <a:r>
              <a:rPr lang="en-US" dirty="0" err="1"/>
              <a:t>orqali</a:t>
            </a:r>
            <a:r>
              <a:rPr lang="en-US" dirty="0"/>
              <a:t> </a:t>
            </a:r>
            <a:r>
              <a:rPr lang="en-US" dirty="0" err="1"/>
              <a:t>amalga</a:t>
            </a:r>
            <a:r>
              <a:rPr lang="en-US" dirty="0"/>
              <a:t> </a:t>
            </a:r>
            <a:r>
              <a:rPr lang="en-US" dirty="0" err="1"/>
              <a:t>oshiriladi</a:t>
            </a:r>
            <a:r>
              <a:rPr lang="en-US" dirty="0"/>
              <a:t>. 110 kV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undan</a:t>
            </a:r>
            <a:r>
              <a:rPr lang="en-US" dirty="0"/>
              <a:t> </a:t>
            </a:r>
            <a:r>
              <a:rPr lang="en-US" dirty="0" err="1"/>
              <a:t>yuqori</a:t>
            </a:r>
            <a:r>
              <a:rPr lang="en-US" dirty="0"/>
              <a:t> </a:t>
            </a:r>
            <a:r>
              <a:rPr lang="en-US" dirty="0" err="1"/>
              <a:t>kuchlanishda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qutb</a:t>
            </a:r>
            <a:r>
              <a:rPr lang="en-US" dirty="0"/>
              <a:t> </a:t>
            </a:r>
            <a:r>
              <a:rPr lang="en-US" dirty="0" err="1"/>
              <a:t>qutbni</a:t>
            </a:r>
            <a:r>
              <a:rPr lang="en-US" dirty="0"/>
              <a:t> </a:t>
            </a:r>
            <a:r>
              <a:rPr lang="en-US" dirty="0" err="1"/>
              <a:t>ulash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uzish</a:t>
            </a:r>
            <a:r>
              <a:rPr lang="en-US" dirty="0"/>
              <a:t> </a:t>
            </a:r>
            <a:r>
              <a:rPr lang="en-US" dirty="0" err="1"/>
              <a:t>klapanlari</a:t>
            </a:r>
            <a:r>
              <a:rPr lang="en-US" dirty="0"/>
              <a:t> </a:t>
            </a:r>
            <a:r>
              <a:rPr lang="en-US" dirty="0" err="1"/>
              <a:t>bloki</a:t>
            </a:r>
            <a:r>
              <a:rPr lang="en-US" dirty="0"/>
              <a:t>, </a:t>
            </a:r>
            <a:r>
              <a:rPr lang="en-US" dirty="0" err="1"/>
              <a:t>boshqarish</a:t>
            </a:r>
            <a:r>
              <a:rPr lang="en-US" dirty="0"/>
              <a:t> </a:t>
            </a:r>
            <a:r>
              <a:rPr lang="en-US" dirty="0" err="1"/>
              <a:t>elektromagnitlari</a:t>
            </a:r>
            <a:r>
              <a:rPr lang="en-US" dirty="0"/>
              <a:t>, </a:t>
            </a:r>
            <a:r>
              <a:rPr lang="en-US" dirty="0" err="1"/>
              <a:t>yuritmali</a:t>
            </a:r>
            <a:r>
              <a:rPr lang="en-US" dirty="0"/>
              <a:t> </a:t>
            </a:r>
            <a:r>
              <a:rPr lang="en-US" dirty="0" err="1"/>
              <a:t>signallash-bloklash</a:t>
            </a:r>
            <a:r>
              <a:rPr lang="en-US" dirty="0"/>
              <a:t> </a:t>
            </a:r>
            <a:r>
              <a:rPr lang="en-US" dirty="0" err="1"/>
              <a:t>kontaktori</a:t>
            </a:r>
            <a:r>
              <a:rPr lang="en-US" dirty="0"/>
              <a:t> SKB, </a:t>
            </a:r>
            <a:r>
              <a:rPr lang="en-US" dirty="0" err="1"/>
              <a:t>qutb</a:t>
            </a:r>
            <a:r>
              <a:rPr lang="en-US" dirty="0"/>
              <a:t> </a:t>
            </a:r>
            <a:r>
              <a:rPr lang="en-US" dirty="0" err="1"/>
              <a:t>holatini</a:t>
            </a:r>
            <a:r>
              <a:rPr lang="en-US" dirty="0"/>
              <a:t> </a:t>
            </a:r>
            <a:r>
              <a:rPr lang="en-US" dirty="0" err="1"/>
              <a:t>ko‘rsatuvchi</a:t>
            </a:r>
            <a:r>
              <a:rPr lang="en-US" dirty="0"/>
              <a:t> signal </a:t>
            </a:r>
            <a:r>
              <a:rPr lang="en-US" dirty="0" err="1"/>
              <a:t>lampasi</a:t>
            </a:r>
            <a:r>
              <a:rPr lang="en-US" dirty="0"/>
              <a:t>,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kontaktli</a:t>
            </a:r>
            <a:r>
              <a:rPr lang="en-US" dirty="0"/>
              <a:t> </a:t>
            </a:r>
            <a:r>
              <a:rPr lang="en-US" dirty="0" err="1"/>
              <a:t>manometr</a:t>
            </a:r>
            <a:r>
              <a:rPr lang="en-US" dirty="0"/>
              <a:t>, </a:t>
            </a:r>
            <a:r>
              <a:rPr lang="en-US" dirty="0" err="1"/>
              <a:t>qutblarning</a:t>
            </a:r>
            <a:r>
              <a:rPr lang="en-US" dirty="0"/>
              <a:t> </a:t>
            </a:r>
            <a:r>
              <a:rPr lang="en-US" dirty="0" err="1"/>
              <a:t>yig‘malari</a:t>
            </a:r>
            <a:r>
              <a:rPr lang="en-US" dirty="0"/>
              <a:t>, </a:t>
            </a:r>
            <a:r>
              <a:rPr lang="en-US" dirty="0" err="1"/>
              <a:t>tutashtiruvchi</a:t>
            </a:r>
            <a:r>
              <a:rPr lang="en-US" dirty="0"/>
              <a:t> </a:t>
            </a:r>
            <a:r>
              <a:rPr lang="en-US" dirty="0" err="1"/>
              <a:t>quvurlar</a:t>
            </a:r>
            <a:r>
              <a:rPr lang="en-US" dirty="0"/>
              <a:t>, 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isitkichlar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sh.k.lar</a:t>
            </a:r>
            <a:r>
              <a:rPr lang="en-US" dirty="0"/>
              <a:t> </a:t>
            </a:r>
            <a:r>
              <a:rPr lang="en-US" dirty="0" err="1"/>
              <a:t>jamlangan</a:t>
            </a:r>
            <a:r>
              <a:rPr lang="en-US" dirty="0"/>
              <a:t> </a:t>
            </a:r>
            <a:r>
              <a:rPr lang="en-US" dirty="0" err="1"/>
              <a:t>alohida</a:t>
            </a:r>
            <a:r>
              <a:rPr lang="en-US" dirty="0"/>
              <a:t> </a:t>
            </a:r>
            <a:r>
              <a:rPr lang="en-US" dirty="0" err="1"/>
              <a:t>boshqarish</a:t>
            </a:r>
            <a:r>
              <a:rPr lang="en-US" dirty="0"/>
              <a:t> </a:t>
            </a:r>
            <a:r>
              <a:rPr lang="en-US" dirty="0" err="1"/>
              <a:t>shkafiga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bo‘lgan</a:t>
            </a:r>
            <a:r>
              <a:rPr lang="en-US" dirty="0"/>
              <a:t> </a:t>
            </a:r>
            <a:r>
              <a:rPr lang="en-US" dirty="0" err="1"/>
              <a:t>mustaqil</a:t>
            </a:r>
            <a:r>
              <a:rPr lang="en-US" dirty="0"/>
              <a:t> </a:t>
            </a:r>
            <a:r>
              <a:rPr lang="en-US" dirty="0" err="1"/>
              <a:t>uzgichni</a:t>
            </a:r>
            <a:r>
              <a:rPr lang="en-US" dirty="0"/>
              <a:t> </a:t>
            </a:r>
            <a:r>
              <a:rPr lang="en-US" dirty="0" err="1"/>
              <a:t>ifodalaydi</a:t>
            </a:r>
            <a:r>
              <a:rPr lang="en-US" dirty="0"/>
              <a:t>.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4894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en-US" sz="1600" dirty="0" err="1">
                <a:effectLst/>
              </a:rPr>
              <a:t>Havo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to‘ldirilgan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bo‘lgichli</a:t>
            </a:r>
            <a:r>
              <a:rPr lang="en-US" sz="1600" dirty="0">
                <a:effectLst/>
              </a:rPr>
              <a:t> VVN-330-15 </a:t>
            </a:r>
            <a:r>
              <a:rPr lang="en-US" sz="1600" dirty="0" err="1">
                <a:effectLst/>
              </a:rPr>
              <a:t>havoli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uzgichi</a:t>
            </a:r>
            <a:r>
              <a:rPr lang="en-US" sz="1600" dirty="0">
                <a:effectLst/>
              </a:rPr>
              <a:t>: 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en-US" sz="1600" i="1" dirty="0">
                <a:effectLst/>
              </a:rPr>
              <a:t>1</a:t>
            </a:r>
            <a:r>
              <a:rPr lang="en-US" sz="1600" dirty="0">
                <a:effectLst/>
              </a:rPr>
              <a:t>- </a:t>
            </a:r>
            <a:r>
              <a:rPr lang="en-US" sz="1600" dirty="0" err="1">
                <a:effectLst/>
              </a:rPr>
              <a:t>bo‘lgich</a:t>
            </a:r>
            <a:r>
              <a:rPr lang="en-US" sz="1600" dirty="0">
                <a:effectLst/>
              </a:rPr>
              <a:t>; </a:t>
            </a:r>
            <a:r>
              <a:rPr lang="en-US" sz="1600" i="1" dirty="0">
                <a:effectLst/>
              </a:rPr>
              <a:t>2</a:t>
            </a:r>
            <a:r>
              <a:rPr lang="en-US" sz="1600" dirty="0">
                <a:effectLst/>
              </a:rPr>
              <a:t>- </a:t>
            </a:r>
            <a:r>
              <a:rPr lang="en-US" sz="1600" dirty="0" err="1">
                <a:effectLst/>
              </a:rPr>
              <a:t>sig‘imli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kuchlanish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bo‘lgich</a:t>
            </a:r>
            <a:r>
              <a:rPr lang="en-US" sz="1600" dirty="0">
                <a:effectLst/>
              </a:rPr>
              <a:t>; </a:t>
            </a:r>
            <a:r>
              <a:rPr lang="en-US" sz="1600" i="1" dirty="0">
                <a:effectLst/>
              </a:rPr>
              <a:t>3</a:t>
            </a:r>
            <a:r>
              <a:rPr lang="en-US" sz="1600" dirty="0">
                <a:effectLst/>
              </a:rPr>
              <a:t>- </a:t>
            </a:r>
            <a:r>
              <a:rPr lang="en-US" sz="1600" dirty="0" err="1">
                <a:effectLst/>
              </a:rPr>
              <a:t>bo‘lgichning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tayanch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izolyatorlari</a:t>
            </a:r>
            <a:r>
              <a:rPr lang="en-US" sz="1600" dirty="0">
                <a:effectLst/>
              </a:rPr>
              <a:t>; </a:t>
            </a:r>
            <a:r>
              <a:rPr lang="en-US" sz="1600" i="1" dirty="0">
                <a:effectLst/>
              </a:rPr>
              <a:t>4</a:t>
            </a:r>
            <a:r>
              <a:rPr lang="en-US" sz="1600" dirty="0">
                <a:effectLst/>
              </a:rPr>
              <a:t>- </a:t>
            </a:r>
            <a:r>
              <a:rPr lang="en-US" sz="1600" dirty="0" err="1">
                <a:effectLst/>
              </a:rPr>
              <a:t>tortuvchi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izolyatorlar</a:t>
            </a:r>
            <a:r>
              <a:rPr lang="en-US" sz="1600" dirty="0">
                <a:effectLst/>
              </a:rPr>
              <a:t>; </a:t>
            </a:r>
            <a:r>
              <a:rPr lang="ru-RU" sz="1600" dirty="0">
                <a:effectLst/>
              </a:rPr>
              <a:t/>
            </a:r>
            <a:br>
              <a:rPr lang="ru-RU" sz="1600" dirty="0">
                <a:effectLst/>
              </a:rPr>
            </a:br>
            <a:r>
              <a:rPr lang="en-US" sz="1600" i="1" dirty="0">
                <a:effectLst/>
              </a:rPr>
              <a:t>5</a:t>
            </a:r>
            <a:r>
              <a:rPr lang="en-US" sz="1600" dirty="0">
                <a:effectLst/>
              </a:rPr>
              <a:t>- </a:t>
            </a:r>
            <a:r>
              <a:rPr lang="en-US" sz="1600" dirty="0" err="1">
                <a:effectLst/>
              </a:rPr>
              <a:t>bo‘lgichning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purkash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klapani</a:t>
            </a:r>
            <a:r>
              <a:rPr lang="en-US" sz="1600" dirty="0">
                <a:effectLst/>
              </a:rPr>
              <a:t>; </a:t>
            </a:r>
            <a:r>
              <a:rPr lang="en-US" sz="1600" i="1" dirty="0">
                <a:effectLst/>
              </a:rPr>
              <a:t>6</a:t>
            </a:r>
            <a:r>
              <a:rPr lang="en-US" sz="1600" dirty="0">
                <a:effectLst/>
              </a:rPr>
              <a:t>- </a:t>
            </a:r>
            <a:r>
              <a:rPr lang="en-US" sz="1600" dirty="0" err="1">
                <a:effectLst/>
              </a:rPr>
              <a:t>uzgichning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asosi</a:t>
            </a:r>
            <a:r>
              <a:rPr lang="en-US" sz="1600" dirty="0">
                <a:effectLst/>
              </a:rPr>
              <a:t> – </a:t>
            </a:r>
            <a:r>
              <a:rPr lang="en-US" sz="1600" dirty="0" err="1">
                <a:effectLst/>
              </a:rPr>
              <a:t>ikkita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siqilgan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havo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rezervuarlari</a:t>
            </a:r>
            <a:r>
              <a:rPr lang="en-US" sz="1600" dirty="0">
                <a:effectLst/>
              </a:rPr>
              <a:t>; </a:t>
            </a:r>
            <a:r>
              <a:rPr lang="en-US" sz="1600" i="1" dirty="0">
                <a:effectLst/>
              </a:rPr>
              <a:t>7</a:t>
            </a:r>
            <a:r>
              <a:rPr lang="en-US" sz="1600" dirty="0">
                <a:effectLst/>
              </a:rPr>
              <a:t>- </a:t>
            </a:r>
            <a:r>
              <a:rPr lang="en-US" sz="1600" dirty="0" err="1">
                <a:effectLst/>
              </a:rPr>
              <a:t>boshqarish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shkafi</a:t>
            </a:r>
            <a:r>
              <a:rPr lang="en-US" sz="1600" dirty="0">
                <a:effectLst/>
              </a:rPr>
              <a:t>; </a:t>
            </a:r>
            <a:r>
              <a:rPr lang="en-US" sz="1600" i="1" dirty="0">
                <a:effectLst/>
              </a:rPr>
              <a:t>8</a:t>
            </a:r>
            <a:r>
              <a:rPr lang="en-US" sz="1600" dirty="0">
                <a:effectLst/>
              </a:rPr>
              <a:t>- </a:t>
            </a:r>
            <a:r>
              <a:rPr lang="en-US" sz="1600" dirty="0" err="1">
                <a:effectLst/>
              </a:rPr>
              <a:t>yoy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so‘ndiruvchi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kameralarning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purkash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klapani</a:t>
            </a:r>
            <a:r>
              <a:rPr lang="en-US" sz="1600" dirty="0">
                <a:effectLst/>
              </a:rPr>
              <a:t>; </a:t>
            </a:r>
            <a:r>
              <a:rPr lang="en-US" sz="1600" i="1" dirty="0">
                <a:effectLst/>
              </a:rPr>
              <a:t>9</a:t>
            </a:r>
            <a:r>
              <a:rPr lang="en-US" sz="1600" dirty="0">
                <a:effectLst/>
              </a:rPr>
              <a:t>- </a:t>
            </a:r>
            <a:r>
              <a:rPr lang="en-US" sz="1600" dirty="0" err="1">
                <a:effectLst/>
              </a:rPr>
              <a:t>so‘ndiruvchi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kameralarning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tayanch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izolyatorlari</a:t>
            </a:r>
            <a:r>
              <a:rPr lang="en-US" sz="1600" dirty="0">
                <a:effectLst/>
              </a:rPr>
              <a:t>; </a:t>
            </a:r>
            <a:r>
              <a:rPr lang="en-US" sz="1600" i="1" dirty="0">
                <a:effectLst/>
              </a:rPr>
              <a:t>10-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yoy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so‘ndiruvchi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kameralar</a:t>
            </a:r>
            <a:r>
              <a:rPr lang="en-US" sz="1600" dirty="0">
                <a:effectLst/>
              </a:rPr>
              <a:t>; </a:t>
            </a:r>
            <a:r>
              <a:rPr lang="en-US" sz="1600" i="1" dirty="0">
                <a:effectLst/>
              </a:rPr>
              <a:t>11</a:t>
            </a:r>
            <a:r>
              <a:rPr lang="en-US" sz="1600" dirty="0">
                <a:effectLst/>
              </a:rPr>
              <a:t>- </a:t>
            </a:r>
            <a:r>
              <a:rPr lang="en-US" sz="1600" dirty="0" err="1">
                <a:effectLst/>
              </a:rPr>
              <a:t>shuntlovchi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qarshiliklar</a:t>
            </a:r>
            <a:r>
              <a:rPr lang="en-US" sz="1600" dirty="0">
                <a:effectLst/>
              </a:rPr>
              <a:t>; </a:t>
            </a:r>
            <a:r>
              <a:rPr lang="en-US" sz="1600" i="1" dirty="0">
                <a:effectLst/>
              </a:rPr>
              <a:t>12</a:t>
            </a:r>
            <a:r>
              <a:rPr lang="en-US" sz="1600" dirty="0">
                <a:effectLst/>
              </a:rPr>
              <a:t>- </a:t>
            </a:r>
            <a:r>
              <a:rPr lang="en-US" sz="1600" dirty="0" err="1">
                <a:effectLst/>
              </a:rPr>
              <a:t>yoy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so‘ndiruvchi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kameralarni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bo‘lgich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bilan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bog‘lovchi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quvur</a:t>
            </a:r>
            <a:r>
              <a:rPr lang="en-US" sz="1600" dirty="0">
                <a:effectLst/>
              </a:rPr>
              <a:t> </a:t>
            </a:r>
            <a:r>
              <a:rPr lang="en-US" sz="1600" dirty="0" err="1">
                <a:effectLst/>
              </a:rPr>
              <a:t>shinalar</a:t>
            </a:r>
            <a:r>
              <a:rPr lang="en-US" sz="1600" dirty="0">
                <a:effectLst/>
              </a:rPr>
              <a:t>. </a:t>
            </a:r>
            <a:endParaRPr lang="ru-RU" sz="1600" dirty="0">
              <a:effectLst/>
            </a:endParaRPr>
          </a:p>
        </p:txBody>
      </p:sp>
      <p:pic>
        <p:nvPicPr>
          <p:cNvPr id="4" name="Picture 696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2564904"/>
            <a:ext cx="5688631" cy="403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687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</TotalTime>
  <Words>1147</Words>
  <Application>Microsoft Office PowerPoint</Application>
  <PresentationFormat>Экран (4:3)</PresentationFormat>
  <Paragraphs>127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Taqsimlovchi qurilmalarni ishlatish.</vt:lpstr>
      <vt:lpstr>Презентация PowerPoint</vt:lpstr>
      <vt:lpstr>Презентация PowerPoint</vt:lpstr>
      <vt:lpstr>Uzgichlarni ishlatish. </vt:lpstr>
      <vt:lpstr>Moyli uzgichlarni ishlatish</vt:lpstr>
      <vt:lpstr>Moyli bakli uzgich</vt:lpstr>
      <vt:lpstr>Kirishdan moy na’munasini olish 4.3- rasm. Moy to‘ldirilgan kirish PINning  uchun qurilma: 1- tutashtiruvchi vtulka; 2- chiqish qutisi:                 nippel; izolyatornin3- zichlagich; g tubigacha tushirilgan 4, 5- probkalar; 6- 1- kondensator o‘ramidan chiqish; 2-  polivinilxlorid vtulka. zaminlash elementi; 3- chiqish izolyatori. </vt:lpstr>
      <vt:lpstr>Havoli uzgichlar</vt:lpstr>
      <vt:lpstr>Havo to‘ldirilgan bo‘lgichli VVN-330-15 havoli uzgichi:  1- bo‘lgich; 2- sig‘imli kuchlanish bo‘lgich; 3- bo‘lgichning tayanch izolyatorlari; 4- tortuvchi izolyatorlar;  5- bo‘lgichning purkash klapani; 6- uzgichning asosi – ikkita siqilgan havo rezervuarlari; 7- boshqarish shkafi; 8- yoy so‘ndiruvchi kameralarning purkash klapani; 9- so‘ndiruvchi kameralarning tayanch izolyatorlari; 10- yoy so‘ndiruvchi kameralar; 11- shuntlovchi qarshiliklar; 12- yoy so‘ndiruvchi kameralarni bo‘lgich bilan bog‘lovchi quvur shinalar. </vt:lpstr>
      <vt:lpstr>Havoli uzgichning taqsimlovchi shkafi:1- magistraldan havoning berilishi; 2- havoning kirish joyidagi ventil; 3- filtr; 4- to‘kuvchi klapan; 5- teskari klapan; 6- zgichning qutblariga havoning berilishi; 7- bachok; 8- manometrlarning ventili; 9- reduktorli klapan; 10- rochstlovchi vint; 11- ventilyasiyaga havoning kirishi; 12- tugmali qurilma (uzishga); 13- mahalliy pnevmatik uzish quvurchasi; 14- elektr kontaktli manometrlar. </vt:lpstr>
      <vt:lpstr>Havoli uzgichlarning tashqi ko‘rinishi. </vt:lpstr>
      <vt:lpstr>Ajratkichnig tashqi ko‘rinishi (RGD-35). </vt:lpstr>
      <vt:lpstr>Ajratkich (bo‘lgich) qutbining tayanch-sterjenli izolyatorlarini mexanik sinash sxemasi: tortuvchi qurilma; 2- dinamometr; 3- xomutlar. </vt:lpstr>
      <vt:lpstr>Презентация PowerPoint</vt:lpstr>
      <vt:lpstr>Shtirli izolyatorlarni nazorat qilishda shtanganing holati. </vt:lpstr>
      <vt:lpstr>Tok transformatorlarni ishlatish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Taqsimlovchi qurilmalarni ishlatish.</dc:title>
  <dc:creator>Elektrik</dc:creator>
  <cp:lastModifiedBy>Elektrik</cp:lastModifiedBy>
  <cp:revision>8</cp:revision>
  <dcterms:created xsi:type="dcterms:W3CDTF">2023-07-24T09:08:28Z</dcterms:created>
  <dcterms:modified xsi:type="dcterms:W3CDTF">2023-07-24T09:34:04Z</dcterms:modified>
</cp:coreProperties>
</file>