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5A59-9BB3-4BF3-ACEF-AFBBEBFD64B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D324-DA04-4217-8DD5-DB1F5EF64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0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5A59-9BB3-4BF3-ACEF-AFBBEBFD64B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D324-DA04-4217-8DD5-DB1F5EF64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7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5A59-9BB3-4BF3-ACEF-AFBBEBFD64B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D324-DA04-4217-8DD5-DB1F5EF64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50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5A59-9BB3-4BF3-ACEF-AFBBEBFD64B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D324-DA04-4217-8DD5-DB1F5EF648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34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5A59-9BB3-4BF3-ACEF-AFBBEBFD64B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D324-DA04-4217-8DD5-DB1F5EF64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78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5A59-9BB3-4BF3-ACEF-AFBBEBFD64B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D324-DA04-4217-8DD5-DB1F5EF64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3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5A59-9BB3-4BF3-ACEF-AFBBEBFD64B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D324-DA04-4217-8DD5-DB1F5EF64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8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5A59-9BB3-4BF3-ACEF-AFBBEBFD64B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D324-DA04-4217-8DD5-DB1F5EF64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18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5A59-9BB3-4BF3-ACEF-AFBBEBFD64B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D324-DA04-4217-8DD5-DB1F5EF64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7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5A59-9BB3-4BF3-ACEF-AFBBEBFD64B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D324-DA04-4217-8DD5-DB1F5EF64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5A59-9BB3-4BF3-ACEF-AFBBEBFD64B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D324-DA04-4217-8DD5-DB1F5EF64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8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5A59-9BB3-4BF3-ACEF-AFBBEBFD64B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D324-DA04-4217-8DD5-DB1F5EF64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3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5A59-9BB3-4BF3-ACEF-AFBBEBFD64B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D324-DA04-4217-8DD5-DB1F5EF64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2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5A59-9BB3-4BF3-ACEF-AFBBEBFD64B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D324-DA04-4217-8DD5-DB1F5EF64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6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5A59-9BB3-4BF3-ACEF-AFBBEBFD64B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D324-DA04-4217-8DD5-DB1F5EF64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9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5A59-9BB3-4BF3-ACEF-AFBBEBFD64B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D324-DA04-4217-8DD5-DB1F5EF64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1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5A59-9BB3-4BF3-ACEF-AFBBEBFD64B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D324-DA04-4217-8DD5-DB1F5EF64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6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B75A59-9BB3-4BF3-ACEF-AFBBEBFD64B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D324-DA04-4217-8DD5-DB1F5EF64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33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0717" y="378126"/>
            <a:ext cx="11136702" cy="803694"/>
          </a:xfrm>
        </p:spPr>
        <p:txBody>
          <a:bodyPr/>
          <a:lstStyle/>
          <a:p>
            <a:pPr algn="ctr"/>
            <a:r>
              <a:rPr lang="en-US" sz="3200" b="1" dirty="0"/>
              <a:t>TAQSIMLOVCHI QURILMALARNI ISHLATISH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0717" y="1345721"/>
            <a:ext cx="11136702" cy="5184475"/>
          </a:xfrm>
        </p:spPr>
        <p:txBody>
          <a:bodyPr>
            <a:normAutofit fontScale="85000" lnSpcReduction="20000"/>
          </a:bodyPr>
          <a:lstStyle/>
          <a:p>
            <a:r>
              <a:rPr lang="en-US" cap="none" dirty="0" err="1"/>
              <a:t>S</a:t>
            </a:r>
            <a:r>
              <a:rPr lang="en-US" cap="none" dirty="0" err="1" smtClean="0"/>
              <a:t>tansiya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podstansiyalarning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taqsimlovchi</a:t>
            </a:r>
            <a:r>
              <a:rPr lang="en-US" cap="none" dirty="0" smtClean="0"/>
              <a:t> </a:t>
            </a:r>
            <a:r>
              <a:rPr lang="en-US" cap="none" dirty="0" err="1" smtClean="0"/>
              <a:t>qurilmalari</a:t>
            </a:r>
            <a:r>
              <a:rPr lang="en-US" cap="none" dirty="0" smtClean="0"/>
              <a:t> (TQ) </a:t>
            </a:r>
            <a:r>
              <a:rPr lang="en-US" cap="none" dirty="0" err="1" smtClean="0"/>
              <a:t>elektr</a:t>
            </a:r>
            <a:r>
              <a:rPr lang="en-US" cap="none" dirty="0" smtClean="0"/>
              <a:t> </a:t>
            </a:r>
            <a:r>
              <a:rPr lang="en-US" cap="none" dirty="0" err="1" smtClean="0"/>
              <a:t>energiyani</a:t>
            </a:r>
            <a:r>
              <a:rPr lang="en-US" cap="none" dirty="0" smtClean="0"/>
              <a:t> </a:t>
            </a:r>
            <a:r>
              <a:rPr lang="en-US" cap="none" dirty="0" err="1" smtClean="0"/>
              <a:t>qabul</a:t>
            </a:r>
            <a:r>
              <a:rPr lang="en-US" cap="none" dirty="0" smtClean="0"/>
              <a:t> </a:t>
            </a:r>
            <a:r>
              <a:rPr lang="en-US" cap="none" dirty="0" err="1" smtClean="0"/>
              <a:t>qilish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taqsimlash</a:t>
            </a:r>
            <a:r>
              <a:rPr lang="en-US" cap="none" dirty="0" smtClean="0"/>
              <a:t> </a:t>
            </a:r>
            <a:r>
              <a:rPr lang="en-US" cap="none" dirty="0" err="1" smtClean="0"/>
              <a:t>uchun</a:t>
            </a:r>
            <a:r>
              <a:rPr lang="en-US" cap="none" dirty="0" smtClean="0"/>
              <a:t> </a:t>
            </a:r>
            <a:r>
              <a:rPr lang="en-US" cap="none" dirty="0" err="1" smtClean="0"/>
              <a:t>xizmat</a:t>
            </a:r>
            <a:r>
              <a:rPr lang="en-US" cap="none" dirty="0" smtClean="0"/>
              <a:t> </a:t>
            </a:r>
            <a:r>
              <a:rPr lang="en-US" cap="none" dirty="0" err="1" smtClean="0"/>
              <a:t>qiluvchi</a:t>
            </a:r>
            <a:r>
              <a:rPr lang="en-US" cap="none" dirty="0" smtClean="0"/>
              <a:t> </a:t>
            </a:r>
            <a:r>
              <a:rPr lang="en-US" cap="none" dirty="0" err="1" smtClean="0"/>
              <a:t>inshootlar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jihozlar</a:t>
            </a:r>
            <a:r>
              <a:rPr lang="en-US" cap="none" dirty="0" smtClean="0"/>
              <a:t> </a:t>
            </a:r>
            <a:r>
              <a:rPr lang="en-US" cap="none" dirty="0" err="1" smtClean="0"/>
              <a:t>majmuasidan</a:t>
            </a:r>
            <a:r>
              <a:rPr lang="en-US" cap="none" dirty="0" smtClean="0"/>
              <a:t> </a:t>
            </a:r>
            <a:r>
              <a:rPr lang="en-US" cap="none" dirty="0" err="1" smtClean="0"/>
              <a:t>tashkil</a:t>
            </a:r>
            <a:r>
              <a:rPr lang="en-US" cap="none" dirty="0" smtClean="0"/>
              <a:t> </a:t>
            </a:r>
            <a:r>
              <a:rPr lang="en-US" cap="none" dirty="0" err="1" smtClean="0"/>
              <a:t>topgan</a:t>
            </a:r>
            <a:r>
              <a:rPr lang="en-US" cap="none" dirty="0" smtClean="0"/>
              <a:t>. </a:t>
            </a:r>
            <a:r>
              <a:rPr lang="en-US" cap="none" dirty="0" err="1" smtClean="0"/>
              <a:t>Ular</a:t>
            </a:r>
            <a:r>
              <a:rPr lang="en-US" cap="none" dirty="0" smtClean="0"/>
              <a:t> </a:t>
            </a:r>
            <a:r>
              <a:rPr lang="en-US" cap="none" dirty="0" err="1" smtClean="0"/>
              <a:t>ochiq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yopiq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mumkin</a:t>
            </a:r>
            <a:r>
              <a:rPr lang="en-US" cap="none" dirty="0" smtClean="0"/>
              <a:t>. </a:t>
            </a:r>
            <a:r>
              <a:rPr lang="en-US" cap="none" dirty="0" err="1" smtClean="0"/>
              <a:t>Xonalarning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ichida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bevosita</a:t>
            </a:r>
            <a:r>
              <a:rPr lang="en-US" cap="none" dirty="0" smtClean="0"/>
              <a:t> </a:t>
            </a:r>
            <a:r>
              <a:rPr lang="en-US" cap="none" dirty="0" err="1" smtClean="0"/>
              <a:t>ochiq</a:t>
            </a:r>
            <a:r>
              <a:rPr lang="en-US" cap="none" dirty="0" smtClean="0"/>
              <a:t> </a:t>
            </a:r>
            <a:r>
              <a:rPr lang="en-US" cap="none" dirty="0" err="1" smtClean="0"/>
              <a:t>havoda</a:t>
            </a:r>
            <a:r>
              <a:rPr lang="en-US" cap="none" dirty="0" smtClean="0"/>
              <a:t> </a:t>
            </a:r>
            <a:r>
              <a:rPr lang="en-US" cap="none" dirty="0" err="1" smtClean="0"/>
              <a:t>o‘rnatishi</a:t>
            </a:r>
            <a:r>
              <a:rPr lang="en-US" cap="none" dirty="0" smtClean="0"/>
              <a:t> </a:t>
            </a:r>
            <a:r>
              <a:rPr lang="en-US" cap="none" dirty="0" err="1" smtClean="0"/>
              <a:t>mumkin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bo‘lgan</a:t>
            </a:r>
            <a:r>
              <a:rPr lang="en-US" cap="none" dirty="0" smtClean="0"/>
              <a:t> </a:t>
            </a:r>
            <a:r>
              <a:rPr lang="en-US" cap="none" dirty="0" err="1" smtClean="0"/>
              <a:t>komplekt</a:t>
            </a:r>
            <a:r>
              <a:rPr lang="en-US" cap="none" dirty="0" smtClean="0"/>
              <a:t> </a:t>
            </a:r>
            <a:r>
              <a:rPr lang="en-US" cap="none" dirty="0" err="1" smtClean="0"/>
              <a:t>taqsimlovchi</a:t>
            </a:r>
            <a:r>
              <a:rPr lang="en-US" cap="none" dirty="0" smtClean="0"/>
              <a:t> </a:t>
            </a:r>
            <a:r>
              <a:rPr lang="en-US" cap="none" dirty="0" err="1" smtClean="0"/>
              <a:t>qurilmalar</a:t>
            </a:r>
            <a:r>
              <a:rPr lang="en-US" cap="none" dirty="0" smtClean="0"/>
              <a:t> </a:t>
            </a:r>
            <a:r>
              <a:rPr lang="en-US" cap="none" dirty="0" err="1" smtClean="0"/>
              <a:t>keng</a:t>
            </a:r>
            <a:r>
              <a:rPr lang="en-US" cap="none" dirty="0" smtClean="0"/>
              <a:t> </a:t>
            </a:r>
            <a:r>
              <a:rPr lang="en-US" cap="none" dirty="0" err="1" smtClean="0"/>
              <a:t>tarqalgan</a:t>
            </a:r>
            <a:r>
              <a:rPr lang="en-US" cap="none" dirty="0" smtClean="0"/>
              <a:t>. </a:t>
            </a:r>
            <a:r>
              <a:rPr lang="en-US" cap="none" dirty="0" err="1" smtClean="0"/>
              <a:t>Ular</a:t>
            </a:r>
            <a:r>
              <a:rPr lang="en-US" cap="none" dirty="0" smtClean="0"/>
              <a:t> </a:t>
            </a:r>
            <a:r>
              <a:rPr lang="en-US" cap="none" dirty="0" err="1" smtClean="0"/>
              <a:t>zavodlarda</a:t>
            </a:r>
            <a:r>
              <a:rPr lang="en-US" cap="none" dirty="0" smtClean="0"/>
              <a:t> </a:t>
            </a:r>
            <a:r>
              <a:rPr lang="en-US" cap="none" dirty="0" err="1" smtClean="0"/>
              <a:t>statsionar</a:t>
            </a:r>
            <a:r>
              <a:rPr lang="en-US" cap="none" dirty="0" smtClean="0"/>
              <a:t> </a:t>
            </a:r>
            <a:r>
              <a:rPr lang="en-US" cap="none" dirty="0" err="1" smtClean="0"/>
              <a:t>yoki</a:t>
            </a:r>
            <a:r>
              <a:rPr lang="en-US" cap="none" dirty="0" smtClean="0"/>
              <a:t> </a:t>
            </a:r>
            <a:r>
              <a:rPr lang="en-US" cap="none" dirty="0" err="1" smtClean="0"/>
              <a:t>suriluvchi</a:t>
            </a:r>
            <a:r>
              <a:rPr lang="en-US" cap="none" dirty="0" smtClean="0"/>
              <a:t> </a:t>
            </a:r>
            <a:r>
              <a:rPr lang="en-US" cap="none" dirty="0" err="1" smtClean="0"/>
              <a:t>ko‘rinishda</a:t>
            </a:r>
            <a:r>
              <a:rPr lang="en-US" cap="none" dirty="0" smtClean="0"/>
              <a:t> </a:t>
            </a:r>
            <a:r>
              <a:rPr lang="en-US" cap="none" dirty="0" err="1" smtClean="0"/>
              <a:t>ishlab</a:t>
            </a:r>
            <a:r>
              <a:rPr lang="en-US" cap="none" dirty="0" smtClean="0"/>
              <a:t> </a:t>
            </a:r>
            <a:r>
              <a:rPr lang="en-US" cap="none" dirty="0" err="1" smtClean="0"/>
              <a:t>chiqariladi</a:t>
            </a:r>
            <a:r>
              <a:rPr lang="en-US" cap="none" dirty="0" smtClean="0"/>
              <a:t>. </a:t>
            </a:r>
            <a:r>
              <a:rPr lang="en-US" cap="none" dirty="0" err="1" smtClean="0"/>
              <a:t>Statsionar</a:t>
            </a:r>
            <a:r>
              <a:rPr lang="en-US" cap="none" dirty="0" smtClean="0"/>
              <a:t> </a:t>
            </a:r>
            <a:r>
              <a:rPr lang="en-US" cap="none" dirty="0" err="1" smtClean="0"/>
              <a:t>ko‘rinishda</a:t>
            </a:r>
            <a:r>
              <a:rPr lang="en-US" cap="none" dirty="0" smtClean="0"/>
              <a:t> </a:t>
            </a:r>
            <a:r>
              <a:rPr lang="en-US" cap="none" dirty="0" err="1" smtClean="0"/>
              <a:t>har</a:t>
            </a:r>
            <a:r>
              <a:rPr lang="en-US" cap="none" dirty="0" smtClean="0"/>
              <a:t> </a:t>
            </a:r>
            <a:r>
              <a:rPr lang="en-US" cap="none" dirty="0" err="1" smtClean="0"/>
              <a:t>bir</a:t>
            </a:r>
            <a:r>
              <a:rPr lang="en-US" cap="none" dirty="0" smtClean="0"/>
              <a:t> </a:t>
            </a:r>
            <a:r>
              <a:rPr lang="en-US" cap="none" dirty="0" err="1" smtClean="0"/>
              <a:t>yacheykaning</a:t>
            </a:r>
            <a:r>
              <a:rPr lang="en-US" cap="none" dirty="0" smtClean="0"/>
              <a:t> </a:t>
            </a:r>
            <a:r>
              <a:rPr lang="en-US" cap="none" dirty="0" err="1" smtClean="0"/>
              <a:t>ichida</a:t>
            </a:r>
            <a:r>
              <a:rPr lang="en-US" cap="none" dirty="0" smtClean="0"/>
              <a:t> </a:t>
            </a:r>
            <a:r>
              <a:rPr lang="en-US" cap="none" dirty="0" err="1" smtClean="0"/>
              <a:t>jihoz</a:t>
            </a:r>
            <a:r>
              <a:rPr lang="en-US" cap="none" dirty="0" smtClean="0"/>
              <a:t> </a:t>
            </a:r>
            <a:r>
              <a:rPr lang="en-US" cap="none" dirty="0" err="1" smtClean="0"/>
              <a:t>qo‘zg‘almas</a:t>
            </a:r>
            <a:r>
              <a:rPr lang="en-US" cap="none" dirty="0" smtClean="0"/>
              <a:t> </a:t>
            </a:r>
            <a:r>
              <a:rPr lang="en-US" cap="none" dirty="0" err="1" smtClean="0"/>
              <a:t>qilib</a:t>
            </a:r>
            <a:r>
              <a:rPr lang="en-US" cap="none" dirty="0" smtClean="0"/>
              <a:t> </a:t>
            </a:r>
            <a:r>
              <a:rPr lang="en-US" cap="none" dirty="0" err="1" smtClean="0"/>
              <a:t>o‘rnatiladi</a:t>
            </a:r>
            <a:r>
              <a:rPr lang="en-US" cap="none" dirty="0" smtClean="0"/>
              <a:t>. </a:t>
            </a:r>
            <a:r>
              <a:rPr lang="en-US" cap="none" dirty="0" err="1" smtClean="0"/>
              <a:t>Suriluvchi</a:t>
            </a:r>
            <a:r>
              <a:rPr lang="en-US" cap="none" dirty="0" smtClean="0"/>
              <a:t> </a:t>
            </a:r>
            <a:r>
              <a:rPr lang="en-US" cap="none" dirty="0" err="1" smtClean="0"/>
              <a:t>ko‘rinishda</a:t>
            </a:r>
            <a:r>
              <a:rPr lang="en-US" cap="none" dirty="0" smtClean="0"/>
              <a:t> </a:t>
            </a:r>
            <a:r>
              <a:rPr lang="en-US" cap="none" dirty="0" err="1" smtClean="0"/>
              <a:t>uzgichlar</a:t>
            </a:r>
            <a:r>
              <a:rPr lang="en-US" cap="none" dirty="0" smtClean="0"/>
              <a:t>, </a:t>
            </a:r>
            <a:r>
              <a:rPr lang="en-US" cap="none" dirty="0" err="1" smtClean="0"/>
              <a:t>seksion</a:t>
            </a:r>
            <a:r>
              <a:rPr lang="en-US" cap="none" dirty="0" smtClean="0"/>
              <a:t> </a:t>
            </a:r>
            <a:r>
              <a:rPr lang="en-US" cap="none" dirty="0" err="1" smtClean="0"/>
              <a:t>ajratkichlar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kuchlanish</a:t>
            </a:r>
            <a:r>
              <a:rPr lang="en-US" cap="none" dirty="0" smtClean="0"/>
              <a:t> </a:t>
            </a:r>
            <a:r>
              <a:rPr lang="en-US" cap="none" dirty="0" err="1" smtClean="0"/>
              <a:t>o‘lchov</a:t>
            </a:r>
            <a:r>
              <a:rPr lang="en-US" cap="none" dirty="0" smtClean="0"/>
              <a:t> </a:t>
            </a:r>
            <a:r>
              <a:rPr lang="en-US" cap="none" dirty="0" err="1" smtClean="0"/>
              <a:t>transformatorlari</a:t>
            </a:r>
            <a:r>
              <a:rPr lang="en-US" cap="none" dirty="0" smtClean="0"/>
              <a:t> </a:t>
            </a:r>
            <a:r>
              <a:rPr lang="en-US" cap="none" dirty="0" err="1" smtClean="0"/>
              <a:t>shkaflarning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ichida</a:t>
            </a:r>
            <a:r>
              <a:rPr lang="en-US" cap="none" dirty="0" smtClean="0"/>
              <a:t> </a:t>
            </a:r>
            <a:r>
              <a:rPr lang="en-US" cap="none" dirty="0" err="1" smtClean="0"/>
              <a:t>surish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ularning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tashqarisiga</a:t>
            </a:r>
            <a:r>
              <a:rPr lang="en-US" cap="none" dirty="0" smtClean="0"/>
              <a:t> </a:t>
            </a:r>
            <a:r>
              <a:rPr lang="en-US" cap="none" dirty="0" err="1" smtClean="0"/>
              <a:t>chiqarish</a:t>
            </a:r>
            <a:r>
              <a:rPr lang="en-US" cap="none" dirty="0" smtClean="0"/>
              <a:t> </a:t>
            </a:r>
            <a:r>
              <a:rPr lang="en-US" cap="none" dirty="0" err="1" smtClean="0"/>
              <a:t>mumkin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bo‘lgan</a:t>
            </a:r>
            <a:r>
              <a:rPr lang="en-US" cap="none" dirty="0" smtClean="0"/>
              <a:t> </a:t>
            </a:r>
            <a:r>
              <a:rPr lang="en-US" cap="none" dirty="0" err="1" smtClean="0"/>
              <a:t>suriluvchi</a:t>
            </a:r>
            <a:r>
              <a:rPr lang="en-US" cap="none" dirty="0" smtClean="0"/>
              <a:t> </a:t>
            </a:r>
            <a:r>
              <a:rPr lang="en-US" cap="none" dirty="0" err="1" smtClean="0"/>
              <a:t>telejkalarda</a:t>
            </a:r>
            <a:r>
              <a:rPr lang="en-US" cap="none" dirty="0" smtClean="0"/>
              <a:t> </a:t>
            </a:r>
            <a:r>
              <a:rPr lang="en-US" cap="none" dirty="0" err="1" smtClean="0"/>
              <a:t>o‘rnatiladi</a:t>
            </a:r>
            <a:r>
              <a:rPr lang="en-US" cap="none" dirty="0" smtClean="0"/>
              <a:t>.  </a:t>
            </a:r>
            <a:endParaRPr lang="ru-RU" cap="none" dirty="0" smtClean="0"/>
          </a:p>
          <a:p>
            <a:r>
              <a:rPr lang="en-US" cap="none" dirty="0" smtClean="0"/>
              <a:t> </a:t>
            </a:r>
            <a:r>
              <a:rPr lang="en-US" cap="none" dirty="0" err="1" smtClean="0"/>
              <a:t>Barcha</a:t>
            </a:r>
            <a:r>
              <a:rPr lang="en-US" cap="none" dirty="0" smtClean="0"/>
              <a:t> </a:t>
            </a:r>
            <a:r>
              <a:rPr lang="en-US" cap="none" dirty="0" err="1" smtClean="0"/>
              <a:t>kuchlanish</a:t>
            </a:r>
            <a:r>
              <a:rPr lang="en-US" cap="none" dirty="0" smtClean="0"/>
              <a:t> </a:t>
            </a:r>
            <a:r>
              <a:rPr lang="en-US" cap="none" dirty="0" err="1" smtClean="0"/>
              <a:t>jihozlari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taqsimlovchi</a:t>
            </a:r>
            <a:r>
              <a:rPr lang="en-US" cap="none" dirty="0" smtClean="0"/>
              <a:t> </a:t>
            </a:r>
            <a:r>
              <a:rPr lang="en-US" cap="none" dirty="0" err="1" smtClean="0"/>
              <a:t>qurilmalariga</a:t>
            </a:r>
            <a:r>
              <a:rPr lang="en-US" cap="none" dirty="0" smtClean="0"/>
              <a:t> </a:t>
            </a:r>
            <a:r>
              <a:rPr lang="en-US" cap="none" dirty="0" err="1" smtClean="0"/>
              <a:t>quyidagi</a:t>
            </a:r>
            <a:r>
              <a:rPr lang="en-US" cap="none" dirty="0" smtClean="0"/>
              <a:t> </a:t>
            </a:r>
            <a:r>
              <a:rPr lang="en-US" cap="none" dirty="0" err="1" smtClean="0"/>
              <a:t>talablar</a:t>
            </a:r>
            <a:r>
              <a:rPr lang="en-US" cap="none" dirty="0" smtClean="0"/>
              <a:t> </a:t>
            </a:r>
            <a:r>
              <a:rPr lang="en-US" cap="none" dirty="0" err="1" smtClean="0"/>
              <a:t>qo‘yiladi</a:t>
            </a:r>
            <a:r>
              <a:rPr lang="en-US" cap="none" dirty="0" smtClean="0"/>
              <a:t>: </a:t>
            </a:r>
            <a:endParaRPr lang="ru-RU" cap="none" dirty="0" smtClean="0"/>
          </a:p>
          <a:p>
            <a:r>
              <a:rPr lang="en-US" cap="none" dirty="0" smtClean="0"/>
              <a:t> </a:t>
            </a:r>
            <a:r>
              <a:rPr lang="en-US" cap="none" dirty="0" err="1" smtClean="0"/>
              <a:t>taqsimlovchi</a:t>
            </a:r>
            <a:r>
              <a:rPr lang="en-US" cap="none" dirty="0" smtClean="0"/>
              <a:t> </a:t>
            </a:r>
            <a:r>
              <a:rPr lang="en-US" cap="none" dirty="0" err="1" smtClean="0"/>
              <a:t>qurilma</a:t>
            </a:r>
            <a:r>
              <a:rPr lang="en-US" cap="none" dirty="0" smtClean="0"/>
              <a:t> (</a:t>
            </a:r>
            <a:r>
              <a:rPr lang="en-US" cap="none" dirty="0" err="1" smtClean="0"/>
              <a:t>tq</a:t>
            </a:r>
            <a:r>
              <a:rPr lang="en-US" cap="none" dirty="0" smtClean="0"/>
              <a:t>) </a:t>
            </a:r>
            <a:r>
              <a:rPr lang="en-US" cap="none" dirty="0" err="1" smtClean="0"/>
              <a:t>ning</a:t>
            </a:r>
            <a:r>
              <a:rPr lang="en-US" cap="none" dirty="0" smtClean="0"/>
              <a:t> </a:t>
            </a:r>
            <a:r>
              <a:rPr lang="en-US" cap="none" dirty="0" err="1" smtClean="0"/>
              <a:t>jihozi</a:t>
            </a:r>
            <a:r>
              <a:rPr lang="en-US" cap="none" dirty="0" smtClean="0"/>
              <a:t> </a:t>
            </a:r>
            <a:r>
              <a:rPr lang="en-US" cap="none" dirty="0" err="1" smtClean="0"/>
              <a:t>o‘zining</a:t>
            </a:r>
            <a:r>
              <a:rPr lang="en-US" cap="none" dirty="0" smtClean="0"/>
              <a:t> </a:t>
            </a:r>
            <a:r>
              <a:rPr lang="en-US" cap="none" dirty="0" err="1" smtClean="0"/>
              <a:t>pasport</a:t>
            </a:r>
            <a:r>
              <a:rPr lang="en-US" cap="none" dirty="0" smtClean="0"/>
              <a:t> </a:t>
            </a:r>
            <a:r>
              <a:rPr lang="en-US" cap="none" dirty="0" err="1" smtClean="0"/>
              <a:t>ma’lumotlari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bo‘yicha</a:t>
            </a:r>
            <a:r>
              <a:rPr lang="en-US" cap="none" dirty="0" smtClean="0"/>
              <a:t> nominal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qisqa</a:t>
            </a:r>
            <a:r>
              <a:rPr lang="en-US" cap="none" dirty="0" smtClean="0"/>
              <a:t> </a:t>
            </a:r>
            <a:r>
              <a:rPr lang="en-US" cap="none" dirty="0" err="1" smtClean="0"/>
              <a:t>tutashuv</a:t>
            </a:r>
            <a:r>
              <a:rPr lang="en-US" cap="none" dirty="0" smtClean="0"/>
              <a:t> </a:t>
            </a:r>
            <a:r>
              <a:rPr lang="en-US" cap="none" dirty="0" err="1" smtClean="0"/>
              <a:t>holatlarida</a:t>
            </a:r>
            <a:r>
              <a:rPr lang="en-US" cap="none" dirty="0" smtClean="0"/>
              <a:t> </a:t>
            </a:r>
            <a:r>
              <a:rPr lang="en-US" cap="none" dirty="0" err="1" smtClean="0"/>
              <a:t>ishlash</a:t>
            </a:r>
            <a:r>
              <a:rPr lang="en-US" cap="none" dirty="0" smtClean="0"/>
              <a:t> </a:t>
            </a:r>
            <a:r>
              <a:rPr lang="en-US" cap="none" dirty="0" err="1" smtClean="0"/>
              <a:t>sharoitlarini</a:t>
            </a:r>
            <a:r>
              <a:rPr lang="en-US" cap="none" dirty="0" smtClean="0"/>
              <a:t> </a:t>
            </a:r>
            <a:r>
              <a:rPr lang="en-US" cap="none" dirty="0" err="1" smtClean="0"/>
              <a:t>qoniqtirishi</a:t>
            </a:r>
            <a:r>
              <a:rPr lang="en-US" cap="none" dirty="0" smtClean="0"/>
              <a:t> </a:t>
            </a:r>
            <a:r>
              <a:rPr lang="en-US" cap="none" dirty="0" err="1" smtClean="0"/>
              <a:t>shart</a:t>
            </a:r>
            <a:r>
              <a:rPr lang="en-US" cap="none" dirty="0" smtClean="0"/>
              <a:t>. </a:t>
            </a:r>
            <a:endParaRPr lang="ru-RU" cap="none" dirty="0" smtClean="0"/>
          </a:p>
          <a:p>
            <a:r>
              <a:rPr lang="en-US" cap="none" dirty="0" err="1" smtClean="0"/>
              <a:t>Apparatlar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shinalar</a:t>
            </a:r>
            <a:r>
              <a:rPr lang="en-US" cap="none" dirty="0" smtClean="0"/>
              <a:t> </a:t>
            </a:r>
            <a:r>
              <a:rPr lang="en-US" cap="none" dirty="0" err="1" smtClean="0"/>
              <a:t>zaruriy</a:t>
            </a:r>
            <a:r>
              <a:rPr lang="en-US" cap="none" dirty="0" smtClean="0"/>
              <a:t> </a:t>
            </a:r>
            <a:r>
              <a:rPr lang="en-US" cap="none" dirty="0" err="1" smtClean="0"/>
              <a:t>termik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dinamik</a:t>
            </a:r>
            <a:r>
              <a:rPr lang="en-US" cap="none" dirty="0" smtClean="0"/>
              <a:t> </a:t>
            </a:r>
            <a:r>
              <a:rPr lang="en-US" cap="none" dirty="0" err="1" smtClean="0"/>
              <a:t>chidamlilikka</a:t>
            </a:r>
            <a:r>
              <a:rPr lang="en-US" cap="none" dirty="0" smtClean="0"/>
              <a:t> </a:t>
            </a:r>
            <a:r>
              <a:rPr lang="en-US" cap="none" dirty="0" err="1" smtClean="0"/>
              <a:t>ega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shart</a:t>
            </a:r>
            <a:r>
              <a:rPr lang="en-US" cap="none" dirty="0" smtClean="0"/>
              <a:t>;  </a:t>
            </a:r>
            <a:r>
              <a:rPr lang="en-US" cap="none" dirty="0" err="1" smtClean="0"/>
              <a:t>jihozning</a:t>
            </a:r>
            <a:r>
              <a:rPr lang="en-US" cap="none" dirty="0" smtClean="0"/>
              <a:t> </a:t>
            </a:r>
            <a:r>
              <a:rPr lang="en-US" cap="none" dirty="0" err="1" smtClean="0"/>
              <a:t>izolyasiyasi</a:t>
            </a:r>
            <a:r>
              <a:rPr lang="en-US" cap="none" dirty="0" smtClean="0"/>
              <a:t> </a:t>
            </a:r>
            <a:r>
              <a:rPr lang="en-US" cap="none" dirty="0" err="1" smtClean="0"/>
              <a:t>atmosfera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ichki</a:t>
            </a:r>
            <a:r>
              <a:rPr lang="en-US" cap="none" dirty="0" smtClean="0"/>
              <a:t> </a:t>
            </a:r>
            <a:r>
              <a:rPr lang="en-US" cap="none" dirty="0" err="1" smtClean="0"/>
              <a:t>o‘ta</a:t>
            </a:r>
            <a:r>
              <a:rPr lang="en-US" cap="none" dirty="0" smtClean="0"/>
              <a:t> </a:t>
            </a:r>
            <a:r>
              <a:rPr lang="en-US" cap="none" dirty="0" err="1" smtClean="0"/>
              <a:t>kuchlanishlarda</a:t>
            </a:r>
            <a:r>
              <a:rPr lang="en-US" cap="none" dirty="0" smtClean="0"/>
              <a:t> </a:t>
            </a:r>
            <a:r>
              <a:rPr lang="en-US" cap="none" dirty="0" err="1" smtClean="0"/>
              <a:t>kuchlanishning</a:t>
            </a:r>
            <a:r>
              <a:rPr lang="en-US" cap="none" dirty="0" smtClean="0"/>
              <a:t> </a:t>
            </a:r>
            <a:endParaRPr lang="ru-RU" cap="none" dirty="0" smtClean="0"/>
          </a:p>
          <a:p>
            <a:r>
              <a:rPr lang="en-US" cap="none" dirty="0" err="1" smtClean="0"/>
              <a:t>Sodir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mumkin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bo‘lgan</a:t>
            </a:r>
            <a:r>
              <a:rPr lang="en-US" cap="none" dirty="0" smtClean="0"/>
              <a:t> </a:t>
            </a:r>
            <a:r>
              <a:rPr lang="en-US" cap="none" dirty="0" err="1" smtClean="0"/>
              <a:t>oshishlarini</a:t>
            </a:r>
            <a:r>
              <a:rPr lang="en-US" cap="none" dirty="0" smtClean="0"/>
              <a:t> </a:t>
            </a:r>
            <a:r>
              <a:rPr lang="en-US" cap="none" dirty="0" err="1" smtClean="0"/>
              <a:t>ko‘tara</a:t>
            </a:r>
            <a:r>
              <a:rPr lang="en-US" cap="none" dirty="0" smtClean="0"/>
              <a:t> </a:t>
            </a:r>
            <a:r>
              <a:rPr lang="en-US" cap="none" dirty="0" err="1" smtClean="0"/>
              <a:t>oladigan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shart</a:t>
            </a:r>
            <a:r>
              <a:rPr lang="en-US" cap="none" dirty="0" smtClean="0"/>
              <a:t>;  	</a:t>
            </a:r>
            <a:r>
              <a:rPr lang="en-US" cap="none" dirty="0" err="1" smtClean="0"/>
              <a:t>barcha</a:t>
            </a:r>
            <a:r>
              <a:rPr lang="en-US" cap="none" dirty="0" smtClean="0"/>
              <a:t> </a:t>
            </a:r>
            <a:r>
              <a:rPr lang="en-US" cap="none" dirty="0" err="1" smtClean="0"/>
              <a:t>jihozlar</a:t>
            </a:r>
            <a:r>
              <a:rPr lang="en-US" cap="none" dirty="0" smtClean="0"/>
              <a:t> </a:t>
            </a:r>
            <a:r>
              <a:rPr lang="en-US" cap="none" dirty="0" err="1" smtClean="0"/>
              <a:t>ruxsat</a:t>
            </a:r>
            <a:r>
              <a:rPr lang="en-US" cap="none" dirty="0" smtClean="0"/>
              <a:t> </a:t>
            </a:r>
            <a:r>
              <a:rPr lang="en-US" cap="none" dirty="0" err="1" smtClean="0"/>
              <a:t>etilgan</a:t>
            </a:r>
            <a:r>
              <a:rPr lang="en-US" cap="none" dirty="0" smtClean="0"/>
              <a:t> </a:t>
            </a:r>
            <a:r>
              <a:rPr lang="en-US" cap="none" dirty="0" err="1" smtClean="0"/>
              <a:t>yuklanishlarda</a:t>
            </a:r>
            <a:r>
              <a:rPr lang="en-US" cap="none" dirty="0" smtClean="0"/>
              <a:t> </a:t>
            </a:r>
            <a:r>
              <a:rPr lang="en-US" cap="none" dirty="0" err="1" smtClean="0"/>
              <a:t>ishonchli</a:t>
            </a:r>
            <a:r>
              <a:rPr lang="en-US" cap="none" dirty="0" smtClean="0"/>
              <a:t> </a:t>
            </a:r>
            <a:r>
              <a:rPr lang="en-US" cap="none" dirty="0" err="1" smtClean="0"/>
              <a:t>ishlashi</a:t>
            </a:r>
            <a:r>
              <a:rPr lang="en-US" cap="none" dirty="0" smtClean="0"/>
              <a:t> </a:t>
            </a:r>
            <a:r>
              <a:rPr lang="en-US" cap="none" dirty="0" err="1" smtClean="0"/>
              <a:t>shart</a:t>
            </a:r>
            <a:r>
              <a:rPr lang="en-US" cap="none" dirty="0" smtClean="0"/>
              <a:t>; </a:t>
            </a:r>
            <a:endParaRPr lang="ru-RU" cap="none" dirty="0" smtClean="0"/>
          </a:p>
          <a:p>
            <a:r>
              <a:rPr lang="en-US" cap="none" dirty="0" smtClean="0"/>
              <a:t> </a:t>
            </a:r>
            <a:r>
              <a:rPr lang="en-US" cap="none" dirty="0" err="1" smtClean="0"/>
              <a:t>tq</a:t>
            </a:r>
            <a:r>
              <a:rPr lang="en-US" cap="none" dirty="0" smtClean="0"/>
              <a:t> </a:t>
            </a:r>
            <a:r>
              <a:rPr lang="en-US" cap="none" dirty="0" err="1" smtClean="0"/>
              <a:t>xonalarida</a:t>
            </a:r>
            <a:r>
              <a:rPr lang="en-US" cap="none" dirty="0" smtClean="0"/>
              <a:t> </a:t>
            </a:r>
            <a:r>
              <a:rPr lang="en-US" cap="none" dirty="0" err="1" smtClean="0"/>
              <a:t>yong‘inni</a:t>
            </a:r>
            <a:r>
              <a:rPr lang="en-US" cap="none" dirty="0" smtClean="0"/>
              <a:t> </a:t>
            </a:r>
            <a:r>
              <a:rPr lang="en-US" cap="none" dirty="0" err="1" smtClean="0"/>
              <a:t>o‘chirish</a:t>
            </a:r>
            <a:r>
              <a:rPr lang="en-US" cap="none" dirty="0" smtClean="0"/>
              <a:t> </a:t>
            </a:r>
            <a:r>
              <a:rPr lang="en-US" cap="none" dirty="0" err="1" smtClean="0"/>
              <a:t>inventari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vositalari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shart</a:t>
            </a:r>
            <a:r>
              <a:rPr lang="en-US" cap="none" dirty="0" smtClean="0"/>
              <a:t>. </a:t>
            </a:r>
            <a:r>
              <a:rPr lang="en-US" cap="none" dirty="0" err="1" smtClean="0"/>
              <a:t>Yopiq</a:t>
            </a:r>
            <a:r>
              <a:rPr lang="en-US" cap="none" dirty="0" smtClean="0"/>
              <a:t> </a:t>
            </a:r>
            <a:r>
              <a:rPr lang="en-US" cap="none" dirty="0" err="1" smtClean="0"/>
              <a:t>tqlarning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ichiga</a:t>
            </a:r>
            <a:r>
              <a:rPr lang="en-US" cap="none" dirty="0" smtClean="0"/>
              <a:t> </a:t>
            </a:r>
            <a:r>
              <a:rPr lang="en-US" cap="none" dirty="0" err="1" smtClean="0"/>
              <a:t>hayvonlar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qushlarning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kirib</a:t>
            </a:r>
            <a:r>
              <a:rPr lang="en-US" cap="none" dirty="0" smtClean="0"/>
              <a:t> </a:t>
            </a:r>
            <a:r>
              <a:rPr lang="en-US" cap="none" dirty="0" err="1" smtClean="0"/>
              <a:t>qolish</a:t>
            </a:r>
            <a:r>
              <a:rPr lang="en-US" cap="none" dirty="0" smtClean="0"/>
              <a:t> </a:t>
            </a:r>
            <a:r>
              <a:rPr lang="en-US" cap="none" dirty="0" err="1" smtClean="0"/>
              <a:t>ehtimolini</a:t>
            </a:r>
            <a:r>
              <a:rPr lang="en-US" cap="none" dirty="0" smtClean="0"/>
              <a:t> </a:t>
            </a:r>
            <a:r>
              <a:rPr lang="en-US" cap="none" dirty="0" err="1" smtClean="0"/>
              <a:t>bartaraf</a:t>
            </a:r>
            <a:r>
              <a:rPr lang="en-US" cap="none" dirty="0" smtClean="0"/>
              <a:t> </a:t>
            </a:r>
            <a:r>
              <a:rPr lang="en-US" cap="none" dirty="0" err="1" smtClean="0"/>
              <a:t>etish</a:t>
            </a:r>
            <a:r>
              <a:rPr lang="en-US" cap="none" dirty="0" smtClean="0"/>
              <a:t> </a:t>
            </a:r>
            <a:r>
              <a:rPr lang="en-US" cap="none" dirty="0" err="1" smtClean="0"/>
              <a:t>uchun</a:t>
            </a:r>
            <a:r>
              <a:rPr lang="en-US" cap="none" dirty="0" smtClean="0"/>
              <a:t> </a:t>
            </a:r>
            <a:r>
              <a:rPr lang="en-US" cap="none" dirty="0" err="1" smtClean="0"/>
              <a:t>derazalar</a:t>
            </a:r>
            <a:r>
              <a:rPr lang="en-US" cap="none" dirty="0" smtClean="0"/>
              <a:t> </a:t>
            </a:r>
            <a:r>
              <a:rPr lang="en-US" cap="none" dirty="0" err="1" smtClean="0"/>
              <a:t>ishonchli</a:t>
            </a:r>
            <a:r>
              <a:rPr lang="en-US" cap="none" dirty="0" smtClean="0"/>
              <a:t> </a:t>
            </a:r>
            <a:r>
              <a:rPr lang="en-US" cap="none" dirty="0" err="1" smtClean="0"/>
              <a:t>yopilgan</a:t>
            </a:r>
            <a:r>
              <a:rPr lang="en-US" cap="none" dirty="0" smtClean="0"/>
              <a:t>, </a:t>
            </a:r>
            <a:r>
              <a:rPr lang="en-US" cap="none" dirty="0" err="1" smtClean="0"/>
              <a:t>devorlardagi</a:t>
            </a:r>
            <a:r>
              <a:rPr lang="en-US" cap="none" dirty="0" smtClean="0"/>
              <a:t> </a:t>
            </a:r>
            <a:r>
              <a:rPr lang="en-US" cap="none" dirty="0" err="1" smtClean="0"/>
              <a:t>yoriq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teshiklar</a:t>
            </a:r>
            <a:r>
              <a:rPr lang="en-US" cap="none" dirty="0" smtClean="0"/>
              <a:t> </a:t>
            </a:r>
            <a:r>
              <a:rPr lang="en-US" cap="none" dirty="0" err="1" smtClean="0"/>
              <a:t>bekitilgan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shart</a:t>
            </a:r>
            <a:r>
              <a:rPr lang="en-US" cap="none" dirty="0" smtClean="0"/>
              <a:t>. </a:t>
            </a:r>
            <a:r>
              <a:rPr lang="en-US" cap="none" dirty="0" err="1" smtClean="0"/>
              <a:t>Xonaning</a:t>
            </a:r>
            <a:r>
              <a:rPr lang="en-US" cap="none" dirty="0" smtClean="0"/>
              <a:t> </a:t>
            </a:r>
            <a:r>
              <a:rPr lang="en-US" cap="none" dirty="0" err="1" smtClean="0"/>
              <a:t>tomi</a:t>
            </a:r>
            <a:r>
              <a:rPr lang="en-US" cap="none" dirty="0" smtClean="0"/>
              <a:t> </a:t>
            </a:r>
            <a:r>
              <a:rPr lang="en-US" cap="none" dirty="0" err="1" smtClean="0"/>
              <a:t>soz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shart</a:t>
            </a:r>
            <a:r>
              <a:rPr lang="en-US" cap="none" dirty="0" smtClean="0"/>
              <a:t>; </a:t>
            </a:r>
            <a:endParaRPr lang="ru-RU" cap="none" dirty="0" smtClean="0"/>
          </a:p>
          <a:p>
            <a:r>
              <a:rPr lang="en-US" cap="none" dirty="0" smtClean="0"/>
              <a:t> </a:t>
            </a:r>
            <a:r>
              <a:rPr lang="en-US" cap="none" dirty="0" err="1" smtClean="0"/>
              <a:t>yopiq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komplekt</a:t>
            </a:r>
            <a:r>
              <a:rPr lang="en-US" cap="none" dirty="0" smtClean="0"/>
              <a:t> TQ </a:t>
            </a:r>
            <a:r>
              <a:rPr lang="en-US" cap="none" dirty="0" err="1" smtClean="0"/>
              <a:t>larning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xonalarida</a:t>
            </a:r>
            <a:r>
              <a:rPr lang="en-US" cap="none" dirty="0" smtClean="0"/>
              <a:t> </a:t>
            </a:r>
            <a:r>
              <a:rPr lang="en-US" cap="none" dirty="0" err="1" smtClean="0"/>
              <a:t>havoning</a:t>
            </a:r>
            <a:r>
              <a:rPr lang="en-US" cap="none" dirty="0" smtClean="0"/>
              <a:t> </a:t>
            </a:r>
            <a:r>
              <a:rPr lang="en-US" cap="none" dirty="0" err="1" smtClean="0"/>
              <a:t>harorati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namligi</a:t>
            </a:r>
            <a:r>
              <a:rPr lang="en-US" cap="none" dirty="0" smtClean="0"/>
              <a:t> </a:t>
            </a:r>
            <a:r>
              <a:rPr lang="en-US" cap="none" dirty="0" err="1" smtClean="0"/>
              <a:t>rejimi</a:t>
            </a:r>
            <a:r>
              <a:rPr lang="en-US" cap="none" dirty="0" smtClean="0"/>
              <a:t> </a:t>
            </a:r>
            <a:r>
              <a:rPr lang="en-US" cap="none" dirty="0" err="1" smtClean="0"/>
              <a:t>shudring</a:t>
            </a:r>
            <a:r>
              <a:rPr lang="en-US" cap="none" dirty="0" smtClean="0"/>
              <a:t> </a:t>
            </a:r>
            <a:r>
              <a:rPr lang="en-US" cap="none" dirty="0" err="1" smtClean="0"/>
              <a:t>tushmaydigan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izolyasiya</a:t>
            </a:r>
            <a:r>
              <a:rPr lang="en-US" cap="none" dirty="0" smtClean="0"/>
              <a:t> </a:t>
            </a:r>
            <a:r>
              <a:rPr lang="en-US" cap="none" dirty="0" err="1" smtClean="0"/>
              <a:t>terlamaydigan</a:t>
            </a:r>
            <a:r>
              <a:rPr lang="en-US" cap="none" dirty="0" smtClean="0"/>
              <a:t> </a:t>
            </a:r>
            <a:r>
              <a:rPr lang="en-US" cap="none" dirty="0" err="1" smtClean="0"/>
              <a:t>qilib</a:t>
            </a:r>
            <a:r>
              <a:rPr lang="en-US" cap="none" dirty="0" smtClean="0"/>
              <a:t> </a:t>
            </a:r>
            <a:r>
              <a:rPr lang="en-US" cap="none" dirty="0" err="1" smtClean="0"/>
              <a:t>tutilishi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shart</a:t>
            </a:r>
            <a:r>
              <a:rPr lang="en-US" cap="none" dirty="0" smtClean="0"/>
              <a:t>. </a:t>
            </a:r>
            <a:r>
              <a:rPr lang="en-US" cap="none" dirty="0" err="1" smtClean="0"/>
              <a:t>Yopiq</a:t>
            </a:r>
            <a:r>
              <a:rPr lang="en-US" cap="none" dirty="0" smtClean="0"/>
              <a:t> </a:t>
            </a:r>
            <a:r>
              <a:rPr lang="en-US" cap="none" dirty="0" err="1" smtClean="0"/>
              <a:t>tqlarda</a:t>
            </a:r>
            <a:r>
              <a:rPr lang="en-US" cap="none" dirty="0" smtClean="0"/>
              <a:t> </a:t>
            </a:r>
            <a:r>
              <a:rPr lang="en-US" cap="none" dirty="0" err="1" smtClean="0"/>
              <a:t>harorat</a:t>
            </a:r>
            <a:r>
              <a:rPr lang="en-US" cap="none" dirty="0" smtClean="0"/>
              <a:t> 40</a:t>
            </a:r>
            <a:r>
              <a:rPr lang="en-US" cap="none" baseline="30000" dirty="0" smtClean="0"/>
              <a:t>0</a:t>
            </a:r>
            <a:r>
              <a:rPr lang="en-US" cap="none" dirty="0" smtClean="0"/>
              <a:t>C </a:t>
            </a:r>
            <a:r>
              <a:rPr lang="en-US" cap="none" dirty="0" err="1" smtClean="0"/>
              <a:t>dan</a:t>
            </a:r>
            <a:r>
              <a:rPr lang="en-US" cap="none" dirty="0" smtClean="0"/>
              <a:t> </a:t>
            </a:r>
            <a:r>
              <a:rPr lang="en-US" cap="none" dirty="0" err="1" smtClean="0"/>
              <a:t>oshmasligi</a:t>
            </a:r>
            <a:r>
              <a:rPr lang="en-US" cap="none" dirty="0" smtClean="0"/>
              <a:t> </a:t>
            </a:r>
            <a:r>
              <a:rPr lang="en-US" cap="none" dirty="0" err="1" smtClean="0"/>
              <a:t>shart</a:t>
            </a:r>
            <a:r>
              <a:rPr lang="en-US" cap="none" dirty="0" smtClean="0"/>
              <a:t>. </a:t>
            </a:r>
            <a:r>
              <a:rPr lang="en-US" cap="none" dirty="0" err="1" smtClean="0"/>
              <a:t>Xonaning</a:t>
            </a:r>
            <a:r>
              <a:rPr lang="en-US" cap="none" dirty="0" smtClean="0"/>
              <a:t> </a:t>
            </a:r>
            <a:r>
              <a:rPr lang="en-US" cap="none" dirty="0" err="1" smtClean="0"/>
              <a:t>ventilyasiyasi</a:t>
            </a:r>
            <a:r>
              <a:rPr lang="en-US" cap="none" dirty="0" smtClean="0"/>
              <a:t> </a:t>
            </a:r>
            <a:r>
              <a:rPr lang="en-US" cap="none" dirty="0" err="1" smtClean="0"/>
              <a:t>etarli</a:t>
            </a:r>
            <a:r>
              <a:rPr lang="en-US" cap="none" dirty="0" smtClean="0"/>
              <a:t> </a:t>
            </a:r>
            <a:r>
              <a:rPr lang="en-US" cap="none" dirty="0" err="1" smtClean="0"/>
              <a:t>darajada</a:t>
            </a:r>
            <a:r>
              <a:rPr lang="en-US" cap="none" dirty="0" smtClean="0"/>
              <a:t> </a:t>
            </a:r>
            <a:r>
              <a:rPr lang="en-US" cap="none" dirty="0" err="1" smtClean="0"/>
              <a:t>samarali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shart</a:t>
            </a:r>
            <a:r>
              <a:rPr lang="en-US" cap="none" dirty="0" smtClean="0"/>
              <a:t>. </a:t>
            </a:r>
            <a:endParaRPr lang="ru-RU" cap="none" dirty="0" smtClean="0"/>
          </a:p>
          <a:p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267372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9267"/>
          </a:xfrm>
        </p:spPr>
        <p:txBody>
          <a:bodyPr/>
          <a:lstStyle/>
          <a:p>
            <a:pPr algn="ctr"/>
            <a:r>
              <a:rPr lang="en-US" sz="2800" dirty="0"/>
              <a:t>4.11- </a:t>
            </a:r>
            <a:r>
              <a:rPr lang="en-US" sz="2800" dirty="0" err="1"/>
              <a:t>rasm</a:t>
            </a:r>
            <a:r>
              <a:rPr lang="en-US" sz="2800" dirty="0"/>
              <a:t>. </a:t>
            </a:r>
            <a:r>
              <a:rPr lang="en-US" sz="2800" dirty="0" err="1"/>
              <a:t>Shtirli</a:t>
            </a:r>
            <a:r>
              <a:rPr lang="en-US" sz="2800" dirty="0"/>
              <a:t> </a:t>
            </a:r>
            <a:r>
              <a:rPr lang="en-US" sz="2800" dirty="0" err="1"/>
              <a:t>izolyatorlarni</a:t>
            </a:r>
            <a:r>
              <a:rPr lang="en-US" sz="2800" dirty="0"/>
              <a:t>  </a:t>
            </a:r>
            <a:r>
              <a:rPr lang="en-US" sz="2800" dirty="0" err="1"/>
              <a:t>nazorat</a:t>
            </a:r>
            <a:r>
              <a:rPr lang="en-US" sz="2800" dirty="0"/>
              <a:t> </a:t>
            </a:r>
            <a:r>
              <a:rPr lang="en-US" sz="2800" dirty="0" err="1"/>
              <a:t>qilishda</a:t>
            </a:r>
            <a:r>
              <a:rPr lang="en-US" sz="2800" dirty="0"/>
              <a:t>              </a:t>
            </a:r>
            <a:r>
              <a:rPr lang="en-US" sz="2800" dirty="0" err="1"/>
              <a:t>shtanganing</a:t>
            </a:r>
            <a:r>
              <a:rPr lang="en-US" sz="2800" dirty="0"/>
              <a:t> </a:t>
            </a:r>
            <a:r>
              <a:rPr lang="en-US" sz="2800" dirty="0" err="1"/>
              <a:t>holati</a:t>
            </a:r>
            <a:r>
              <a:rPr lang="en-US" sz="2800" dirty="0"/>
              <a:t>. </a:t>
            </a:r>
            <a:endParaRPr lang="ru-RU" sz="2800" dirty="0"/>
          </a:p>
        </p:txBody>
      </p:sp>
      <p:pic>
        <p:nvPicPr>
          <p:cNvPr id="4" name="Picture 833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736" y="1604513"/>
            <a:ext cx="6702723" cy="48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6354"/>
          </a:xfrm>
        </p:spPr>
        <p:txBody>
          <a:bodyPr/>
          <a:lstStyle/>
          <a:p>
            <a:pPr algn="ctr"/>
            <a:r>
              <a:rPr lang="ru-RU" b="1" dirty="0" err="1"/>
              <a:t>Uzgichlarni</a:t>
            </a:r>
            <a:r>
              <a:rPr lang="ru-RU" b="1" dirty="0"/>
              <a:t> </a:t>
            </a:r>
            <a:r>
              <a:rPr lang="ru-RU" b="1" dirty="0" err="1" smtClean="0"/>
              <a:t>ishlatish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354348"/>
            <a:ext cx="11103065" cy="489405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  <a:r>
              <a:rPr lang="en-US" dirty="0" err="1"/>
              <a:t>Uzgichlar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zanjirlarni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ishlatish</a:t>
            </a:r>
            <a:r>
              <a:rPr lang="en-US" dirty="0"/>
              <a:t> </a:t>
            </a:r>
            <a:r>
              <a:rPr lang="en-US" dirty="0" err="1"/>
              <a:t>rejimlarida</a:t>
            </a:r>
            <a:r>
              <a:rPr lang="en-US" dirty="0"/>
              <a:t> </a:t>
            </a:r>
            <a:r>
              <a:rPr lang="en-US" dirty="0" err="1"/>
              <a:t>kommutatsiyalash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xizmat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rejimlar</a:t>
            </a:r>
            <a:r>
              <a:rPr lang="en-US" dirty="0"/>
              <a:t>, </a:t>
            </a:r>
            <a:r>
              <a:rPr lang="en-US" dirty="0" err="1"/>
              <a:t>odatda</a:t>
            </a:r>
            <a:r>
              <a:rPr lang="en-US" dirty="0"/>
              <a:t>, </a:t>
            </a:r>
            <a:r>
              <a:rPr lang="en-US" dirty="0" err="1"/>
              <a:t>yuklama</a:t>
            </a:r>
            <a:r>
              <a:rPr lang="en-US" dirty="0"/>
              <a:t>,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tutashuv</a:t>
            </a:r>
            <a:r>
              <a:rPr lang="en-US" dirty="0"/>
              <a:t>, </a:t>
            </a:r>
            <a:r>
              <a:rPr lang="en-US" dirty="0" err="1"/>
              <a:t>transformatorlarni</a:t>
            </a:r>
            <a:r>
              <a:rPr lang="en-US" dirty="0"/>
              <a:t> </a:t>
            </a:r>
            <a:r>
              <a:rPr lang="en-US" dirty="0" err="1"/>
              <a:t>magnitlash</a:t>
            </a:r>
            <a:r>
              <a:rPr lang="en-US" dirty="0"/>
              <a:t>, </a:t>
            </a:r>
            <a:r>
              <a:rPr lang="en-US" dirty="0" err="1"/>
              <a:t>liniya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shinalarning</a:t>
            </a:r>
            <a:r>
              <a:rPr lang="en-US" dirty="0"/>
              <a:t> </a:t>
            </a:r>
            <a:r>
              <a:rPr lang="en-US" dirty="0" err="1"/>
              <a:t>zaryad</a:t>
            </a:r>
            <a:r>
              <a:rPr lang="en-US" dirty="0"/>
              <a:t> </a:t>
            </a:r>
            <a:r>
              <a:rPr lang="en-US" dirty="0" err="1"/>
              <a:t>toklarini</a:t>
            </a:r>
            <a:r>
              <a:rPr lang="en-US" dirty="0"/>
              <a:t> </a:t>
            </a:r>
            <a:r>
              <a:rPr lang="en-US" dirty="0" err="1"/>
              <a:t>ulash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uzish</a:t>
            </a:r>
            <a:r>
              <a:rPr lang="en-US" dirty="0"/>
              <a:t> </a:t>
            </a:r>
            <a:r>
              <a:rPr lang="en-US" dirty="0" err="1"/>
              <a:t>rejimlaridir</a:t>
            </a:r>
            <a:r>
              <a:rPr lang="en-US" dirty="0"/>
              <a:t>. </a:t>
            </a:r>
            <a:r>
              <a:rPr lang="en-US" dirty="0" err="1"/>
              <a:t>Uzgich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og‘ir</a:t>
            </a:r>
            <a:r>
              <a:rPr lang="en-US" dirty="0"/>
              <a:t> </a:t>
            </a:r>
            <a:r>
              <a:rPr lang="en-US" dirty="0" err="1"/>
              <a:t>rejim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tutashuv</a:t>
            </a:r>
            <a:r>
              <a:rPr lang="en-US" dirty="0"/>
              <a:t> </a:t>
            </a:r>
            <a:r>
              <a:rPr lang="en-US" dirty="0" err="1"/>
              <a:t>toklarni</a:t>
            </a:r>
            <a:r>
              <a:rPr lang="en-US" dirty="0"/>
              <a:t> </a:t>
            </a:r>
            <a:r>
              <a:rPr lang="en-US" dirty="0" err="1"/>
              <a:t>uzish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ulash</a:t>
            </a:r>
            <a:r>
              <a:rPr lang="en-US" dirty="0"/>
              <a:t> </a:t>
            </a:r>
            <a:r>
              <a:rPr lang="en-US" dirty="0" err="1"/>
              <a:t>rejimlari</a:t>
            </a:r>
            <a:r>
              <a:rPr lang="en-US" dirty="0"/>
              <a:t> </a:t>
            </a:r>
            <a:r>
              <a:rPr lang="en-US" dirty="0" err="1"/>
              <a:t>hisoblanadi</a:t>
            </a:r>
            <a:r>
              <a:rPr lang="en-US" dirty="0"/>
              <a:t>.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toklar</a:t>
            </a:r>
            <a:r>
              <a:rPr lang="en-US" dirty="0"/>
              <a:t> </a:t>
            </a:r>
            <a:r>
              <a:rPr lang="en-US" dirty="0" err="1"/>
              <a:t>oqib</a:t>
            </a:r>
            <a:r>
              <a:rPr lang="en-US" dirty="0"/>
              <a:t> </a:t>
            </a:r>
            <a:r>
              <a:rPr lang="en-US" dirty="0" err="1"/>
              <a:t>o‘tganda</a:t>
            </a:r>
            <a:r>
              <a:rPr lang="en-US" dirty="0"/>
              <a:t> </a:t>
            </a:r>
            <a:r>
              <a:rPr lang="en-US" dirty="0" err="1"/>
              <a:t>uzgichga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elektrodinamik</a:t>
            </a:r>
            <a:r>
              <a:rPr lang="en-US" dirty="0"/>
              <a:t> </a:t>
            </a:r>
            <a:r>
              <a:rPr lang="en-US" dirty="0" err="1"/>
              <a:t>kuch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xarorat</a:t>
            </a:r>
            <a:r>
              <a:rPr lang="en-US" dirty="0"/>
              <a:t> </a:t>
            </a:r>
            <a:r>
              <a:rPr lang="en-US" dirty="0" err="1"/>
              <a:t>ta’sir</a:t>
            </a:r>
            <a:r>
              <a:rPr lang="en-US" dirty="0"/>
              <a:t> </a:t>
            </a:r>
            <a:r>
              <a:rPr lang="en-US" dirty="0" err="1"/>
              <a:t>etadi</a:t>
            </a:r>
            <a:r>
              <a:rPr lang="en-US" dirty="0"/>
              <a:t>. </a:t>
            </a:r>
            <a:r>
              <a:rPr lang="en-US" dirty="0" err="1"/>
              <a:t>Bundan</a:t>
            </a:r>
            <a:r>
              <a:rPr lang="en-US" dirty="0"/>
              <a:t> </a:t>
            </a:r>
            <a:r>
              <a:rPr lang="en-US" dirty="0" err="1"/>
              <a:t>tashqari</a:t>
            </a:r>
            <a:r>
              <a:rPr lang="en-US" dirty="0"/>
              <a:t> </a:t>
            </a:r>
            <a:r>
              <a:rPr lang="en-US" dirty="0" err="1"/>
              <a:t>o‘rnashgan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tutashuvga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avtomatik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qo‘lda</a:t>
            </a:r>
            <a:r>
              <a:rPr lang="en-US" dirty="0"/>
              <a:t> </a:t>
            </a:r>
            <a:r>
              <a:rPr lang="en-US" dirty="0" err="1"/>
              <a:t>ulash</a:t>
            </a:r>
            <a:r>
              <a:rPr lang="en-US" dirty="0"/>
              <a:t> </a:t>
            </a:r>
            <a:r>
              <a:rPr lang="en-US" dirty="0" err="1"/>
              <a:t>yaqinlashayotgan</a:t>
            </a:r>
            <a:r>
              <a:rPr lang="en-US" dirty="0"/>
              <a:t> </a:t>
            </a:r>
            <a:r>
              <a:rPr lang="en-US" dirty="0" err="1"/>
              <a:t>kontaktlar</a:t>
            </a:r>
            <a:r>
              <a:rPr lang="en-US" dirty="0"/>
              <a:t> </a:t>
            </a:r>
            <a:r>
              <a:rPr lang="en-US" dirty="0" err="1"/>
              <a:t>orasidagi</a:t>
            </a:r>
            <a:r>
              <a:rPr lang="en-US" dirty="0"/>
              <a:t> </a:t>
            </a:r>
            <a:r>
              <a:rPr lang="en-US" dirty="0" err="1"/>
              <a:t>oraliqning</a:t>
            </a:r>
            <a:r>
              <a:rPr lang="en-US" dirty="0"/>
              <a:t> </a:t>
            </a:r>
            <a:r>
              <a:rPr lang="en-US" dirty="0" err="1"/>
              <a:t>teshilishi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kontaktlar</a:t>
            </a:r>
            <a:r>
              <a:rPr lang="en-US" dirty="0"/>
              <a:t> </a:t>
            </a:r>
            <a:r>
              <a:rPr lang="en-US" dirty="0" err="1"/>
              <a:t>zaif</a:t>
            </a:r>
            <a:r>
              <a:rPr lang="en-US" dirty="0"/>
              <a:t> </a:t>
            </a:r>
            <a:r>
              <a:rPr lang="en-US" dirty="0" err="1"/>
              <a:t>siqilgan</a:t>
            </a:r>
            <a:r>
              <a:rPr lang="en-US" dirty="0"/>
              <a:t> </a:t>
            </a:r>
            <a:r>
              <a:rPr lang="en-US" dirty="0" err="1"/>
              <a:t>holatlarda</a:t>
            </a:r>
            <a:r>
              <a:rPr lang="en-US" dirty="0"/>
              <a:t> </a:t>
            </a:r>
            <a:r>
              <a:rPr lang="en-US" dirty="0" err="1"/>
              <a:t>zarbiy</a:t>
            </a:r>
            <a:r>
              <a:rPr lang="en-US" dirty="0"/>
              <a:t> </a:t>
            </a:r>
            <a:r>
              <a:rPr lang="en-US" dirty="0" err="1"/>
              <a:t>tokning</a:t>
            </a:r>
            <a:r>
              <a:rPr lang="en-US" dirty="0"/>
              <a:t> </a:t>
            </a:r>
            <a:r>
              <a:rPr lang="en-US" dirty="0" err="1"/>
              <a:t>oqishi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bog‘liq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muddatidan</a:t>
            </a:r>
            <a:r>
              <a:rPr lang="en-US" dirty="0"/>
              <a:t> </a:t>
            </a:r>
            <a:r>
              <a:rPr lang="en-US" dirty="0" err="1"/>
              <a:t>erta</a:t>
            </a:r>
            <a:r>
              <a:rPr lang="en-US" dirty="0"/>
              <a:t> </a:t>
            </a:r>
            <a:r>
              <a:rPr lang="en-US" dirty="0" err="1"/>
              <a:t>fizik</a:t>
            </a:r>
            <a:r>
              <a:rPr lang="en-US" dirty="0"/>
              <a:t> </a:t>
            </a:r>
            <a:r>
              <a:rPr lang="en-US" dirty="0" err="1"/>
              <a:t>emirilishiga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keladi</a:t>
            </a:r>
            <a:r>
              <a:rPr lang="en-US" dirty="0"/>
              <a:t>. </a:t>
            </a:r>
            <a:r>
              <a:rPr lang="en-US" dirty="0" err="1"/>
              <a:t>Xizmat</a:t>
            </a:r>
            <a:r>
              <a:rPr lang="en-US" dirty="0"/>
              <a:t> </a:t>
            </a:r>
            <a:r>
              <a:rPr lang="en-US" dirty="0" err="1"/>
              <a:t>ko‘rsatish</a:t>
            </a:r>
            <a:r>
              <a:rPr lang="en-US" dirty="0"/>
              <a:t> </a:t>
            </a:r>
            <a:r>
              <a:rPr lang="en-US" dirty="0" err="1"/>
              <a:t>muddatini</a:t>
            </a:r>
            <a:r>
              <a:rPr lang="en-US" dirty="0"/>
              <a:t> </a:t>
            </a:r>
            <a:r>
              <a:rPr lang="en-US" dirty="0" err="1"/>
              <a:t>oshirish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kontaktlar</a:t>
            </a:r>
            <a:r>
              <a:rPr lang="en-US" dirty="0"/>
              <a:t> </a:t>
            </a:r>
            <a:r>
              <a:rPr lang="en-US" dirty="0" err="1"/>
              <a:t>metall-chinnidan</a:t>
            </a:r>
            <a:r>
              <a:rPr lang="en-US" dirty="0"/>
              <a:t> </a:t>
            </a:r>
            <a:r>
              <a:rPr lang="en-US" dirty="0" err="1"/>
              <a:t>yasaladi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 </a:t>
            </a:r>
            <a:r>
              <a:rPr lang="en-US" dirty="0" err="1"/>
              <a:t>Uzgichlarning</a:t>
            </a:r>
            <a:r>
              <a:rPr lang="en-US" dirty="0"/>
              <a:t> </a:t>
            </a:r>
            <a:r>
              <a:rPr lang="en-US" dirty="0" err="1"/>
              <a:t>konstruksiyalarida</a:t>
            </a:r>
            <a:r>
              <a:rPr lang="en-US" dirty="0"/>
              <a:t> </a:t>
            </a:r>
            <a:r>
              <a:rPr lang="en-US" dirty="0" err="1"/>
              <a:t>yoy</a:t>
            </a:r>
            <a:r>
              <a:rPr lang="en-US" dirty="0"/>
              <a:t> </a:t>
            </a:r>
            <a:r>
              <a:rPr lang="en-US" dirty="0" err="1"/>
              <a:t>so‘ndirishning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prinsiplardan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ularda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so‘ndiruvchi</a:t>
            </a:r>
            <a:r>
              <a:rPr lang="en-US" dirty="0"/>
              <a:t> </a:t>
            </a:r>
            <a:r>
              <a:rPr lang="en-US" dirty="0" err="1"/>
              <a:t>muhit</a:t>
            </a:r>
            <a:r>
              <a:rPr lang="en-US" dirty="0"/>
              <a:t> </a:t>
            </a:r>
            <a:r>
              <a:rPr lang="en-US" dirty="0" err="1"/>
              <a:t>materiallaridan</a:t>
            </a:r>
            <a:r>
              <a:rPr lang="en-US" dirty="0"/>
              <a:t> </a:t>
            </a:r>
            <a:r>
              <a:rPr lang="en-US" dirty="0" err="1"/>
              <a:t>foydalaniladi</a:t>
            </a:r>
            <a:r>
              <a:rPr lang="en-US" dirty="0"/>
              <a:t>.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munosabat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stansiya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podstansiyalarda</a:t>
            </a:r>
            <a:r>
              <a:rPr lang="en-US" dirty="0"/>
              <a:t> </a:t>
            </a:r>
            <a:r>
              <a:rPr lang="en-US" dirty="0" err="1"/>
              <a:t>qo‘llaniluvchi</a:t>
            </a:r>
            <a:r>
              <a:rPr lang="en-US" dirty="0"/>
              <a:t> </a:t>
            </a:r>
            <a:r>
              <a:rPr lang="en-US" dirty="0" err="1"/>
              <a:t>uzgichlar</a:t>
            </a:r>
            <a:r>
              <a:rPr lang="en-US" dirty="0"/>
              <a:t> </a:t>
            </a:r>
            <a:r>
              <a:rPr lang="en-US" dirty="0" err="1"/>
              <a:t>quyidagi</a:t>
            </a:r>
            <a:r>
              <a:rPr lang="en-US" dirty="0"/>
              <a:t> </a:t>
            </a:r>
            <a:r>
              <a:rPr lang="en-US" dirty="0" err="1"/>
              <a:t>guruhlarga</a:t>
            </a:r>
            <a:r>
              <a:rPr lang="en-US" dirty="0"/>
              <a:t> </a:t>
            </a:r>
            <a:r>
              <a:rPr lang="en-US" dirty="0" err="1"/>
              <a:t>bo‘linadi</a:t>
            </a:r>
            <a:r>
              <a:rPr lang="en-US" dirty="0"/>
              <a:t>: 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moy</a:t>
            </a:r>
            <a:r>
              <a:rPr lang="en-US" dirty="0"/>
              <a:t> </a:t>
            </a:r>
            <a:r>
              <a:rPr lang="en-US" dirty="0" err="1"/>
              <a:t>hajmiga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moyli</a:t>
            </a:r>
            <a:r>
              <a:rPr lang="en-US" dirty="0"/>
              <a:t> </a:t>
            </a:r>
            <a:r>
              <a:rPr lang="en-US" dirty="0" err="1"/>
              <a:t>uzgichlar</a:t>
            </a:r>
            <a:r>
              <a:rPr lang="en-US" dirty="0"/>
              <a:t> (</a:t>
            </a:r>
            <a:r>
              <a:rPr lang="ru-RU" dirty="0"/>
              <a:t>ВМБ</a:t>
            </a:r>
            <a:r>
              <a:rPr lang="en-US" dirty="0"/>
              <a:t>, </a:t>
            </a:r>
            <a:r>
              <a:rPr lang="ru-RU" dirty="0"/>
              <a:t>ВМ</a:t>
            </a:r>
            <a:r>
              <a:rPr lang="en-US" dirty="0"/>
              <a:t>, </a:t>
            </a:r>
            <a:r>
              <a:rPr lang="ru-RU" dirty="0"/>
              <a:t>ВМД</a:t>
            </a:r>
            <a:r>
              <a:rPr lang="en-US" dirty="0"/>
              <a:t>, </a:t>
            </a:r>
            <a:r>
              <a:rPr lang="ru-RU" dirty="0"/>
              <a:t>МКП</a:t>
            </a:r>
            <a:r>
              <a:rPr lang="en-US" dirty="0"/>
              <a:t>, </a:t>
            </a:r>
            <a:r>
              <a:rPr lang="ru-RU" dirty="0"/>
              <a:t>У</a:t>
            </a:r>
            <a:r>
              <a:rPr lang="en-US" dirty="0"/>
              <a:t>, </a:t>
            </a:r>
            <a:r>
              <a:rPr lang="ru-RU" dirty="0"/>
              <a:t>С</a:t>
            </a:r>
            <a:r>
              <a:rPr lang="en-US" dirty="0"/>
              <a:t> </a:t>
            </a:r>
            <a:r>
              <a:rPr lang="en-US" dirty="0" err="1"/>
              <a:t>tipidagi</a:t>
            </a:r>
            <a:r>
              <a:rPr lang="en-US" dirty="0"/>
              <a:t> </a:t>
            </a:r>
            <a:r>
              <a:rPr lang="en-US" dirty="0" err="1"/>
              <a:t>uzgichlar</a:t>
            </a:r>
            <a:r>
              <a:rPr lang="en-US" dirty="0"/>
              <a:t>); </a:t>
            </a:r>
            <a:endParaRPr lang="ru-RU" dirty="0"/>
          </a:p>
          <a:p>
            <a:r>
              <a:rPr lang="en-US" dirty="0"/>
              <a:t> </a:t>
            </a:r>
            <a:r>
              <a:rPr lang="en-US" dirty="0" err="1"/>
              <a:t>kichik</a:t>
            </a:r>
            <a:r>
              <a:rPr lang="en-US" dirty="0"/>
              <a:t> </a:t>
            </a:r>
            <a:r>
              <a:rPr lang="en-US" dirty="0" err="1"/>
              <a:t>moy</a:t>
            </a:r>
            <a:r>
              <a:rPr lang="en-US" dirty="0"/>
              <a:t> </a:t>
            </a:r>
            <a:r>
              <a:rPr lang="en-US" dirty="0" err="1"/>
              <a:t>hajmiga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moyli</a:t>
            </a:r>
            <a:r>
              <a:rPr lang="en-US" dirty="0"/>
              <a:t> </a:t>
            </a:r>
            <a:r>
              <a:rPr lang="en-US" dirty="0" err="1"/>
              <a:t>uzgichlar</a:t>
            </a:r>
            <a:r>
              <a:rPr lang="en-US" dirty="0"/>
              <a:t> (</a:t>
            </a:r>
            <a:r>
              <a:rPr lang="ru-RU" dirty="0"/>
              <a:t>ВМГ</a:t>
            </a:r>
            <a:r>
              <a:rPr lang="en-US" dirty="0"/>
              <a:t>, </a:t>
            </a:r>
            <a:r>
              <a:rPr lang="ru-RU" dirty="0"/>
              <a:t>ВМП</a:t>
            </a:r>
            <a:r>
              <a:rPr lang="en-US" dirty="0"/>
              <a:t>, </a:t>
            </a:r>
            <a:r>
              <a:rPr lang="ru-RU" dirty="0"/>
              <a:t>МГГ</a:t>
            </a:r>
            <a:r>
              <a:rPr lang="en-US" dirty="0"/>
              <a:t>, </a:t>
            </a:r>
            <a:r>
              <a:rPr lang="ru-RU" dirty="0"/>
              <a:t>МГ</a:t>
            </a:r>
            <a:r>
              <a:rPr lang="en-US" dirty="0"/>
              <a:t>, </a:t>
            </a:r>
            <a:r>
              <a:rPr lang="ru-RU" dirty="0"/>
              <a:t>ВМК</a:t>
            </a:r>
            <a:r>
              <a:rPr lang="en-US" dirty="0"/>
              <a:t>, </a:t>
            </a:r>
            <a:r>
              <a:rPr lang="ru-RU" dirty="0"/>
              <a:t>ВГМ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tipdagi</a:t>
            </a:r>
            <a:r>
              <a:rPr lang="en-US" dirty="0"/>
              <a:t> </a:t>
            </a:r>
            <a:r>
              <a:rPr lang="en-US" dirty="0" err="1"/>
              <a:t>uzgichlar</a:t>
            </a:r>
            <a:r>
              <a:rPr lang="en-US" dirty="0"/>
              <a:t>); </a:t>
            </a:r>
            <a:endParaRPr lang="ru-RU" dirty="0"/>
          </a:p>
          <a:p>
            <a:r>
              <a:rPr lang="en-US" dirty="0"/>
              <a:t> </a:t>
            </a:r>
            <a:r>
              <a:rPr lang="en-US" dirty="0" err="1"/>
              <a:t>ochiq</a:t>
            </a:r>
            <a:r>
              <a:rPr lang="en-US" dirty="0"/>
              <a:t> </a:t>
            </a:r>
            <a:r>
              <a:rPr lang="en-US" dirty="0" err="1"/>
              <a:t>pichoqli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yopiq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to‘ldirilgan</a:t>
            </a:r>
            <a:r>
              <a:rPr lang="en-US" dirty="0"/>
              <a:t> </a:t>
            </a:r>
            <a:r>
              <a:rPr lang="en-US" dirty="0" err="1"/>
              <a:t>bo‘lgichga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havoli</a:t>
            </a:r>
            <a:r>
              <a:rPr lang="en-US" dirty="0"/>
              <a:t> </a:t>
            </a:r>
            <a:r>
              <a:rPr lang="en-US" dirty="0" err="1"/>
              <a:t>uzgichlar</a:t>
            </a:r>
            <a:r>
              <a:rPr lang="en-US" dirty="0"/>
              <a:t>. </a:t>
            </a:r>
            <a:r>
              <a:rPr lang="en-US" dirty="0" err="1"/>
              <a:t>Hozirgi</a:t>
            </a:r>
            <a:r>
              <a:rPr lang="en-US" dirty="0"/>
              <a:t> </a:t>
            </a:r>
            <a:r>
              <a:rPr lang="en-US" dirty="0" err="1"/>
              <a:t>davrda</a:t>
            </a:r>
            <a:r>
              <a:rPr lang="en-US" dirty="0"/>
              <a:t> </a:t>
            </a:r>
            <a:r>
              <a:rPr lang="en-US" dirty="0" err="1"/>
              <a:t>ochiq</a:t>
            </a:r>
            <a:r>
              <a:rPr lang="en-US" dirty="0"/>
              <a:t> </a:t>
            </a:r>
            <a:r>
              <a:rPr lang="en-US" dirty="0" err="1"/>
              <a:t>pichoqli</a:t>
            </a:r>
            <a:r>
              <a:rPr lang="en-US" dirty="0"/>
              <a:t> </a:t>
            </a:r>
            <a:r>
              <a:rPr lang="en-US" dirty="0" err="1"/>
              <a:t>bo‘lgichga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havoli</a:t>
            </a:r>
            <a:r>
              <a:rPr lang="en-US" dirty="0"/>
              <a:t> </a:t>
            </a:r>
            <a:r>
              <a:rPr lang="en-US" dirty="0" err="1"/>
              <a:t>uzgichlar</a:t>
            </a:r>
            <a:r>
              <a:rPr lang="en-US" dirty="0"/>
              <a:t> 35 kV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undan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kuchlanishga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chiqarilmaydi</a:t>
            </a:r>
            <a:r>
              <a:rPr lang="en-US" dirty="0"/>
              <a:t>.  </a:t>
            </a:r>
            <a:endParaRPr lang="ru-RU" dirty="0"/>
          </a:p>
          <a:p>
            <a:r>
              <a:rPr lang="en-US" dirty="0"/>
              <a:t> 	</a:t>
            </a:r>
            <a:r>
              <a:rPr lang="ru-RU" dirty="0"/>
              <a:t>ВЕМ</a:t>
            </a:r>
            <a:r>
              <a:rPr lang="en-US" dirty="0"/>
              <a:t> </a:t>
            </a:r>
            <a:r>
              <a:rPr lang="en-US" dirty="0" err="1"/>
              <a:t>tipidagi</a:t>
            </a:r>
            <a:r>
              <a:rPr lang="en-US" dirty="0"/>
              <a:t> </a:t>
            </a:r>
            <a:r>
              <a:rPr lang="en-US" dirty="0" err="1"/>
              <a:t>elektromagnitli</a:t>
            </a:r>
            <a:r>
              <a:rPr lang="en-US" dirty="0"/>
              <a:t> </a:t>
            </a:r>
            <a:r>
              <a:rPr lang="en-US" dirty="0" err="1"/>
              <a:t>uzgichlar</a:t>
            </a:r>
            <a:r>
              <a:rPr lang="en-US" dirty="0"/>
              <a:t>;  	</a:t>
            </a:r>
            <a:r>
              <a:rPr lang="ru-RU" dirty="0"/>
              <a:t>ВГ</a:t>
            </a:r>
            <a:r>
              <a:rPr lang="en-US" dirty="0"/>
              <a:t>-10M </a:t>
            </a:r>
            <a:r>
              <a:rPr lang="en-US" dirty="0" err="1"/>
              <a:t>tipidagi</a:t>
            </a:r>
            <a:r>
              <a:rPr lang="en-US" dirty="0"/>
              <a:t> </a:t>
            </a:r>
            <a:r>
              <a:rPr lang="en-US" dirty="0" err="1"/>
              <a:t>avtogazli</a:t>
            </a:r>
            <a:r>
              <a:rPr lang="en-US" dirty="0"/>
              <a:t> </a:t>
            </a:r>
            <a:r>
              <a:rPr lang="en-US" dirty="0" err="1"/>
              <a:t>uzgichlar</a:t>
            </a:r>
            <a:r>
              <a:rPr lang="en-US" dirty="0"/>
              <a:t>;  	</a:t>
            </a:r>
            <a:r>
              <a:rPr lang="ru-RU" dirty="0"/>
              <a:t>ВН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ru-RU" dirty="0"/>
              <a:t>ВНП</a:t>
            </a:r>
            <a:r>
              <a:rPr lang="en-US" dirty="0"/>
              <a:t> </a:t>
            </a:r>
            <a:r>
              <a:rPr lang="en-US" dirty="0" err="1"/>
              <a:t>tipidagi</a:t>
            </a:r>
            <a:r>
              <a:rPr lang="en-US" dirty="0"/>
              <a:t> </a:t>
            </a:r>
            <a:r>
              <a:rPr lang="en-US" dirty="0" err="1"/>
              <a:t>yuklama</a:t>
            </a:r>
            <a:r>
              <a:rPr lang="en-US" dirty="0"/>
              <a:t> </a:t>
            </a:r>
            <a:r>
              <a:rPr lang="en-US" dirty="0" err="1"/>
              <a:t>uzgichlari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guruh</a:t>
            </a:r>
            <a:r>
              <a:rPr lang="en-US" dirty="0"/>
              <a:t> </a:t>
            </a:r>
            <a:r>
              <a:rPr lang="en-US" dirty="0" err="1"/>
              <a:t>uzgichlari</a:t>
            </a:r>
            <a:r>
              <a:rPr lang="en-US" dirty="0"/>
              <a:t> </a:t>
            </a:r>
            <a:r>
              <a:rPr lang="en-US" dirty="0" err="1"/>
              <a:t>kataloglarda</a:t>
            </a:r>
            <a:r>
              <a:rPr lang="en-US" dirty="0"/>
              <a:t> </a:t>
            </a:r>
            <a:r>
              <a:rPr lang="en-US" dirty="0" err="1"/>
              <a:t>ko‘rsatilgan</a:t>
            </a:r>
            <a:r>
              <a:rPr lang="en-US" dirty="0"/>
              <a:t> </a:t>
            </a:r>
            <a:r>
              <a:rPr lang="en-US" dirty="0" err="1"/>
              <a:t>ma’lum</a:t>
            </a:r>
            <a:r>
              <a:rPr lang="en-US" dirty="0"/>
              <a:t> </a:t>
            </a:r>
            <a:r>
              <a:rPr lang="en-US" dirty="0" err="1"/>
              <a:t>texnik</a:t>
            </a:r>
            <a:r>
              <a:rPr lang="en-US" dirty="0"/>
              <a:t> </a:t>
            </a:r>
            <a:r>
              <a:rPr lang="en-US" dirty="0" err="1"/>
              <a:t>tavsiflarga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qo‘llanish</a:t>
            </a:r>
            <a:r>
              <a:rPr lang="en-US" dirty="0"/>
              <a:t> </a:t>
            </a:r>
            <a:r>
              <a:rPr lang="en-US" dirty="0" err="1"/>
              <a:t>sohalarini</a:t>
            </a:r>
            <a:r>
              <a:rPr lang="en-US" dirty="0"/>
              <a:t> </a:t>
            </a:r>
            <a:r>
              <a:rPr lang="en-US" dirty="0" err="1"/>
              <a:t>belgilovchi</a:t>
            </a:r>
            <a:r>
              <a:rPr lang="en-US" dirty="0"/>
              <a:t> </a:t>
            </a:r>
            <a:r>
              <a:rPr lang="en-US" dirty="0" err="1"/>
              <a:t>afzallik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kamchiliklarga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3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8112"/>
          </a:xfrm>
        </p:spPr>
        <p:txBody>
          <a:bodyPr/>
          <a:lstStyle/>
          <a:p>
            <a:pPr algn="ctr"/>
            <a:r>
              <a:rPr lang="en-US" dirty="0" err="1" smtClean="0"/>
              <a:t>Moyli</a:t>
            </a:r>
            <a:r>
              <a:rPr lang="en-US" dirty="0" smtClean="0"/>
              <a:t> </a:t>
            </a:r>
            <a:r>
              <a:rPr lang="en-US" dirty="0" err="1"/>
              <a:t>bakli</a:t>
            </a:r>
            <a:r>
              <a:rPr lang="en-US" dirty="0"/>
              <a:t> </a:t>
            </a:r>
            <a:r>
              <a:rPr lang="en-US" dirty="0" err="1"/>
              <a:t>uzgich</a:t>
            </a:r>
            <a:endParaRPr lang="ru-RU" dirty="0"/>
          </a:p>
        </p:txBody>
      </p:sp>
      <p:pic>
        <p:nvPicPr>
          <p:cNvPr id="4" name="Picture 673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943" y="1328947"/>
            <a:ext cx="7479102" cy="53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2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96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0288" y="172528"/>
            <a:ext cx="6254150" cy="45489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2913" y="4721525"/>
            <a:ext cx="11800936" cy="1491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7620" indent="-6350" algn="ctr">
              <a:lnSpc>
                <a:spcPct val="102000"/>
              </a:lnSpc>
              <a:spcAft>
                <a:spcPts val="32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4.4-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rasm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Havo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to‘ldirilgan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bo‘lgichli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VVN-330-15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havoli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uzgichi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0485" marR="7620" indent="-6350">
              <a:lnSpc>
                <a:spcPct val="95000"/>
              </a:lnSpc>
              <a:spcAft>
                <a:spcPts val="190"/>
              </a:spcAft>
            </a:pP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bo‘lgich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sig‘imli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kuchlanish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bo‘lgich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bo‘lgichning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tayanch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izolyatorlari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tortuvchi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izolyatorlar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bo‘lgichning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purkash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klapani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uzgichning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asosi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ikkita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siqilgan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havo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rezervuarlari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boshqarish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shkafi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yoy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so‘ndiruvchi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kameralarning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purkash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klapani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so‘ndiruvchi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kameralarning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tayanch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izolyatorlari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10-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yoy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so‘ndiruvchi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kameralar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70485" marR="7620" indent="-6350">
              <a:lnSpc>
                <a:spcPct val="95000"/>
              </a:lnSpc>
              <a:spcAft>
                <a:spcPts val="190"/>
              </a:spcAft>
            </a:pP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shuntlovchi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qarshiliklar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yoy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so‘ndiruvchi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kameralarni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bo‘lgich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bog‘lovchi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quvur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shinalar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04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-60000">
            <a:off x="542275" y="465839"/>
            <a:ext cx="5951265" cy="57073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14869" y="1270713"/>
            <a:ext cx="4080294" cy="3868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7620" indent="-6350" algn="ctr">
              <a:lnSpc>
                <a:spcPct val="112000"/>
              </a:lnSpc>
              <a:spcAft>
                <a:spcPts val="195"/>
              </a:spcAft>
            </a:pP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4.5-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rasm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Havoli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uzgichning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taqsimlovchi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shkafi:</a:t>
            </a:r>
            <a:r>
              <a:rPr lang="ru-RU" i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magistraldan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havoning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berilishi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i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2-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havoning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kirish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joyidagi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ventil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i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filtr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i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to‘kuvchi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klapan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i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teskari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klapan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i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zgichning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qutblariga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havoning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berilishi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i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bachok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i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manometrlarning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ventili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i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reduktorli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klapan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i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rochstlovchi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vint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en-US" u="sng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7620" indent="-6350" algn="ctr">
              <a:lnSpc>
                <a:spcPct val="112000"/>
              </a:lnSpc>
              <a:spcAft>
                <a:spcPts val="195"/>
              </a:spcAft>
            </a:pPr>
            <a:r>
              <a:rPr lang="ru-RU" i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ventilyasiyaga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havoning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kirishi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en-US" u="sng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7620" indent="-6350" algn="ctr">
              <a:lnSpc>
                <a:spcPct val="112000"/>
              </a:lnSpc>
              <a:spcAft>
                <a:spcPts val="195"/>
              </a:spcAft>
            </a:pPr>
            <a:r>
              <a:rPr lang="ru-RU" i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tugmali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qurilma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uzishga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endParaRPr lang="en-US" u="sng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7620" indent="-6350" algn="ctr">
              <a:lnSpc>
                <a:spcPct val="112000"/>
              </a:lnSpc>
              <a:spcAft>
                <a:spcPts val="195"/>
              </a:spcAft>
            </a:pPr>
            <a:r>
              <a:rPr lang="ru-RU" i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mahalliy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pnevmatik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uzish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quvurchasi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i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elektr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kontaktli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manometrlar</a:t>
            </a:r>
            <a:r>
              <a:rPr lang="ru-RU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93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Havoli</a:t>
            </a:r>
            <a:r>
              <a:rPr lang="en-US" dirty="0"/>
              <a:t> </a:t>
            </a:r>
            <a:r>
              <a:rPr lang="en-US" dirty="0" err="1"/>
              <a:t>o‘zgichlarning</a:t>
            </a:r>
            <a:r>
              <a:rPr lang="en-US" dirty="0"/>
              <a:t> </a:t>
            </a:r>
            <a:r>
              <a:rPr lang="en-US" dirty="0" err="1"/>
              <a:t>tashqi</a:t>
            </a:r>
            <a:r>
              <a:rPr lang="en-US" dirty="0"/>
              <a:t> </a:t>
            </a:r>
            <a:r>
              <a:rPr lang="en-US" dirty="0" err="1"/>
              <a:t>ko‘rinishi</a:t>
            </a:r>
            <a:endParaRPr lang="ru-RU" dirty="0"/>
          </a:p>
        </p:txBody>
      </p:sp>
      <p:pic>
        <p:nvPicPr>
          <p:cNvPr id="4" name="Picture 723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1317" y="2052638"/>
            <a:ext cx="411114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30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8112"/>
          </a:xfrm>
        </p:spPr>
        <p:txBody>
          <a:bodyPr/>
          <a:lstStyle/>
          <a:p>
            <a:pPr algn="ctr"/>
            <a:r>
              <a:rPr lang="en-US" sz="1800" u="sng" dirty="0"/>
              <a:t>4.7- </a:t>
            </a:r>
            <a:r>
              <a:rPr lang="en-US" sz="1800" u="sng" dirty="0" err="1"/>
              <a:t>rasm</a:t>
            </a:r>
            <a:r>
              <a:rPr lang="en-US" sz="1800" u="sng" dirty="0"/>
              <a:t>. </a:t>
            </a:r>
            <a:r>
              <a:rPr lang="en-US" sz="1800" u="sng" dirty="0" err="1"/>
              <a:t>Ajratkich</a:t>
            </a:r>
            <a:r>
              <a:rPr lang="en-US" sz="1800" dirty="0"/>
              <a:t> </a:t>
            </a:r>
            <a:r>
              <a:rPr lang="en-US" sz="1800" u="sng" dirty="0" err="1"/>
              <a:t>yordamida</a:t>
            </a:r>
            <a:r>
              <a:rPr lang="en-US" sz="1800" u="sng" dirty="0"/>
              <a:t> </a:t>
            </a:r>
            <a:r>
              <a:rPr lang="en-US" sz="1800" u="sng" dirty="0" err="1"/>
              <a:t>sig‘im</a:t>
            </a:r>
            <a:r>
              <a:rPr lang="en-US" sz="1800" u="sng" dirty="0"/>
              <a:t> </a:t>
            </a:r>
            <a:r>
              <a:rPr lang="en-US" sz="1800" u="sng" dirty="0" err="1"/>
              <a:t>tokini</a:t>
            </a:r>
            <a:r>
              <a:rPr lang="en-US" sz="1800" dirty="0"/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en-US" sz="1800" u="sng" dirty="0" err="1"/>
              <a:t>uzish</a:t>
            </a:r>
            <a:r>
              <a:rPr lang="en-US" sz="1800" u="sng" dirty="0"/>
              <a:t>:  </a:t>
            </a:r>
            <a:r>
              <a:rPr lang="en-US" sz="1800" i="1" u="sng" dirty="0"/>
              <a:t>1-</a:t>
            </a:r>
            <a:r>
              <a:rPr lang="en-US" sz="1800" u="sng" dirty="0"/>
              <a:t> </a:t>
            </a:r>
            <a:r>
              <a:rPr lang="en-US" sz="1800" u="sng" dirty="0" err="1"/>
              <a:t>uzilgan</a:t>
            </a:r>
            <a:r>
              <a:rPr lang="en-US" sz="1800" u="sng" dirty="0"/>
              <a:t> </a:t>
            </a:r>
            <a:r>
              <a:rPr lang="en-US" sz="1800" u="sng" dirty="0" err="1"/>
              <a:t>uzgich</a:t>
            </a:r>
            <a:r>
              <a:rPr lang="en-US" sz="1800" u="sng" dirty="0"/>
              <a:t>; </a:t>
            </a:r>
            <a:r>
              <a:rPr lang="en-US" sz="1800" i="1" u="sng" dirty="0"/>
              <a:t>2</a:t>
            </a:r>
            <a:r>
              <a:rPr lang="en-US" sz="1800" u="sng" dirty="0"/>
              <a:t>-</a:t>
            </a:r>
            <a:r>
              <a:rPr lang="en-US" sz="1800" dirty="0"/>
              <a:t> </a:t>
            </a:r>
            <a:r>
              <a:rPr lang="en-US" sz="1800" dirty="0" err="1"/>
              <a:t>sig‘im</a:t>
            </a:r>
            <a:r>
              <a:rPr lang="en-US" sz="1800" dirty="0"/>
              <a:t> </a:t>
            </a:r>
            <a:r>
              <a:rPr lang="en-US" sz="1800" dirty="0" err="1"/>
              <a:t>tokini</a:t>
            </a:r>
            <a:r>
              <a:rPr lang="en-US" sz="1800" dirty="0"/>
              <a:t> </a:t>
            </a:r>
            <a:r>
              <a:rPr lang="en-US" sz="1800" dirty="0" err="1"/>
              <a:t>uzuvchi</a:t>
            </a:r>
            <a:r>
              <a:rPr lang="en-US" sz="1800" dirty="0"/>
              <a:t>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Picture 728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6744" y="2052638"/>
            <a:ext cx="4820288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59270" cy="884376"/>
          </a:xfrm>
        </p:spPr>
        <p:txBody>
          <a:bodyPr/>
          <a:lstStyle/>
          <a:p>
            <a:r>
              <a:rPr lang="en-US" dirty="0" err="1"/>
              <a:t>Ajratkichnig</a:t>
            </a:r>
            <a:r>
              <a:rPr lang="en-US" dirty="0"/>
              <a:t> </a:t>
            </a:r>
            <a:r>
              <a:rPr lang="en-US" dirty="0" err="1"/>
              <a:t>tashqi</a:t>
            </a:r>
            <a:r>
              <a:rPr lang="en-US" dirty="0"/>
              <a:t> </a:t>
            </a:r>
            <a:r>
              <a:rPr lang="en-US" dirty="0" err="1"/>
              <a:t>ko‘rinishi</a:t>
            </a:r>
            <a:r>
              <a:rPr lang="en-US" dirty="0"/>
              <a:t> (RGD-35). </a:t>
            </a:r>
            <a:endParaRPr lang="ru-RU" dirty="0"/>
          </a:p>
        </p:txBody>
      </p:sp>
      <p:pic>
        <p:nvPicPr>
          <p:cNvPr id="4" name="Picture 734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305" y="1268082"/>
            <a:ext cx="7470475" cy="521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0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9101"/>
          </a:xfrm>
        </p:spPr>
        <p:txBody>
          <a:bodyPr/>
          <a:lstStyle/>
          <a:p>
            <a:r>
              <a:rPr lang="ru-RU" sz="2000" u="sng" dirty="0"/>
              <a:t>4.9- </a:t>
            </a:r>
            <a:r>
              <a:rPr lang="ru-RU" sz="2000" u="sng" dirty="0" err="1"/>
              <a:t>rasm.Ajratkich</a:t>
            </a:r>
            <a:r>
              <a:rPr lang="ru-RU" sz="2000" u="sng" dirty="0"/>
              <a:t> (</a:t>
            </a:r>
            <a:r>
              <a:rPr lang="ru-RU" sz="2000" u="sng" dirty="0" err="1"/>
              <a:t>bo‘lgich</a:t>
            </a:r>
            <a:r>
              <a:rPr lang="ru-RU" sz="2000" u="sng" dirty="0"/>
              <a:t>) </a:t>
            </a:r>
            <a:r>
              <a:rPr lang="ru-RU" sz="2000" u="sng" dirty="0" err="1"/>
              <a:t>qutbining</a:t>
            </a:r>
            <a:r>
              <a:rPr lang="ru-RU" sz="2000" u="sng" dirty="0"/>
              <a:t> </a:t>
            </a:r>
            <a:r>
              <a:rPr lang="ru-RU" sz="2000" u="sng" dirty="0" err="1"/>
              <a:t>tayanch-sterjenli</a:t>
            </a:r>
            <a:r>
              <a:rPr lang="ru-RU" sz="2000" u="sng" dirty="0"/>
              <a:t> </a:t>
            </a:r>
            <a:r>
              <a:rPr lang="ru-RU" sz="2000" u="sng" dirty="0" err="1"/>
              <a:t>izolyatorlarini</a:t>
            </a:r>
            <a:r>
              <a:rPr lang="ru-RU" sz="2000" u="sng" dirty="0"/>
              <a:t> </a:t>
            </a:r>
            <a:r>
              <a:rPr lang="ru-RU" sz="2000" u="sng" dirty="0" err="1"/>
              <a:t>mexanik</a:t>
            </a:r>
            <a:r>
              <a:rPr lang="ru-RU" sz="2000" u="sng" dirty="0"/>
              <a:t> </a:t>
            </a:r>
            <a:r>
              <a:rPr lang="ru-RU" sz="2000" u="sng" dirty="0" err="1"/>
              <a:t>sinash</a:t>
            </a:r>
            <a:r>
              <a:rPr lang="ru-RU" sz="2000" u="sng" dirty="0"/>
              <a:t> </a:t>
            </a:r>
            <a:r>
              <a:rPr lang="ru-RU" sz="2000" u="sng" dirty="0" err="1"/>
              <a:t>sxemasi</a:t>
            </a:r>
            <a:r>
              <a:rPr lang="ru-RU" sz="2000" u="sng" dirty="0"/>
              <a:t>:</a:t>
            </a:r>
            <a:r>
              <a:rPr lang="ru-RU" sz="2000" dirty="0"/>
              <a:t> </a:t>
            </a:r>
            <a:r>
              <a:rPr lang="ru-RU" sz="2000" u="sng" dirty="0" err="1"/>
              <a:t>tortuvchi</a:t>
            </a:r>
            <a:r>
              <a:rPr lang="ru-RU" sz="2000" u="sng" dirty="0"/>
              <a:t> </a:t>
            </a:r>
            <a:r>
              <a:rPr lang="ru-RU" sz="2000" u="sng" dirty="0" err="1"/>
              <a:t>qurilma</a:t>
            </a:r>
            <a:r>
              <a:rPr lang="ru-RU" sz="2000" u="sng" dirty="0"/>
              <a:t>; 2- </a:t>
            </a:r>
            <a:r>
              <a:rPr lang="ru-RU" sz="2000" u="sng" dirty="0" err="1"/>
              <a:t>dinamometr</a:t>
            </a:r>
            <a:r>
              <a:rPr lang="ru-RU" sz="2000" u="sng" dirty="0"/>
              <a:t>; 3- </a:t>
            </a:r>
            <a:r>
              <a:rPr lang="ru-RU" sz="2000" u="sng" dirty="0" err="1"/>
              <a:t>xomutlar</a:t>
            </a:r>
            <a:r>
              <a:rPr lang="ru-RU" sz="2000" u="sng" dirty="0"/>
              <a:t>.</a:t>
            </a:r>
            <a:r>
              <a:rPr lang="ru-RU" sz="2000" dirty="0"/>
              <a:t> </a:t>
            </a:r>
          </a:p>
        </p:txBody>
      </p:sp>
      <p:pic>
        <p:nvPicPr>
          <p:cNvPr id="4" name="Picture 765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499" y="1440611"/>
            <a:ext cx="10705380" cy="504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52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</TotalTime>
  <Words>575</Words>
  <Application>Microsoft Office PowerPoint</Application>
  <PresentationFormat>Произвольный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TAQSIMLOVCHI QURILMALARNI ISHLATISH</vt:lpstr>
      <vt:lpstr>Uzgichlarni ishlatish</vt:lpstr>
      <vt:lpstr>Moyli bakli uzgich</vt:lpstr>
      <vt:lpstr>Презентация PowerPoint</vt:lpstr>
      <vt:lpstr>Презентация PowerPoint</vt:lpstr>
      <vt:lpstr>Havoli o‘zgichlarning tashqi ko‘rinishi</vt:lpstr>
      <vt:lpstr>4.7- rasm. Ajratkich yordamida sig‘im tokini  uzish:  1- uzilgan uzgich; 2- sig‘im tokini uzuvchi  </vt:lpstr>
      <vt:lpstr>Ajratkichnig tashqi ko‘rinishi (RGD-35). </vt:lpstr>
      <vt:lpstr>4.9- rasm.Ajratkich (bo‘lgich) qutbining tayanch-sterjenli izolyatorlarini mexanik sinash sxemasi: tortuvchi qurilma; 2- dinamometr; 3- xomutlar. </vt:lpstr>
      <vt:lpstr>4.11- rasm. Shtirli izolyatorlarni  nazorat qilishda              shtanganing holati.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Электрик</dc:creator>
  <cp:lastModifiedBy>Elektrik</cp:lastModifiedBy>
  <cp:revision>3</cp:revision>
  <dcterms:created xsi:type="dcterms:W3CDTF">2021-12-30T04:45:06Z</dcterms:created>
  <dcterms:modified xsi:type="dcterms:W3CDTF">2023-07-07T10:18:55Z</dcterms:modified>
</cp:coreProperties>
</file>