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29600" cy="1828800"/>
          </a:xfrm>
        </p:spPr>
        <p:txBody>
          <a:bodyPr>
            <a:noAutofit/>
          </a:bodyPr>
          <a:lstStyle/>
          <a:p>
            <a:r>
              <a:rPr lang="en-US" sz="3200" dirty="0"/>
              <a:t>TV </a:t>
            </a:r>
            <a:r>
              <a:rPr lang="en-US" sz="3200" dirty="0" err="1"/>
              <a:t>antennalarini</a:t>
            </a:r>
            <a:r>
              <a:rPr lang="en-US" sz="3200" dirty="0"/>
              <a:t> </a:t>
            </a:r>
            <a:r>
              <a:rPr lang="en-US" sz="3200" dirty="0" err="1"/>
              <a:t>o’rnatish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sozlash</a:t>
            </a:r>
            <a:r>
              <a:rPr lang="en-US" sz="3200" dirty="0"/>
              <a:t> (</a:t>
            </a:r>
            <a:r>
              <a:rPr lang="en-US" sz="3200" dirty="0" err="1"/>
              <a:t>kabel</a:t>
            </a:r>
            <a:r>
              <a:rPr lang="en-US" sz="3200" dirty="0"/>
              <a:t> </a:t>
            </a:r>
            <a:r>
              <a:rPr lang="en-US" sz="3200" dirty="0" err="1"/>
              <a:t>raqamli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suniy</a:t>
            </a:r>
            <a:r>
              <a:rPr lang="en-US" sz="3200" dirty="0"/>
              <a:t> </a:t>
            </a:r>
            <a:r>
              <a:rPr lang="en-US" sz="3200" dirty="0" err="1"/>
              <a:t>yo’ldosh</a:t>
            </a:r>
            <a:r>
              <a:rPr lang="en-US" sz="3200" dirty="0"/>
              <a:t> </a:t>
            </a:r>
            <a:r>
              <a:rPr lang="en-US" sz="3200" dirty="0" err="1"/>
              <a:t>antennalari</a:t>
            </a:r>
            <a:r>
              <a:rPr lang="en-US" sz="3200" dirty="0"/>
              <a:t>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2591402"/>
          </a:xfrm>
        </p:spPr>
        <p:txBody>
          <a:bodyPr/>
          <a:lstStyle/>
          <a:p>
            <a:pPr lvl="0" latinLnBrk="1"/>
            <a:endParaRPr lang="en-US" dirty="0" smtClean="0"/>
          </a:p>
          <a:p>
            <a:pPr lvl="0" latinLnBrk="1"/>
            <a:r>
              <a:rPr lang="en-US" dirty="0" err="1" smtClean="0"/>
              <a:t>Tv</a:t>
            </a:r>
            <a:r>
              <a:rPr lang="en-US" dirty="0" smtClean="0"/>
              <a:t> </a:t>
            </a:r>
            <a:r>
              <a:rPr lang="en-US" dirty="0" err="1"/>
              <a:t>antennalarni</a:t>
            </a:r>
            <a:r>
              <a:rPr lang="en-US" dirty="0"/>
              <a:t> </a:t>
            </a:r>
            <a:r>
              <a:rPr lang="en-US" dirty="0" err="1"/>
              <a:t>o’rnatish</a:t>
            </a:r>
            <a:endParaRPr lang="ru-RU" dirty="0"/>
          </a:p>
          <a:p>
            <a:pPr lvl="0" latinLnBrk="1"/>
            <a:r>
              <a:rPr lang="en-US" dirty="0" err="1"/>
              <a:t>Tv</a:t>
            </a:r>
            <a:r>
              <a:rPr lang="en-US" dirty="0"/>
              <a:t> </a:t>
            </a:r>
            <a:r>
              <a:rPr lang="en-US" dirty="0" err="1"/>
              <a:t>antennalarni</a:t>
            </a:r>
            <a:r>
              <a:rPr lang="en-US" dirty="0"/>
              <a:t> </a:t>
            </a:r>
            <a:r>
              <a:rPr lang="en-US" dirty="0" err="1"/>
              <a:t>sozlash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67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/>
          <a:lstStyle/>
          <a:p>
            <a:pPr latinLnBrk="1"/>
            <a:r>
              <a:rPr lang="en-US" dirty="0" err="1"/>
              <a:t>Antennalar</a:t>
            </a:r>
            <a:r>
              <a:rPr lang="en-US" dirty="0"/>
              <a:t> </a:t>
            </a:r>
            <a:r>
              <a:rPr lang="en-US" dirty="0" err="1"/>
              <a:t>signallarni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televizor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radiolarga</a:t>
            </a:r>
            <a:r>
              <a:rPr lang="en-US" dirty="0"/>
              <a:t> </a:t>
            </a:r>
            <a:r>
              <a:rPr lang="en-US" dirty="0" err="1"/>
              <a:t>yo’naltiradi</a:t>
            </a:r>
            <a:r>
              <a:rPr lang="en-US" dirty="0"/>
              <a:t>. </a:t>
            </a:r>
            <a:r>
              <a:rPr lang="en-US" dirty="0" err="1"/>
              <a:t>Kundalik</a:t>
            </a:r>
            <a:r>
              <a:rPr lang="en-US" dirty="0"/>
              <a:t> </a:t>
            </a:r>
            <a:r>
              <a:rPr lang="en-US" dirty="0" err="1"/>
              <a:t>ishlatadigan</a:t>
            </a:r>
            <a:r>
              <a:rPr lang="en-US" dirty="0"/>
              <a:t> </a:t>
            </a:r>
            <a:r>
              <a:rPr lang="en-US" dirty="0" err="1"/>
              <a:t>antennalar</a:t>
            </a:r>
            <a:r>
              <a:rPr lang="en-US" dirty="0"/>
              <a:t> </a:t>
            </a:r>
            <a:r>
              <a:rPr lang="en-US" dirty="0" err="1"/>
              <a:t>asosan</a:t>
            </a:r>
            <a:r>
              <a:rPr lang="en-US" dirty="0"/>
              <a:t> 2 </a:t>
            </a:r>
            <a:r>
              <a:rPr lang="en-US" dirty="0" err="1"/>
              <a:t>turga</a:t>
            </a:r>
            <a:r>
              <a:rPr lang="en-US" dirty="0"/>
              <a:t> </a:t>
            </a:r>
            <a:r>
              <a:rPr lang="en-US" dirty="0" err="1"/>
              <a:t>bo’linadi</a:t>
            </a:r>
            <a:endParaRPr lang="ru-RU" dirty="0"/>
          </a:p>
          <a:p>
            <a:pPr lvl="0" latinLnBrk="1"/>
            <a:r>
              <a:rPr lang="en-US" dirty="0" err="1"/>
              <a:t>Vibratorli</a:t>
            </a:r>
            <a:r>
              <a:rPr lang="en-US" dirty="0"/>
              <a:t> antenna</a:t>
            </a:r>
            <a:endParaRPr lang="ru-RU" dirty="0"/>
          </a:p>
          <a:p>
            <a:pPr lvl="0" latinLnBrk="1"/>
            <a:r>
              <a:rPr lang="en-US" dirty="0" err="1"/>
              <a:t>Parabolik</a:t>
            </a:r>
            <a:r>
              <a:rPr lang="en-US" dirty="0"/>
              <a:t> antenna</a:t>
            </a:r>
            <a:endParaRPr lang="ru-RU" dirty="0"/>
          </a:p>
          <a:p>
            <a:pPr latinLnBrk="1"/>
            <a:r>
              <a:rPr lang="en-US" dirty="0" err="1"/>
              <a:t>Vibratorlik</a:t>
            </a:r>
            <a:r>
              <a:rPr lang="en-US" dirty="0"/>
              <a:t> </a:t>
            </a:r>
            <a:r>
              <a:rPr lang="en-US" dirty="0" err="1"/>
              <a:t>antennalar</a:t>
            </a:r>
            <a:r>
              <a:rPr lang="en-US" dirty="0"/>
              <a:t> </a:t>
            </a:r>
            <a:r>
              <a:rPr lang="en-US" dirty="0" err="1"/>
              <a:t>maxalliy</a:t>
            </a:r>
            <a:r>
              <a:rPr lang="en-US" dirty="0"/>
              <a:t> </a:t>
            </a:r>
            <a:r>
              <a:rPr lang="en-US" dirty="0" err="1"/>
              <a:t>stansiyalardan</a:t>
            </a:r>
            <a:r>
              <a:rPr lang="en-US" dirty="0"/>
              <a:t> </a:t>
            </a:r>
            <a:r>
              <a:rPr lang="en-US" dirty="0" err="1"/>
              <a:t>kelayotgan</a:t>
            </a:r>
            <a:r>
              <a:rPr lang="en-US" dirty="0"/>
              <a:t> </a:t>
            </a:r>
            <a:r>
              <a:rPr lang="en-US" dirty="0" err="1"/>
              <a:t>signallarni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Parabolik</a:t>
            </a:r>
            <a:r>
              <a:rPr lang="en-US" dirty="0"/>
              <a:t>  </a:t>
            </a:r>
            <a:r>
              <a:rPr lang="en-US" dirty="0" err="1"/>
              <a:t>antennalar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sun’iy</a:t>
            </a:r>
            <a:r>
              <a:rPr lang="en-US" dirty="0"/>
              <a:t> </a:t>
            </a:r>
            <a:r>
              <a:rPr lang="en-US" dirty="0" err="1"/>
              <a:t>yo’ldosh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uzatilayotgan</a:t>
            </a:r>
            <a:r>
              <a:rPr lang="en-US" dirty="0"/>
              <a:t> </a:t>
            </a:r>
            <a:r>
              <a:rPr lang="en-US" dirty="0" err="1"/>
              <a:t>signallarni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12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нурбек маннонов\маиший техника\антенна\tovar494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27280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476672"/>
            <a:ext cx="3656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1"/>
            <a:r>
              <a:rPr lang="en-US" sz="3200" b="1" dirty="0" err="1"/>
              <a:t>Vibratorli</a:t>
            </a:r>
            <a:r>
              <a:rPr lang="en-US" sz="3200" b="1" dirty="0"/>
              <a:t> antenna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2601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latinLnBrk="1"/>
            <a:r>
              <a:rPr lang="en-US" dirty="0" err="1">
                <a:effectLst/>
              </a:rPr>
              <a:t>Parabolik</a:t>
            </a:r>
            <a:r>
              <a:rPr lang="en-US" dirty="0">
                <a:effectLst/>
              </a:rPr>
              <a:t> antenna</a:t>
            </a:r>
            <a:endParaRPr lang="ru-RU" dirty="0">
              <a:effectLst/>
            </a:endParaRPr>
          </a:p>
        </p:txBody>
      </p:sp>
      <p:pic>
        <p:nvPicPr>
          <p:cNvPr id="4" name="Объект 3" descr="F:\нурбек маннонов\маиший техника\антенна\1-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77" y="1600200"/>
            <a:ext cx="6303246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66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нурбек маннонов\маиший техника\антенна\004-Shema-podkljuchenija-tv-sat-rozetki-bez-deliteli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35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atinLnBrk="1"/>
            <a:r>
              <a:rPr lang="en-US" dirty="0" err="1">
                <a:effectLst/>
              </a:rPr>
              <a:t>Parabolik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antennani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o’rnatish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sozlash</a:t>
            </a:r>
            <a:endParaRPr lang="ru-RU" dirty="0">
              <a:effectLst/>
            </a:endParaRPr>
          </a:p>
        </p:txBody>
      </p:sp>
      <p:pic>
        <p:nvPicPr>
          <p:cNvPr id="4" name="Объект 3" descr="F:\нурбек маннонов\маиший техника\антенна\48da07745e1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464496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нурбек маннонов\маиший техника\антенна\7624d8f705501fe5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16087"/>
            <a:ext cx="3960440" cy="4809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80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atinLnBrk="1"/>
            <a:r>
              <a:rPr lang="en-US" dirty="0" err="1">
                <a:effectLst/>
              </a:rPr>
              <a:t>Vibratorli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antennani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o’rnatish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sozlash</a:t>
            </a:r>
            <a:endParaRPr lang="ru-RU" dirty="0">
              <a:effectLst/>
            </a:endParaRPr>
          </a:p>
        </p:txBody>
      </p:sp>
      <p:pic>
        <p:nvPicPr>
          <p:cNvPr id="4" name="Объект 3" descr="F:\нурбек маннонов\маиший техника\антенна\foto1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96044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нурбек маннонов\маиший техника\антенна\s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43" y="1844824"/>
            <a:ext cx="4354637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789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73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TV antennalarini o’rnatish va sozlash (kabel raqamli va suniy yo’ldosh antennalari)</vt:lpstr>
      <vt:lpstr>Презентация PowerPoint</vt:lpstr>
      <vt:lpstr>Презентация PowerPoint</vt:lpstr>
      <vt:lpstr>Parabolik antenna</vt:lpstr>
      <vt:lpstr>Презентация PowerPoint</vt:lpstr>
      <vt:lpstr>Parabolik antennani o’rnatish va sozlash</vt:lpstr>
      <vt:lpstr>Vibratorli antennani o’rnatish va sozlash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antennalarini o’rnatish va sozlash (kabel raqamli va suniy yo’ldosh antennalari)</dc:title>
  <dc:creator>Elektrik</dc:creator>
  <cp:lastModifiedBy>Elektrik</cp:lastModifiedBy>
  <cp:revision>3</cp:revision>
  <dcterms:created xsi:type="dcterms:W3CDTF">2023-07-21T11:18:00Z</dcterms:created>
  <dcterms:modified xsi:type="dcterms:W3CDTF">2023-07-21T11:22:40Z</dcterms:modified>
</cp:coreProperties>
</file>