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229600" cy="1468760"/>
          </a:xfrm>
        </p:spPr>
        <p:txBody>
          <a:bodyPr>
            <a:noAutofit/>
          </a:bodyPr>
          <a:lstStyle/>
          <a:p>
            <a:r>
              <a:rPr lang="en-US" sz="3200" dirty="0" err="1"/>
              <a:t>Suv</a:t>
            </a:r>
            <a:r>
              <a:rPr lang="en-US" sz="3200" dirty="0"/>
              <a:t> </a:t>
            </a:r>
            <a:r>
              <a:rPr lang="en-US" sz="3200" dirty="0" err="1"/>
              <a:t>isitish</a:t>
            </a:r>
            <a:r>
              <a:rPr lang="en-US" sz="3200" dirty="0"/>
              <a:t> </a:t>
            </a:r>
            <a:r>
              <a:rPr lang="en-US" sz="3200" dirty="0" err="1" smtClean="0"/>
              <a:t>sistemasini</a:t>
            </a:r>
            <a:r>
              <a:rPr lang="en-US" sz="3200" dirty="0" smtClean="0"/>
              <a:t> </a:t>
            </a:r>
            <a:r>
              <a:rPr lang="en-US" sz="3200" dirty="0" err="1"/>
              <a:t>o’rnatish</a:t>
            </a:r>
            <a:r>
              <a:rPr lang="en-US" sz="3200" dirty="0"/>
              <a:t> </a:t>
            </a:r>
            <a:r>
              <a:rPr lang="en-US" sz="3200" dirty="0" err="1"/>
              <a:t>nosozliklarini</a:t>
            </a:r>
            <a:r>
              <a:rPr lang="en-US" sz="3200" dirty="0"/>
              <a:t> </a:t>
            </a:r>
            <a:r>
              <a:rPr lang="en-US" sz="3200" dirty="0" err="1"/>
              <a:t>aniqlash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texnik</a:t>
            </a:r>
            <a:r>
              <a:rPr lang="en-US" sz="3200" dirty="0"/>
              <a:t> </a:t>
            </a:r>
            <a:r>
              <a:rPr lang="en-US" sz="3200" dirty="0" err="1"/>
              <a:t>xizmat</a:t>
            </a:r>
            <a:r>
              <a:rPr lang="en-US" sz="3200" dirty="0"/>
              <a:t> </a:t>
            </a:r>
            <a:r>
              <a:rPr lang="en-US" sz="3200" dirty="0" err="1"/>
              <a:t>ko’rsatish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 latinLnBrk="1"/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isitish</a:t>
            </a:r>
            <a:r>
              <a:rPr lang="en-US" dirty="0"/>
              <a:t> </a:t>
            </a:r>
            <a:r>
              <a:rPr lang="en-US" dirty="0" err="1"/>
              <a:t>sistemasini</a:t>
            </a:r>
            <a:r>
              <a:rPr lang="en-US" dirty="0"/>
              <a:t> </a:t>
            </a:r>
            <a:r>
              <a:rPr lang="en-US" dirty="0" err="1"/>
              <a:t>o’rnatish</a:t>
            </a:r>
            <a:endParaRPr lang="ru-RU" dirty="0"/>
          </a:p>
          <a:p>
            <a:pPr lvl="0" latinLnBrk="1"/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isitish</a:t>
            </a:r>
            <a:r>
              <a:rPr lang="en-US" dirty="0"/>
              <a:t> </a:t>
            </a:r>
            <a:r>
              <a:rPr lang="en-US" dirty="0" err="1"/>
              <a:t>sistemasini</a:t>
            </a:r>
            <a:r>
              <a:rPr lang="en-US" dirty="0"/>
              <a:t> </a:t>
            </a:r>
            <a:r>
              <a:rPr lang="en-US" dirty="0" err="1"/>
              <a:t>nosozliglarini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bartaraf</a:t>
            </a:r>
            <a:r>
              <a:rPr lang="en-US" dirty="0" smtClean="0"/>
              <a:t> </a:t>
            </a:r>
            <a:r>
              <a:rPr lang="en-US" dirty="0" err="1"/>
              <a:t>etish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7306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atinLnBrk="1"/>
            <a:r>
              <a:rPr lang="en-US" dirty="0" err="1">
                <a:effectLst/>
              </a:rPr>
              <a:t>Suv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isitish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sistemasining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ba’zi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  </a:t>
            </a:r>
            <a:r>
              <a:rPr lang="en-US" dirty="0" err="1" smtClean="0">
                <a:effectLst/>
              </a:rPr>
              <a:t>bir</a:t>
            </a:r>
            <a:r>
              <a:rPr lang="en-US" dirty="0" smtClean="0">
                <a:effectLst/>
              </a:rPr>
              <a:t> </a:t>
            </a:r>
            <a:r>
              <a:rPr lang="en-US" dirty="0" err="1">
                <a:effectLst/>
              </a:rPr>
              <a:t>ko’rinishlari</a:t>
            </a:r>
            <a:endParaRPr lang="ru-RU" dirty="0">
              <a:effectLst/>
            </a:endParaRPr>
          </a:p>
        </p:txBody>
      </p:sp>
      <p:pic>
        <p:nvPicPr>
          <p:cNvPr id="4" name="Объект 3" descr="F:\нурбек маннонов\маиший техника\сув иситиш\Ariston-ABS-Pro-Plus-80-280x210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00808"/>
            <a:ext cx="3888432" cy="4824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F:\нурбек маннонов\маиший техника\сув иситиш\napolnyiy-e`lektricheskiy-vodonagrevatel-280x210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00808"/>
            <a:ext cx="4176464" cy="48245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3256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atinLnBrk="1"/>
            <a:r>
              <a:rPr lang="en-US" dirty="0" err="1">
                <a:effectLst/>
              </a:rPr>
              <a:t>Termostatni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chiqarib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olish</a:t>
            </a:r>
            <a:endParaRPr lang="ru-RU" dirty="0">
              <a:effectLst/>
            </a:endParaRPr>
          </a:p>
        </p:txBody>
      </p:sp>
      <p:pic>
        <p:nvPicPr>
          <p:cNvPr id="4" name="Объект 3" descr="F:\нурбек маннонов\маиший техника\сув иситиш\Ustrojstvo-i-remont-jelektricheskih-vodonagrevatelej-5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8424936" cy="51125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9315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atinLnBrk="1"/>
            <a:r>
              <a:rPr lang="en-US" dirty="0" err="1">
                <a:effectLst/>
              </a:rPr>
              <a:t>Isitish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spiralini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chiqarib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olish</a:t>
            </a:r>
            <a:endParaRPr lang="ru-RU" dirty="0">
              <a:effectLst/>
            </a:endParaRPr>
          </a:p>
        </p:txBody>
      </p:sp>
      <p:pic>
        <p:nvPicPr>
          <p:cNvPr id="4" name="Объект 3" descr="F:\нурбек маннонов\маиший техника\сув иситиш\Ustrojstvo-i-remont-jelektricheskih-vodonagrevatelej-6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72816"/>
            <a:ext cx="8424936" cy="4752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5414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atinLnBrk="1"/>
            <a:r>
              <a:rPr lang="en-US" dirty="0" err="1">
                <a:effectLst/>
              </a:rPr>
              <a:t>Tozalash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joyiga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ko’yish</a:t>
            </a:r>
            <a:endParaRPr lang="ru-RU" dirty="0">
              <a:effectLst/>
            </a:endParaRPr>
          </a:p>
        </p:txBody>
      </p:sp>
      <p:pic>
        <p:nvPicPr>
          <p:cNvPr id="4" name="Объект 3" descr="F:\нурбек маннонов\маиший техника\сув иситиш\Ustrojstvo-i-remont-jelektricheskih-vodonagrevatelej-9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00808"/>
            <a:ext cx="4536504" cy="475252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F:\нурбек маннонов\маиший техника\сув иситиш\Ustrojstvo-i-remont-jelektricheskih-vodonagrevatelej-10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705163"/>
            <a:ext cx="3672408" cy="47481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7466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atinLnBrk="1"/>
            <a:r>
              <a:rPr lang="en-US" dirty="0" err="1">
                <a:effectLst/>
              </a:rPr>
              <a:t>Termostatni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manba’ga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ulash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qopqog’ini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yopish</a:t>
            </a:r>
            <a:endParaRPr lang="ru-RU" dirty="0">
              <a:effectLst/>
            </a:endParaRPr>
          </a:p>
        </p:txBody>
      </p:sp>
      <p:pic>
        <p:nvPicPr>
          <p:cNvPr id="4" name="Объект 3" descr="F:\нурбек маннонов\маиший техника\сув иситиш\Ustrojstvo-i-remont-jelektricheskih-vodonagrevatelej-12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44824"/>
            <a:ext cx="3960440" cy="475252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F:\нурбек маннонов\маиший техника\сув иситиш\Ustrojstvo-i-remont-jelektricheskih-vodonagrevatelej-11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844824"/>
            <a:ext cx="4320480" cy="4752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3546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rmAutofit fontScale="90000"/>
          </a:bodyPr>
          <a:lstStyle/>
          <a:p>
            <a:pPr latinLnBrk="1"/>
            <a:r>
              <a:rPr lang="en-US" dirty="0" err="1">
                <a:effectLst/>
              </a:rPr>
              <a:t>Qopqog’ni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yopilganligini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tekshirish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suvni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ulash</a:t>
            </a:r>
            <a:endParaRPr lang="ru-RU" dirty="0">
              <a:effectLst/>
            </a:endParaRPr>
          </a:p>
        </p:txBody>
      </p:sp>
      <p:pic>
        <p:nvPicPr>
          <p:cNvPr id="4" name="Объект 3" descr="F:\нурбек маннонов\маиший техника\сув иситиш\Ustrojstvo-i-remont-jelektricheskih-vodonagrevatelej-13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95128"/>
            <a:ext cx="3528392" cy="463021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F:\нурбек маннонов\маиший техника\сув иситиш\Ustrojstvo-i-remont-jelektricheskih-vodonagrevatelej-14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916832"/>
            <a:ext cx="4752528" cy="46085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2914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F:\нурбек маннонов\маиший техника\сув иситиш\Ustrojstvo-i-remont-jelektricheskih-vodonagrevatelej-15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48680"/>
            <a:ext cx="4176464" cy="604867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F:\нурбек маннонов\маиший техника\сув иситиш\Ustrojstvo-i-remont-jelektricheskih-vodonagrevatelej-16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566806"/>
            <a:ext cx="4104456" cy="60305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48382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</TotalTime>
  <Words>49</Words>
  <Application>Microsoft Office PowerPoint</Application>
  <PresentationFormat>Экран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Suv isitish sistemasini o’rnatish nosozliklarini aniqlash va texnik xizmat ko’rsatish</vt:lpstr>
      <vt:lpstr>Suv isitish sistemasining ba’zi   bir ko’rinishlari</vt:lpstr>
      <vt:lpstr>Termostatni chiqarib olish</vt:lpstr>
      <vt:lpstr>Isitish spiralini chiqarib olish</vt:lpstr>
      <vt:lpstr>Tozalash va joyiga ko’yish</vt:lpstr>
      <vt:lpstr>Termostatni manba’ga ulash va qopqog’ini yopish</vt:lpstr>
      <vt:lpstr>Qopqog’ni yopilganligini tekshirish va suvni ulash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Suv isitish sistemasini o’rnatish nosozliklarini aniqlash va texnik xizmat ko’rsatish</dc:title>
  <dc:creator>Elektrik</dc:creator>
  <cp:lastModifiedBy>Elektrik</cp:lastModifiedBy>
  <cp:revision>1</cp:revision>
  <dcterms:created xsi:type="dcterms:W3CDTF">2023-07-23T05:48:25Z</dcterms:created>
  <dcterms:modified xsi:type="dcterms:W3CDTF">2023-07-23T05:59:50Z</dcterms:modified>
</cp:coreProperties>
</file>