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So’zlashuv</a:t>
            </a:r>
            <a:r>
              <a:rPr lang="en-US" dirty="0"/>
              <a:t> </a:t>
            </a:r>
            <a:r>
              <a:rPr lang="en-US" dirty="0" err="1"/>
              <a:t>qurilmasi</a:t>
            </a:r>
            <a:r>
              <a:rPr lang="en-US" dirty="0"/>
              <a:t> </a:t>
            </a:r>
            <a:r>
              <a:rPr lang="en-US" dirty="0" err="1"/>
              <a:t>sxemasini</a:t>
            </a:r>
            <a:r>
              <a:rPr lang="en-US" dirty="0"/>
              <a:t> </a:t>
            </a:r>
            <a:r>
              <a:rPr lang="en-US" dirty="0" err="1"/>
              <a:t>yig`ib</a:t>
            </a:r>
            <a:r>
              <a:rPr lang="en-US" dirty="0"/>
              <a:t> </a:t>
            </a:r>
            <a:r>
              <a:rPr lang="en-US" dirty="0" err="1"/>
              <a:t>o`rnatish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784976" cy="4464496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Teleradiokompaniyada</a:t>
            </a:r>
            <a:r>
              <a:rPr lang="en-US" dirty="0"/>
              <a:t> </a:t>
            </a:r>
            <a:r>
              <a:rPr lang="en-US" dirty="0" err="1"/>
              <a:t>telefondagi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chaqiruv</a:t>
            </a:r>
            <a:r>
              <a:rPr lang="en-US" dirty="0"/>
              <a:t> </a:t>
            </a:r>
            <a:r>
              <a:rPr lang="en-US" dirty="0" err="1"/>
              <a:t>dasturlari</a:t>
            </a:r>
            <a:r>
              <a:rPr lang="en-US" dirty="0"/>
              <a:t>, </a:t>
            </a:r>
            <a:r>
              <a:rPr lang="en-US" dirty="0" err="1"/>
              <a:t>tomoshabinlar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tinglovchilarni</a:t>
            </a:r>
            <a:r>
              <a:rPr lang="en-US" dirty="0"/>
              <a:t> </a:t>
            </a:r>
            <a:r>
              <a:rPr lang="en-US" dirty="0" err="1"/>
              <a:t>efirga</a:t>
            </a:r>
            <a:r>
              <a:rPr lang="en-US" dirty="0"/>
              <a:t> </a:t>
            </a:r>
            <a:r>
              <a:rPr lang="en-US" dirty="0" err="1"/>
              <a:t>uzatiladigan</a:t>
            </a:r>
            <a:r>
              <a:rPr lang="en-US" dirty="0"/>
              <a:t> kun </a:t>
            </a:r>
            <a:r>
              <a:rPr lang="en-US" dirty="0" err="1"/>
              <a:t>haqida</a:t>
            </a:r>
            <a:r>
              <a:rPr lang="en-US" dirty="0"/>
              <a:t> </a:t>
            </a:r>
            <a:r>
              <a:rPr lang="en-US" dirty="0" err="1"/>
              <a:t>munozara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tanlangan</a:t>
            </a:r>
            <a:r>
              <a:rPr lang="en-US" dirty="0"/>
              <a:t> </a:t>
            </a:r>
            <a:r>
              <a:rPr lang="en-US" dirty="0" err="1"/>
              <a:t>aniq</a:t>
            </a:r>
            <a:r>
              <a:rPr lang="en-US" dirty="0"/>
              <a:t> </a:t>
            </a:r>
            <a:r>
              <a:rPr lang="en-US" dirty="0" err="1"/>
              <a:t>mavzular</a:t>
            </a:r>
            <a:r>
              <a:rPr lang="en-US" dirty="0"/>
              <a:t> </a:t>
            </a:r>
            <a:r>
              <a:rPr lang="en-US" dirty="0" err="1"/>
              <a:t>bo'yicha</a:t>
            </a:r>
            <a:r>
              <a:rPr lang="en-US" dirty="0"/>
              <a:t> </a:t>
            </a:r>
            <a:r>
              <a:rPr lang="en-US" dirty="0" err="1"/>
              <a:t>telefon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jonli</a:t>
            </a:r>
            <a:r>
              <a:rPr lang="en-US" dirty="0"/>
              <a:t> </a:t>
            </a:r>
            <a:r>
              <a:rPr lang="en-US" dirty="0" err="1"/>
              <a:t>sharhlarini</a:t>
            </a:r>
            <a:r>
              <a:rPr lang="en-US" dirty="0"/>
              <a:t> </a:t>
            </a:r>
            <a:r>
              <a:rPr lang="en-US" dirty="0" err="1"/>
              <a:t>efirga</a:t>
            </a:r>
            <a:r>
              <a:rPr lang="en-US" dirty="0"/>
              <a:t> </a:t>
            </a:r>
            <a:r>
              <a:rPr lang="en-US" dirty="0" err="1"/>
              <a:t>berishga</a:t>
            </a:r>
            <a:r>
              <a:rPr lang="en-US" dirty="0"/>
              <a:t> </a:t>
            </a:r>
            <a:r>
              <a:rPr lang="en-US" dirty="0" err="1"/>
              <a:t>taklif</a:t>
            </a:r>
            <a:r>
              <a:rPr lang="en-US" dirty="0"/>
              <a:t> </a:t>
            </a:r>
            <a:r>
              <a:rPr lang="en-US" dirty="0" err="1"/>
              <a:t>qilinadigan</a:t>
            </a:r>
            <a:r>
              <a:rPr lang="en-US" dirty="0"/>
              <a:t> </a:t>
            </a:r>
            <a:r>
              <a:rPr lang="en-US" dirty="0" err="1"/>
              <a:t>dastur</a:t>
            </a:r>
            <a:r>
              <a:rPr lang="en-US" dirty="0"/>
              <a:t> </a:t>
            </a:r>
            <a:r>
              <a:rPr lang="en-US" dirty="0" err="1"/>
              <a:t>formatidir</a:t>
            </a:r>
            <a:r>
              <a:rPr lang="en-US" dirty="0"/>
              <a:t>. Radio </a:t>
            </a:r>
            <a:r>
              <a:rPr lang="en-US" dirty="0" err="1"/>
              <a:t>orqali</a:t>
            </a:r>
            <a:r>
              <a:rPr lang="en-US" dirty="0"/>
              <a:t> (</a:t>
            </a:r>
            <a:r>
              <a:rPr lang="en-US" dirty="0" err="1"/>
              <a:t>ayniqsa</a:t>
            </a:r>
            <a:r>
              <a:rPr lang="en-US" dirty="0"/>
              <a:t> </a:t>
            </a:r>
            <a:r>
              <a:rPr lang="en-US" dirty="0" err="1"/>
              <a:t>radiokanallarda</a:t>
            </a:r>
            <a:r>
              <a:rPr lang="en-US" dirty="0"/>
              <a:t>) </a:t>
            </a:r>
            <a:r>
              <a:rPr lang="en-US" dirty="0" err="1"/>
              <a:t>butun</a:t>
            </a:r>
            <a:r>
              <a:rPr lang="en-US" dirty="0"/>
              <a:t> </a:t>
            </a:r>
            <a:r>
              <a:rPr lang="en-US" dirty="0" err="1"/>
              <a:t>dasturning</a:t>
            </a:r>
            <a:r>
              <a:rPr lang="en-US" dirty="0"/>
              <a:t> </a:t>
            </a:r>
            <a:r>
              <a:rPr lang="en-US" dirty="0" err="1"/>
              <a:t>telefonda</a:t>
            </a:r>
            <a:r>
              <a:rPr lang="en-US" dirty="0"/>
              <a:t> </a:t>
            </a:r>
            <a:r>
              <a:rPr lang="en-US" dirty="0" err="1"/>
              <a:t>ishtirok</a:t>
            </a:r>
            <a:r>
              <a:rPr lang="en-US" dirty="0"/>
              <a:t> </a:t>
            </a:r>
            <a:r>
              <a:rPr lang="en-US" dirty="0" err="1"/>
              <a:t>etishi</a:t>
            </a:r>
            <a:r>
              <a:rPr lang="en-US" dirty="0"/>
              <a:t> </a:t>
            </a:r>
            <a:r>
              <a:rPr lang="en-US" dirty="0" err="1"/>
              <a:t>odatiy</a:t>
            </a:r>
            <a:r>
              <a:rPr lang="en-US" dirty="0"/>
              <a:t> </a:t>
            </a:r>
            <a:r>
              <a:rPr lang="en-US" dirty="0" err="1"/>
              <a:t>holdir</a:t>
            </a:r>
            <a:r>
              <a:rPr lang="en-US" dirty="0"/>
              <a:t>. </a:t>
            </a:r>
            <a:r>
              <a:rPr lang="en-US" dirty="0" err="1"/>
              <a:t>Televizorda</a:t>
            </a:r>
            <a:r>
              <a:rPr lang="en-US" dirty="0"/>
              <a:t> </a:t>
            </a:r>
            <a:r>
              <a:rPr lang="en-US" dirty="0" err="1"/>
              <a:t>telefon</a:t>
            </a:r>
            <a:r>
              <a:rPr lang="en-US" dirty="0"/>
              <a:t> </a:t>
            </a:r>
            <a:r>
              <a:rPr lang="en-US" dirty="0" err="1"/>
              <a:t>suhbati</a:t>
            </a:r>
            <a:r>
              <a:rPr lang="en-US" dirty="0"/>
              <a:t> </a:t>
            </a:r>
            <a:r>
              <a:rPr lang="en-US" dirty="0" err="1"/>
              <a:t>ko'pincha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ko'lamli</a:t>
            </a:r>
            <a:r>
              <a:rPr lang="en-US" dirty="0"/>
              <a:t> </a:t>
            </a:r>
            <a:r>
              <a:rPr lang="en-US" dirty="0" err="1"/>
              <a:t>munozarali</a:t>
            </a:r>
            <a:r>
              <a:rPr lang="en-US" dirty="0"/>
              <a:t> </a:t>
            </a:r>
            <a:r>
              <a:rPr lang="en-US" dirty="0" err="1"/>
              <a:t>dasturning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qismidir</a:t>
            </a:r>
            <a:r>
              <a:rPr lang="en-US" dirty="0"/>
              <a:t>: </a:t>
            </a:r>
            <a:r>
              <a:rPr lang="en-US" dirty="0" err="1"/>
              <a:t>Angliyada</a:t>
            </a:r>
            <a:r>
              <a:rPr lang="en-US" dirty="0"/>
              <a:t> </a:t>
            </a:r>
            <a:r>
              <a:rPr lang="en-US" dirty="0" err="1"/>
              <a:t>joriy</a:t>
            </a:r>
            <a:r>
              <a:rPr lang="en-US" dirty="0"/>
              <a:t> </a:t>
            </a:r>
            <a:r>
              <a:rPr lang="en-US" dirty="0" err="1"/>
              <a:t>misol</a:t>
            </a:r>
            <a:r>
              <a:rPr lang="en-US" dirty="0"/>
              <a:t> </a:t>
            </a:r>
            <a:r>
              <a:rPr lang="en-US" dirty="0" err="1"/>
              <a:t>Rayt</a:t>
            </a:r>
            <a:r>
              <a:rPr lang="en-US" dirty="0"/>
              <a:t> </a:t>
            </a:r>
            <a:r>
              <a:rPr lang="en-US" dirty="0" err="1"/>
              <a:t>Stuffdir</a:t>
            </a:r>
            <a:r>
              <a:rPr lang="en-US" dirty="0"/>
              <a:t>. 1923 </a:t>
            </a:r>
            <a:r>
              <a:rPr lang="en-US" dirty="0" err="1"/>
              <a:t>yil</a:t>
            </a:r>
            <a:r>
              <a:rPr lang="en-US" dirty="0"/>
              <a:t> </a:t>
            </a:r>
            <a:r>
              <a:rPr lang="en-US" dirty="0" err="1"/>
              <a:t>dekabrda</a:t>
            </a:r>
            <a:r>
              <a:rPr lang="en-US" dirty="0"/>
              <a:t> Bi-bi-</a:t>
            </a:r>
            <a:r>
              <a:rPr lang="en-US" dirty="0" err="1"/>
              <a:t>si</a:t>
            </a:r>
            <a:r>
              <a:rPr lang="en-US" dirty="0"/>
              <a:t> 5NG Nottingham </a:t>
            </a:r>
            <a:r>
              <a:rPr lang="en-US" dirty="0" err="1"/>
              <a:t>telefondagi</a:t>
            </a:r>
            <a:r>
              <a:rPr lang="en-US" dirty="0"/>
              <a:t> </a:t>
            </a:r>
            <a:r>
              <a:rPr lang="en-US" dirty="0" err="1"/>
              <a:t>dasturi</a:t>
            </a:r>
            <a:r>
              <a:rPr lang="en-US" dirty="0"/>
              <a:t> "Radio Times" 1925-yilgi </a:t>
            </a:r>
            <a:r>
              <a:rPr lang="en-US" dirty="0" err="1"/>
              <a:t>maqolasida</a:t>
            </a:r>
            <a:r>
              <a:rPr lang="en-US" dirty="0"/>
              <a:t> </a:t>
            </a:r>
            <a:r>
              <a:rPr lang="en-US" dirty="0" err="1"/>
              <a:t>tasvirlangan</a:t>
            </a:r>
            <a:r>
              <a:rPr lang="en-US" dirty="0"/>
              <a:t>: "</a:t>
            </a:r>
            <a:r>
              <a:rPr lang="en-US" dirty="0" err="1"/>
              <a:t>tinglovchilar</a:t>
            </a:r>
            <a:r>
              <a:rPr lang="en-US" dirty="0"/>
              <a:t> ... </a:t>
            </a:r>
            <a:r>
              <a:rPr lang="en-US" dirty="0" err="1"/>
              <a:t>o'zlarining</a:t>
            </a:r>
            <a:r>
              <a:rPr lang="en-US" dirty="0"/>
              <a:t> </a:t>
            </a:r>
            <a:r>
              <a:rPr lang="en-US" dirty="0" err="1"/>
              <a:t>ovozlarini</a:t>
            </a:r>
            <a:r>
              <a:rPr lang="en-US" dirty="0"/>
              <a:t> </a:t>
            </a:r>
            <a:r>
              <a:rPr lang="en-US" dirty="0" err="1"/>
              <a:t>eshitish</a:t>
            </a:r>
            <a:r>
              <a:rPr lang="en-US" dirty="0"/>
              <a:t> </a:t>
            </a:r>
            <a:r>
              <a:rPr lang="en-US" dirty="0" err="1"/>
              <a:t>yangiliklarini</a:t>
            </a:r>
            <a:r>
              <a:rPr lang="en-US" dirty="0"/>
              <a:t> </a:t>
            </a:r>
            <a:r>
              <a:rPr lang="en-US" dirty="0" err="1"/>
              <a:t>yoqtirdilar</a:t>
            </a:r>
            <a:r>
              <a:rPr lang="en-US" dirty="0"/>
              <a:t>". Bi-bi-</a:t>
            </a:r>
            <a:r>
              <a:rPr lang="en-US" dirty="0" err="1"/>
              <a:t>sining</a:t>
            </a:r>
            <a:r>
              <a:rPr lang="en-US" dirty="0"/>
              <a:t> </a:t>
            </a:r>
            <a:r>
              <a:rPr lang="en-US" dirty="0" err="1"/>
              <a:t>Londondagi</a:t>
            </a:r>
            <a:r>
              <a:rPr lang="en-US" dirty="0"/>
              <a:t> </a:t>
            </a:r>
            <a:r>
              <a:rPr lang="en-US" dirty="0" err="1"/>
              <a:t>dasturida</a:t>
            </a:r>
            <a:r>
              <a:rPr lang="en-US" dirty="0"/>
              <a:t> </a:t>
            </a:r>
            <a:r>
              <a:rPr lang="en-US" dirty="0" err="1"/>
              <a:t>avvalgi</a:t>
            </a:r>
            <a:r>
              <a:rPr lang="en-US" dirty="0"/>
              <a:t> </a:t>
            </a:r>
            <a:r>
              <a:rPr lang="en-US" dirty="0" err="1"/>
              <a:t>urinishdagi</a:t>
            </a:r>
            <a:r>
              <a:rPr lang="en-US" dirty="0"/>
              <a:t> </a:t>
            </a:r>
            <a:r>
              <a:rPr lang="en-US" dirty="0" err="1"/>
              <a:t>telefon</a:t>
            </a:r>
            <a:r>
              <a:rPr lang="en-US" dirty="0"/>
              <a:t> "</a:t>
            </a:r>
            <a:r>
              <a:rPr lang="en-US" dirty="0" err="1"/>
              <a:t>PTTga</a:t>
            </a:r>
            <a:r>
              <a:rPr lang="en-US" dirty="0"/>
              <a:t> </a:t>
            </a:r>
            <a:r>
              <a:rPr lang="en-US" dirty="0" err="1"/>
              <a:t>aralashish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telefonlarga</a:t>
            </a:r>
            <a:r>
              <a:rPr lang="en-US" dirty="0"/>
              <a:t>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shov-shuvni</a:t>
            </a:r>
            <a:r>
              <a:rPr lang="en-US" dirty="0"/>
              <a:t> </a:t>
            </a:r>
            <a:r>
              <a:rPr lang="en-US" dirty="0" err="1"/>
              <a:t>keltirdi</a:t>
            </a:r>
            <a:r>
              <a:rPr lang="en-US" dirty="0"/>
              <a:t>".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1981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So`zlashuv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qurilmasi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telefonlar</a:t>
            </a:r>
            <a:endParaRPr lang="ru-RU" dirty="0"/>
          </a:p>
        </p:txBody>
      </p:sp>
      <p:pic>
        <p:nvPicPr>
          <p:cNvPr id="4" name="Picture 153" descr="C:\Users\user\Desktop\phones_theintercept_1439.gif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95633"/>
            <a:ext cx="8229600" cy="41176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5703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Ratsiya</a:t>
            </a:r>
            <a:r>
              <a:rPr lang="en-US" dirty="0">
                <a:effectLst/>
              </a:rPr>
              <a:t> </a:t>
            </a:r>
            <a:endParaRPr lang="ru-RU" dirty="0"/>
          </a:p>
        </p:txBody>
      </p:sp>
      <p:pic>
        <p:nvPicPr>
          <p:cNvPr id="4" name="Picture 154" descr="C:\Users\user\Desktop\images (2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8568952" cy="50405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527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Birinchi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mobil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aloqa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vositalari</a:t>
            </a:r>
            <a:endParaRPr lang="ru-RU" dirty="0"/>
          </a:p>
        </p:txBody>
      </p:sp>
      <p:pic>
        <p:nvPicPr>
          <p:cNvPr id="4" name="Picture 158" descr="C:\Users\user\Desktop\IRIDIUM-INMARSAT_400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4464496" cy="4896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159" descr="C:\Users\user\Desktop\images (3)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52" r="25222"/>
          <a:stretch>
            <a:fillRect/>
          </a:stretch>
        </p:blipFill>
        <p:spPr bwMode="auto">
          <a:xfrm>
            <a:off x="5004048" y="1700808"/>
            <a:ext cx="3888432" cy="4896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0243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Hozirgi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kundagi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zamonaviy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telefonlar</a:t>
            </a:r>
            <a:endParaRPr lang="ru-RU" dirty="0"/>
          </a:p>
        </p:txBody>
      </p:sp>
      <p:pic>
        <p:nvPicPr>
          <p:cNvPr id="4" name="Picture 160" descr="C:\Users\user\Desktop\images (4)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4176464" cy="4896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161" descr="C:\Users\user\Desktop\iphone-x-54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700808"/>
            <a:ext cx="3960440" cy="4896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8565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Hozirgi</a:t>
            </a:r>
            <a:r>
              <a:rPr lang="en-US" dirty="0"/>
              <a:t> </a:t>
            </a:r>
            <a:r>
              <a:rPr lang="en-US" dirty="0" err="1"/>
              <a:t>kunda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 </a:t>
            </a:r>
            <a:r>
              <a:rPr lang="en-US" dirty="0" err="1"/>
              <a:t>aloqa</a:t>
            </a:r>
            <a:r>
              <a:rPr lang="en-US" dirty="0"/>
              <a:t> </a:t>
            </a:r>
            <a:r>
              <a:rPr lang="en-US" dirty="0" err="1"/>
              <a:t>hayotimizning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muhim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 </a:t>
            </a:r>
            <a:r>
              <a:rPr lang="en-US" dirty="0" err="1"/>
              <a:t>Shimoliy</a:t>
            </a:r>
            <a:r>
              <a:rPr lang="en-US" dirty="0"/>
              <a:t> </a:t>
            </a:r>
            <a:r>
              <a:rPr lang="en-US" dirty="0" err="1"/>
              <a:t>Amerikada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 </a:t>
            </a:r>
            <a:r>
              <a:rPr lang="en-US" dirty="0" err="1"/>
              <a:t>telefon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ma'lum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 </a:t>
            </a:r>
            <a:r>
              <a:rPr lang="en-US" dirty="0" err="1"/>
              <a:t>telefon</a:t>
            </a:r>
            <a:r>
              <a:rPr lang="en-US" dirty="0"/>
              <a:t>, </a:t>
            </a:r>
            <a:r>
              <a:rPr lang="en-US" dirty="0" err="1"/>
              <a:t>telefon</a:t>
            </a:r>
            <a:r>
              <a:rPr lang="en-US" dirty="0"/>
              <a:t> </a:t>
            </a:r>
            <a:r>
              <a:rPr lang="en-US" dirty="0" err="1"/>
              <a:t>xizmati</a:t>
            </a:r>
            <a:r>
              <a:rPr lang="en-US" dirty="0"/>
              <a:t> </a:t>
            </a:r>
            <a:r>
              <a:rPr lang="en-US" dirty="0" err="1"/>
              <a:t>sohasida</a:t>
            </a:r>
            <a:r>
              <a:rPr lang="en-US" dirty="0"/>
              <a:t> </a:t>
            </a:r>
            <a:r>
              <a:rPr lang="en-US" dirty="0" err="1"/>
              <a:t>harakat</a:t>
            </a:r>
            <a:r>
              <a:rPr lang="en-US" dirty="0"/>
              <a:t> </a:t>
            </a:r>
            <a:r>
              <a:rPr lang="en-US" dirty="0" err="1"/>
              <a:t>qilayotganda</a:t>
            </a:r>
            <a:r>
              <a:rPr lang="en-US" dirty="0"/>
              <a:t>, radio </a:t>
            </a:r>
            <a:r>
              <a:rPr lang="en-US" dirty="0" err="1"/>
              <a:t>chastotali</a:t>
            </a:r>
            <a:r>
              <a:rPr lang="en-US" dirty="0"/>
              <a:t> </a:t>
            </a:r>
            <a:r>
              <a:rPr lang="en-US" dirty="0" err="1"/>
              <a:t>aloqa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qo'ng'iroq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ko'chma</a:t>
            </a:r>
            <a:r>
              <a:rPr lang="en-US" dirty="0"/>
              <a:t> </a:t>
            </a:r>
            <a:r>
              <a:rPr lang="en-US" dirty="0" err="1"/>
              <a:t>telefon</a:t>
            </a:r>
            <a:r>
              <a:rPr lang="en-US" dirty="0"/>
              <a:t>. </a:t>
            </a:r>
            <a:r>
              <a:rPr lang="en-US" dirty="0" err="1"/>
              <a:t>Radiochastota</a:t>
            </a:r>
            <a:r>
              <a:rPr lang="en-US" dirty="0"/>
              <a:t> </a:t>
            </a:r>
            <a:r>
              <a:rPr lang="en-US" dirty="0" err="1"/>
              <a:t>aloqasi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 </a:t>
            </a:r>
            <a:r>
              <a:rPr lang="en-US" dirty="0" err="1"/>
              <a:t>telefon</a:t>
            </a:r>
            <a:r>
              <a:rPr lang="en-US" dirty="0"/>
              <a:t> </a:t>
            </a:r>
            <a:r>
              <a:rPr lang="en-US" dirty="0" err="1"/>
              <a:t>operatorining</a:t>
            </a:r>
            <a:r>
              <a:rPr lang="en-US" dirty="0"/>
              <a:t> </a:t>
            </a:r>
            <a:r>
              <a:rPr lang="en-US" dirty="0" err="1"/>
              <a:t>kommutatsiya</a:t>
            </a:r>
            <a:r>
              <a:rPr lang="en-US" dirty="0"/>
              <a:t> </a:t>
            </a:r>
            <a:r>
              <a:rPr lang="en-US" dirty="0" err="1"/>
              <a:t>tizimlariga</a:t>
            </a:r>
            <a:r>
              <a:rPr lang="en-US" dirty="0"/>
              <a:t> </a:t>
            </a:r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imkonini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telefon</a:t>
            </a:r>
            <a:r>
              <a:rPr lang="en-US" dirty="0"/>
              <a:t> </a:t>
            </a:r>
            <a:r>
              <a:rPr lang="en-US" dirty="0" err="1"/>
              <a:t>tarmog'iga</a:t>
            </a:r>
            <a:r>
              <a:rPr lang="en-US" dirty="0"/>
              <a:t> </a:t>
            </a:r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imkonini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 (PSTN). </a:t>
            </a:r>
            <a:r>
              <a:rPr lang="en-US" dirty="0" err="1"/>
              <a:t>Zamonaviy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 </a:t>
            </a:r>
            <a:r>
              <a:rPr lang="en-US" dirty="0" err="1"/>
              <a:t>telefon</a:t>
            </a:r>
            <a:r>
              <a:rPr lang="en-US" dirty="0"/>
              <a:t> </a:t>
            </a:r>
            <a:r>
              <a:rPr lang="en-US" dirty="0" err="1"/>
              <a:t>xizmatlari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 </a:t>
            </a:r>
            <a:r>
              <a:rPr lang="en-US" dirty="0" err="1"/>
              <a:t>tarmoq</a:t>
            </a:r>
            <a:r>
              <a:rPr lang="en-US" dirty="0"/>
              <a:t> </a:t>
            </a:r>
            <a:r>
              <a:rPr lang="en-US" dirty="0" err="1"/>
              <a:t>arxitekturasidan</a:t>
            </a:r>
            <a:r>
              <a:rPr lang="en-US" dirty="0"/>
              <a:t> </a:t>
            </a:r>
            <a:r>
              <a:rPr lang="en-US" dirty="0" err="1"/>
              <a:t>foydalanadi</a:t>
            </a:r>
            <a:r>
              <a:rPr lang="en-US" dirty="0"/>
              <a:t>,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 </a:t>
            </a:r>
            <a:r>
              <a:rPr lang="en-US" dirty="0" err="1"/>
              <a:t>telefonlar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 </a:t>
            </a:r>
            <a:r>
              <a:rPr lang="en-US" dirty="0" err="1"/>
              <a:t>telefon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 </a:t>
            </a:r>
            <a:r>
              <a:rPr lang="en-US" dirty="0" err="1"/>
              <a:t>telefonlar</a:t>
            </a:r>
            <a:r>
              <a:rPr lang="en-US" dirty="0"/>
              <a:t> deb </a:t>
            </a:r>
            <a:r>
              <a:rPr lang="en-US" dirty="0" err="1"/>
              <a:t>nomlanadi</a:t>
            </a:r>
            <a:r>
              <a:rPr lang="en-US" dirty="0"/>
              <a:t>, </a:t>
            </a:r>
            <a:r>
              <a:rPr lang="en-US" dirty="0" err="1"/>
              <a:t>Shimoliy</a:t>
            </a:r>
            <a:r>
              <a:rPr lang="en-US" dirty="0"/>
              <a:t> </a:t>
            </a:r>
            <a:r>
              <a:rPr lang="en-US" dirty="0" err="1"/>
              <a:t>Amerikada</a:t>
            </a:r>
            <a:r>
              <a:rPr lang="en-US" dirty="0"/>
              <a:t>. </a:t>
            </a:r>
            <a:r>
              <a:rPr lang="en-US" dirty="0" err="1"/>
              <a:t>Telefonlarga</a:t>
            </a:r>
            <a:r>
              <a:rPr lang="en-US" dirty="0"/>
              <a:t> </a:t>
            </a:r>
            <a:r>
              <a:rPr lang="en-US" dirty="0" err="1"/>
              <a:t>qo'shimcha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, 2000-yillardagi </a:t>
            </a:r>
            <a:r>
              <a:rPr lang="en-US" dirty="0" err="1"/>
              <a:t>mobil</a:t>
            </a:r>
            <a:r>
              <a:rPr lang="en-US" dirty="0"/>
              <a:t> </a:t>
            </a:r>
            <a:r>
              <a:rPr lang="en-US" dirty="0" err="1"/>
              <a:t>telefonlar</a:t>
            </a:r>
            <a:r>
              <a:rPr lang="en-US" dirty="0"/>
              <a:t> </a:t>
            </a:r>
            <a:r>
              <a:rPr lang="en-US" dirty="0" err="1"/>
              <a:t>matnli</a:t>
            </a:r>
            <a:r>
              <a:rPr lang="en-US" dirty="0"/>
              <a:t> </a:t>
            </a:r>
            <a:r>
              <a:rPr lang="en-US" dirty="0" err="1"/>
              <a:t>xabarlar</a:t>
            </a:r>
            <a:r>
              <a:rPr lang="en-US" dirty="0"/>
              <a:t>, MMS,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pochta</a:t>
            </a:r>
            <a:r>
              <a:rPr lang="en-US" dirty="0"/>
              <a:t>, </a:t>
            </a:r>
            <a:r>
              <a:rPr lang="en-US" dirty="0" err="1"/>
              <a:t>Internetga</a:t>
            </a:r>
            <a:r>
              <a:rPr lang="en-US" dirty="0"/>
              <a:t> </a:t>
            </a:r>
            <a:r>
              <a:rPr lang="en-US" dirty="0" err="1"/>
              <a:t>ulanish</a:t>
            </a:r>
            <a:r>
              <a:rPr lang="en-US" dirty="0"/>
              <a:t>,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masofaga</a:t>
            </a:r>
            <a:r>
              <a:rPr lang="en-US" dirty="0"/>
              <a:t> </a:t>
            </a:r>
            <a:r>
              <a:rPr lang="en-US" dirty="0" err="1"/>
              <a:t>simsiz</a:t>
            </a:r>
            <a:r>
              <a:rPr lang="en-US" dirty="0"/>
              <a:t> </a:t>
            </a:r>
            <a:r>
              <a:rPr lang="en-US" dirty="0" err="1"/>
              <a:t>aloqalar</a:t>
            </a:r>
            <a:r>
              <a:rPr lang="en-US" dirty="0"/>
              <a:t> (</a:t>
            </a:r>
            <a:r>
              <a:rPr lang="en-US" dirty="0" err="1"/>
              <a:t>infraqizil</a:t>
            </a:r>
            <a:r>
              <a:rPr lang="en-US" dirty="0"/>
              <a:t>, Bluetooth), </a:t>
            </a:r>
            <a:r>
              <a:rPr lang="en-US" dirty="0" err="1"/>
              <a:t>biznes</a:t>
            </a:r>
            <a:r>
              <a:rPr lang="en-US" dirty="0"/>
              <a:t> </a:t>
            </a:r>
            <a:r>
              <a:rPr lang="en-US" dirty="0" err="1"/>
              <a:t>ilovalari</a:t>
            </a:r>
            <a:r>
              <a:rPr lang="en-US" dirty="0"/>
              <a:t>, video </a:t>
            </a:r>
            <a:r>
              <a:rPr lang="en-US" dirty="0" err="1"/>
              <a:t>o'yinlar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raqamli</a:t>
            </a:r>
            <a:r>
              <a:rPr lang="en-US" dirty="0"/>
              <a:t> </a:t>
            </a:r>
            <a:r>
              <a:rPr lang="en-US" dirty="0" err="1"/>
              <a:t>fotosuratlar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xizmatlarni</a:t>
            </a:r>
            <a:r>
              <a:rPr lang="en-US" dirty="0"/>
              <a:t> </a:t>
            </a:r>
            <a:r>
              <a:rPr lang="en-US" dirty="0" err="1"/>
              <a:t>qo'llab-quvvatlaydi</a:t>
            </a:r>
            <a:r>
              <a:rPr lang="en-US" dirty="0"/>
              <a:t>. </a:t>
            </a:r>
            <a:r>
              <a:rPr lang="en-US" dirty="0" err="1"/>
              <a:t>Faqatgina</a:t>
            </a:r>
            <a:r>
              <a:rPr lang="en-US" dirty="0"/>
              <a:t>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imkoniyatlarni</a:t>
            </a:r>
            <a:r>
              <a:rPr lang="en-US" dirty="0"/>
              <a:t> </a:t>
            </a:r>
            <a:r>
              <a:rPr lang="en-US" dirty="0" err="1"/>
              <a:t>taklif</a:t>
            </a:r>
            <a:r>
              <a:rPr lang="en-US" dirty="0"/>
              <a:t> </a:t>
            </a:r>
            <a:r>
              <a:rPr lang="en-US" dirty="0" err="1"/>
              <a:t>qiladigan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 </a:t>
            </a:r>
            <a:r>
              <a:rPr lang="en-US" dirty="0" err="1"/>
              <a:t>telefonlar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telefonlar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tanilgan</a:t>
            </a:r>
            <a:r>
              <a:rPr lang="en-US" dirty="0"/>
              <a:t>;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ilg'or</a:t>
            </a:r>
            <a:r>
              <a:rPr lang="en-US" dirty="0"/>
              <a:t> </a:t>
            </a:r>
            <a:r>
              <a:rPr lang="en-US" dirty="0" err="1"/>
              <a:t>hisoblash</a:t>
            </a:r>
            <a:r>
              <a:rPr lang="en-US" dirty="0"/>
              <a:t> </a:t>
            </a:r>
            <a:r>
              <a:rPr lang="en-US" dirty="0" err="1"/>
              <a:t>qobiliyatiga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 </a:t>
            </a:r>
            <a:r>
              <a:rPr lang="en-US" dirty="0" err="1"/>
              <a:t>telefonlar</a:t>
            </a:r>
            <a:r>
              <a:rPr lang="en-US" dirty="0"/>
              <a:t> </a:t>
            </a:r>
            <a:r>
              <a:rPr lang="en-US" dirty="0" err="1"/>
              <a:t>smartfon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qayd</a:t>
            </a:r>
            <a:r>
              <a:rPr lang="en-US" dirty="0"/>
              <a:t> </a:t>
            </a:r>
            <a:r>
              <a:rPr lang="en-US" dirty="0" err="1"/>
              <a:t>etilgan</a:t>
            </a:r>
            <a:r>
              <a:rPr lang="en-US" dirty="0"/>
              <a:t>. </a:t>
            </a:r>
            <a:endParaRPr lang="ru-RU" dirty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8983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Telefon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o`rnatilishi</a:t>
            </a:r>
            <a:endParaRPr lang="ru-RU" dirty="0"/>
          </a:p>
        </p:txBody>
      </p:sp>
      <p:pic>
        <p:nvPicPr>
          <p:cNvPr id="4" name="Picture 162" descr="C:\Users\user\Desktop\voip-lab1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28800"/>
            <a:ext cx="8229600" cy="48965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75869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275</Words>
  <Application>Microsoft Office PowerPoint</Application>
  <PresentationFormat>Экран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So’zlashuv qurilmasi sxemasini yig`ib o`rnatish</vt:lpstr>
      <vt:lpstr>So`zlashuv qurilmasi, telefonlar</vt:lpstr>
      <vt:lpstr> Ratsiya </vt:lpstr>
      <vt:lpstr>Birinchi mobil aloqa vositalari</vt:lpstr>
      <vt:lpstr>Hozirgi kundagi zamonaviy telefonlar</vt:lpstr>
      <vt:lpstr>Презентация PowerPoint</vt:lpstr>
      <vt:lpstr>Telefon o`rnatilishi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So’zlashuv qurilmasi sxemasini yig`ib o`rnatish</dc:title>
  <dc:creator>Elektrik</dc:creator>
  <cp:lastModifiedBy>Elektrik</cp:lastModifiedBy>
  <cp:revision>1</cp:revision>
  <dcterms:created xsi:type="dcterms:W3CDTF">2023-07-23T06:00:36Z</dcterms:created>
  <dcterms:modified xsi:type="dcterms:W3CDTF">2023-07-23T06:07:37Z</dcterms:modified>
</cp:coreProperties>
</file>