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66" r:id="rId3"/>
    <p:sldId id="267" r:id="rId4"/>
    <p:sldId id="268" r:id="rId5"/>
    <p:sldId id="256" r:id="rId6"/>
    <p:sldId id="257" r:id="rId7"/>
    <p:sldId id="258" r:id="rId8"/>
    <p:sldId id="259" r:id="rId9"/>
    <p:sldId id="260" r:id="rId10"/>
    <p:sldId id="261" r:id="rId11"/>
    <p:sldId id="262" r:id="rId12"/>
    <p:sldId id="263" r:id="rId13"/>
    <p:sldId id="264"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0" d="100"/>
          <a:sy n="60" d="100"/>
        </p:scale>
        <p:origin x="-72" y="-107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A7C38E80-4EAE-4617-844D-5754DDEEE945}" type="datetimeFigureOut">
              <a:rPr lang="ru-RU" smtClean="0"/>
              <a:t>12.07.2023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764891-9D18-4065-8791-A71438F0050D}" type="slidenum">
              <a:rPr lang="ru-RU" smtClean="0"/>
              <a:t>‹#›</a:t>
            </a:fld>
            <a:endParaRPr lang="ru-RU"/>
          </a:p>
        </p:txBody>
      </p:sp>
    </p:spTree>
    <p:extLst>
      <p:ext uri="{BB962C8B-B14F-4D97-AF65-F5344CB8AC3E}">
        <p14:creationId xmlns:p14="http://schemas.microsoft.com/office/powerpoint/2010/main" val="3213025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7C38E80-4EAE-4617-844D-5754DDEEE945}" type="datetimeFigureOut">
              <a:rPr lang="ru-RU" smtClean="0"/>
              <a:t>12.07.2023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5764891-9D18-4065-8791-A71438F0050D}" type="slidenum">
              <a:rPr lang="ru-RU" smtClean="0"/>
              <a:t>‹#›</a:t>
            </a:fld>
            <a:endParaRPr lang="ru-RU"/>
          </a:p>
        </p:txBody>
      </p:sp>
    </p:spTree>
    <p:extLst>
      <p:ext uri="{BB962C8B-B14F-4D97-AF65-F5344CB8AC3E}">
        <p14:creationId xmlns:p14="http://schemas.microsoft.com/office/powerpoint/2010/main" val="1815490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A7C38E80-4EAE-4617-844D-5754DDEEE945}" type="datetimeFigureOut">
              <a:rPr lang="ru-RU" smtClean="0"/>
              <a:t>12.07.2023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764891-9D18-4065-8791-A71438F0050D}" type="slidenum">
              <a:rPr lang="ru-RU" smtClean="0"/>
              <a:t>‹#›</a:t>
            </a:fld>
            <a:endParaRPr lang="ru-RU"/>
          </a:p>
        </p:txBody>
      </p:sp>
    </p:spTree>
    <p:extLst>
      <p:ext uri="{BB962C8B-B14F-4D97-AF65-F5344CB8AC3E}">
        <p14:creationId xmlns:p14="http://schemas.microsoft.com/office/powerpoint/2010/main" val="12434521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A7C38E80-4EAE-4617-844D-5754DDEEE945}" type="datetimeFigureOut">
              <a:rPr lang="ru-RU" smtClean="0"/>
              <a:t>12.07.2023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764891-9D18-4065-8791-A71438F0050D}" type="slidenum">
              <a:rPr lang="ru-RU" smtClean="0"/>
              <a:t>‹#›</a:t>
            </a:fld>
            <a:endParaRPr lang="ru-R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6484253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7C38E80-4EAE-4617-844D-5754DDEEE945}" type="datetimeFigureOut">
              <a:rPr lang="ru-RU" smtClean="0"/>
              <a:t>12.07.2023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764891-9D18-4065-8791-A71438F0050D}" type="slidenum">
              <a:rPr lang="ru-RU" smtClean="0"/>
              <a:t>‹#›</a:t>
            </a:fld>
            <a:endParaRPr lang="ru-RU"/>
          </a:p>
        </p:txBody>
      </p:sp>
    </p:spTree>
    <p:extLst>
      <p:ext uri="{BB962C8B-B14F-4D97-AF65-F5344CB8AC3E}">
        <p14:creationId xmlns:p14="http://schemas.microsoft.com/office/powerpoint/2010/main" val="3883438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7C38E80-4EAE-4617-844D-5754DDEEE945}" type="datetimeFigureOut">
              <a:rPr lang="ru-RU" smtClean="0"/>
              <a:t>12.07.2023</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764891-9D18-4065-8791-A71438F0050D}" type="slidenum">
              <a:rPr lang="ru-RU" smtClean="0"/>
              <a:t>‹#›</a:t>
            </a:fld>
            <a:endParaRPr lang="ru-RU"/>
          </a:p>
        </p:txBody>
      </p:sp>
    </p:spTree>
    <p:extLst>
      <p:ext uri="{BB962C8B-B14F-4D97-AF65-F5344CB8AC3E}">
        <p14:creationId xmlns:p14="http://schemas.microsoft.com/office/powerpoint/2010/main" val="13490211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7C38E80-4EAE-4617-844D-5754DDEEE945}" type="datetimeFigureOut">
              <a:rPr lang="ru-RU" smtClean="0"/>
              <a:t>12.07.2023</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764891-9D18-4065-8791-A71438F0050D}" type="slidenum">
              <a:rPr lang="ru-RU" smtClean="0"/>
              <a:t>‹#›</a:t>
            </a:fld>
            <a:endParaRPr lang="ru-RU"/>
          </a:p>
        </p:txBody>
      </p:sp>
    </p:spTree>
    <p:extLst>
      <p:ext uri="{BB962C8B-B14F-4D97-AF65-F5344CB8AC3E}">
        <p14:creationId xmlns:p14="http://schemas.microsoft.com/office/powerpoint/2010/main" val="6626810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7C38E80-4EAE-4617-844D-5754DDEEE945}" type="datetimeFigureOut">
              <a:rPr lang="ru-RU" smtClean="0"/>
              <a:t>12.07.2023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764891-9D18-4065-8791-A71438F0050D}" type="slidenum">
              <a:rPr lang="ru-RU" smtClean="0"/>
              <a:t>‹#›</a:t>
            </a:fld>
            <a:endParaRPr lang="ru-RU"/>
          </a:p>
        </p:txBody>
      </p:sp>
    </p:spTree>
    <p:extLst>
      <p:ext uri="{BB962C8B-B14F-4D97-AF65-F5344CB8AC3E}">
        <p14:creationId xmlns:p14="http://schemas.microsoft.com/office/powerpoint/2010/main" val="4682599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7C38E80-4EAE-4617-844D-5754DDEEE945}" type="datetimeFigureOut">
              <a:rPr lang="ru-RU" smtClean="0"/>
              <a:t>12.07.2023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764891-9D18-4065-8791-A71438F0050D}" type="slidenum">
              <a:rPr lang="ru-RU" smtClean="0"/>
              <a:t>‹#›</a:t>
            </a:fld>
            <a:endParaRPr lang="ru-RU"/>
          </a:p>
        </p:txBody>
      </p:sp>
    </p:spTree>
    <p:extLst>
      <p:ext uri="{BB962C8B-B14F-4D97-AF65-F5344CB8AC3E}">
        <p14:creationId xmlns:p14="http://schemas.microsoft.com/office/powerpoint/2010/main" val="4055273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A7C38E80-4EAE-4617-844D-5754DDEEE945}" type="datetimeFigureOut">
              <a:rPr lang="ru-RU" smtClean="0"/>
              <a:t>12.07.2023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764891-9D18-4065-8791-A71438F0050D}" type="slidenum">
              <a:rPr lang="ru-RU" smtClean="0"/>
              <a:t>‹#›</a:t>
            </a:fld>
            <a:endParaRPr lang="ru-RU"/>
          </a:p>
        </p:txBody>
      </p:sp>
    </p:spTree>
    <p:extLst>
      <p:ext uri="{BB962C8B-B14F-4D97-AF65-F5344CB8AC3E}">
        <p14:creationId xmlns:p14="http://schemas.microsoft.com/office/powerpoint/2010/main" val="3841553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7C38E80-4EAE-4617-844D-5754DDEEE945}" type="datetimeFigureOut">
              <a:rPr lang="ru-RU" smtClean="0"/>
              <a:t>12.07.2023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764891-9D18-4065-8791-A71438F0050D}" type="slidenum">
              <a:rPr lang="ru-RU" smtClean="0"/>
              <a:t>‹#›</a:t>
            </a:fld>
            <a:endParaRPr lang="ru-RU"/>
          </a:p>
        </p:txBody>
      </p:sp>
    </p:spTree>
    <p:extLst>
      <p:ext uri="{BB962C8B-B14F-4D97-AF65-F5344CB8AC3E}">
        <p14:creationId xmlns:p14="http://schemas.microsoft.com/office/powerpoint/2010/main" val="2485728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A7C38E80-4EAE-4617-844D-5754DDEEE945}" type="datetimeFigureOut">
              <a:rPr lang="ru-RU" smtClean="0"/>
              <a:t>12.07.2023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5764891-9D18-4065-8791-A71438F0050D}" type="slidenum">
              <a:rPr lang="ru-RU" smtClean="0"/>
              <a:t>‹#›</a:t>
            </a:fld>
            <a:endParaRPr lang="ru-RU"/>
          </a:p>
        </p:txBody>
      </p:sp>
    </p:spTree>
    <p:extLst>
      <p:ext uri="{BB962C8B-B14F-4D97-AF65-F5344CB8AC3E}">
        <p14:creationId xmlns:p14="http://schemas.microsoft.com/office/powerpoint/2010/main" val="2505166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7C38E80-4EAE-4617-844D-5754DDEEE945}" type="datetimeFigureOut">
              <a:rPr lang="ru-RU" smtClean="0"/>
              <a:t>12.07.2023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5764891-9D18-4065-8791-A71438F0050D}" type="slidenum">
              <a:rPr lang="ru-RU" smtClean="0"/>
              <a:t>‹#›</a:t>
            </a:fld>
            <a:endParaRPr lang="ru-RU"/>
          </a:p>
        </p:txBody>
      </p:sp>
    </p:spTree>
    <p:extLst>
      <p:ext uri="{BB962C8B-B14F-4D97-AF65-F5344CB8AC3E}">
        <p14:creationId xmlns:p14="http://schemas.microsoft.com/office/powerpoint/2010/main" val="3857030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A7C38E80-4EAE-4617-844D-5754DDEEE945}" type="datetimeFigureOut">
              <a:rPr lang="ru-RU" smtClean="0"/>
              <a:t>12.07.2023</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35764891-9D18-4065-8791-A71438F0050D}" type="slidenum">
              <a:rPr lang="ru-RU" smtClean="0"/>
              <a:t>‹#›</a:t>
            </a:fld>
            <a:endParaRPr lang="ru-RU"/>
          </a:p>
        </p:txBody>
      </p:sp>
    </p:spTree>
    <p:extLst>
      <p:ext uri="{BB962C8B-B14F-4D97-AF65-F5344CB8AC3E}">
        <p14:creationId xmlns:p14="http://schemas.microsoft.com/office/powerpoint/2010/main" val="3737712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7C38E80-4EAE-4617-844D-5754DDEEE945}" type="datetimeFigureOut">
              <a:rPr lang="ru-RU" smtClean="0"/>
              <a:t>12.07.2023</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35764891-9D18-4065-8791-A71438F0050D}" type="slidenum">
              <a:rPr lang="ru-RU" smtClean="0"/>
              <a:t>‹#›</a:t>
            </a:fld>
            <a:endParaRPr lang="ru-RU"/>
          </a:p>
        </p:txBody>
      </p:sp>
    </p:spTree>
    <p:extLst>
      <p:ext uri="{BB962C8B-B14F-4D97-AF65-F5344CB8AC3E}">
        <p14:creationId xmlns:p14="http://schemas.microsoft.com/office/powerpoint/2010/main" val="1606913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A7C38E80-4EAE-4617-844D-5754DDEEE945}" type="datetimeFigureOut">
              <a:rPr lang="ru-RU" smtClean="0"/>
              <a:t>12.07.2023</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35764891-9D18-4065-8791-A71438F0050D}" type="slidenum">
              <a:rPr lang="ru-RU" smtClean="0"/>
              <a:t>‹#›</a:t>
            </a:fld>
            <a:endParaRPr lang="ru-RU"/>
          </a:p>
        </p:txBody>
      </p:sp>
    </p:spTree>
    <p:extLst>
      <p:ext uri="{BB962C8B-B14F-4D97-AF65-F5344CB8AC3E}">
        <p14:creationId xmlns:p14="http://schemas.microsoft.com/office/powerpoint/2010/main" val="2280501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7C38E80-4EAE-4617-844D-5754DDEEE945}" type="datetimeFigureOut">
              <a:rPr lang="ru-RU" smtClean="0"/>
              <a:t>12.07.2023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5764891-9D18-4065-8791-A71438F0050D}" type="slidenum">
              <a:rPr lang="ru-RU" smtClean="0"/>
              <a:t>‹#›</a:t>
            </a:fld>
            <a:endParaRPr lang="ru-RU"/>
          </a:p>
        </p:txBody>
      </p:sp>
    </p:spTree>
    <p:extLst>
      <p:ext uri="{BB962C8B-B14F-4D97-AF65-F5344CB8AC3E}">
        <p14:creationId xmlns:p14="http://schemas.microsoft.com/office/powerpoint/2010/main" val="3583485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7C38E80-4EAE-4617-844D-5754DDEEE945}" type="datetimeFigureOut">
              <a:rPr lang="ru-RU" smtClean="0"/>
              <a:t>12.07.2023</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5764891-9D18-4065-8791-A71438F0050D}" type="slidenum">
              <a:rPr lang="ru-RU" smtClean="0"/>
              <a:t>‹#›</a:t>
            </a:fld>
            <a:endParaRPr lang="ru-RU"/>
          </a:p>
        </p:txBody>
      </p:sp>
    </p:spTree>
    <p:extLst>
      <p:ext uri="{BB962C8B-B14F-4D97-AF65-F5344CB8AC3E}">
        <p14:creationId xmlns:p14="http://schemas.microsoft.com/office/powerpoint/2010/main" val="285689204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uz.wiki2.wiki/wiki/File:Single_phase_low_power_synchronous_clock_motor_with_removed_cover.jp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uz.wiki2.wiki/wiki/File:Synchronmot.jp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uz.wiki2.wiki/wiki/Stator" TargetMode="External"/><Relationship Id="rId3" Type="http://schemas.openxmlformats.org/officeDocument/2006/relationships/hyperlink" Target="https://uz.wiki2.wiki/wiki/Steady_state" TargetMode="External"/><Relationship Id="rId7" Type="http://schemas.openxmlformats.org/officeDocument/2006/relationships/hyperlink" Target="https://uz.wiki2.wiki/wiki/Electromagnet" TargetMode="External"/><Relationship Id="rId12" Type="http://schemas.openxmlformats.org/officeDocument/2006/relationships/hyperlink" Target="https://uz.wiki2.wiki/wiki/Slip_(motors)" TargetMode="External"/><Relationship Id="rId2" Type="http://schemas.openxmlformats.org/officeDocument/2006/relationships/hyperlink" Target="https://uz.wiki2.wiki/wiki/AC_motor" TargetMode="External"/><Relationship Id="rId1" Type="http://schemas.openxmlformats.org/officeDocument/2006/relationships/slideLayout" Target="../slideLayouts/slideLayout2.xml"/><Relationship Id="rId6" Type="http://schemas.openxmlformats.org/officeDocument/2006/relationships/hyperlink" Target="https://uz.wiki2.wiki/wiki/Alternating_current" TargetMode="External"/><Relationship Id="rId11" Type="http://schemas.openxmlformats.org/officeDocument/2006/relationships/hyperlink" Target="https://uz.wiki2.wiki/wiki/Induction_motor" TargetMode="External"/><Relationship Id="rId5" Type="http://schemas.openxmlformats.org/officeDocument/2006/relationships/hyperlink" Target="https://uz.wiki2.wiki/wiki/Utility_frequency" TargetMode="External"/><Relationship Id="rId10" Type="http://schemas.openxmlformats.org/officeDocument/2006/relationships/hyperlink" Target="https://uz.wiki2.wiki/wiki/Brushless_wound-rotor_doubly_fed_electric_machine" TargetMode="External"/><Relationship Id="rId4" Type="http://schemas.openxmlformats.org/officeDocument/2006/relationships/hyperlink" Target="https://uz.wiki2.wiki/wiki/Synchronous_motor#cite_note-Fitzgerald1971b-1" TargetMode="External"/><Relationship Id="rId9" Type="http://schemas.openxmlformats.org/officeDocument/2006/relationships/hyperlink" Target="https://uz.wiki2.wiki/wiki/Magnetic_field"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uz.wiki2.wiki/wiki/Teleprinter" TargetMode="External"/><Relationship Id="rId2" Type="http://schemas.openxmlformats.org/officeDocument/2006/relationships/hyperlink" Target="https://uz.wiki2.wiki/wiki/Revolutions_per_minute" TargetMode="Externa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hyperlink" Target="https://uz.wiki2.wiki/wiki/File:Synchronous_motor_from_Teletype_machine.jp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hozir.org/dagal-suspenziyalar-d100-mkm.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75673" y="281152"/>
            <a:ext cx="8825658" cy="853966"/>
          </a:xfrm>
        </p:spPr>
        <p:txBody>
          <a:bodyPr/>
          <a:lstStyle/>
          <a:p>
            <a:pPr algn="ctr"/>
            <a:r>
              <a:rPr lang="en-US" dirty="0" err="1"/>
              <a:t>Sinxron</a:t>
            </a:r>
            <a:r>
              <a:rPr lang="en-US" dirty="0"/>
              <a:t> motor </a:t>
            </a:r>
            <a:endParaRPr lang="ru-RU" dirty="0"/>
          </a:p>
        </p:txBody>
      </p:sp>
      <p:pic>
        <p:nvPicPr>
          <p:cNvPr id="5" name="Рисунок 4" descr="https://upload.wikimedia.org/wikipedia/commons/thumb/0/04/Single_phase_low_power_synchronous_clock_motor_with_removed_cover.jpg/220px-Single_phase_low_power_synchronous_clock_motor_with_removed_cover.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2727435" y="1545020"/>
            <a:ext cx="6117020" cy="3326525"/>
          </a:xfrm>
          <a:prstGeom prst="rect">
            <a:avLst/>
          </a:prstGeom>
          <a:noFill/>
          <a:ln>
            <a:noFill/>
          </a:ln>
        </p:spPr>
      </p:pic>
      <p:sp>
        <p:nvSpPr>
          <p:cNvPr id="4" name="Прямоугольник 3"/>
          <p:cNvSpPr/>
          <p:nvPr/>
        </p:nvSpPr>
        <p:spPr>
          <a:xfrm>
            <a:off x="2727435" y="5123822"/>
            <a:ext cx="6096000" cy="646331"/>
          </a:xfrm>
          <a:prstGeom prst="rect">
            <a:avLst/>
          </a:prstGeom>
        </p:spPr>
        <p:txBody>
          <a:bodyPr>
            <a:spAutoFit/>
          </a:bodyPr>
          <a:lstStyle/>
          <a:p>
            <a:pPr algn="ctr"/>
            <a:r>
              <a:rPr lang="en-US" b="1" dirty="0"/>
              <a:t>Analog </a:t>
            </a:r>
            <a:r>
              <a:rPr lang="en-US" b="1" dirty="0" err="1"/>
              <a:t>soatlarda</a:t>
            </a:r>
            <a:r>
              <a:rPr lang="en-US" b="1" dirty="0"/>
              <a:t> </a:t>
            </a:r>
            <a:r>
              <a:rPr lang="en-US" b="1" dirty="0" err="1"/>
              <a:t>ishlatiladigan</a:t>
            </a:r>
            <a:r>
              <a:rPr lang="en-US" b="1" dirty="0"/>
              <a:t> </a:t>
            </a:r>
            <a:r>
              <a:rPr lang="en-US" b="1" dirty="0" err="1"/>
              <a:t>miniatyura</a:t>
            </a:r>
            <a:r>
              <a:rPr lang="en-US" b="1" dirty="0"/>
              <a:t> </a:t>
            </a:r>
            <a:r>
              <a:rPr lang="en-US" b="1" dirty="0" err="1"/>
              <a:t>sinxron</a:t>
            </a:r>
            <a:r>
              <a:rPr lang="en-US" b="1" dirty="0"/>
              <a:t> motor. </a:t>
            </a:r>
            <a:r>
              <a:rPr lang="ru-RU" b="1" dirty="0" err="1"/>
              <a:t>Rotor</a:t>
            </a:r>
            <a:r>
              <a:rPr lang="ru-RU" b="1" dirty="0"/>
              <a:t> </a:t>
            </a:r>
            <a:r>
              <a:rPr lang="ru-RU" b="1" dirty="0" err="1"/>
              <a:t>doimiy</a:t>
            </a:r>
            <a:r>
              <a:rPr lang="ru-RU" b="1" dirty="0"/>
              <a:t> </a:t>
            </a:r>
            <a:r>
              <a:rPr lang="ru-RU" b="1" dirty="0" err="1"/>
              <a:t>magnitlangan</a:t>
            </a:r>
            <a:r>
              <a:rPr lang="ru-RU" b="1" dirty="0"/>
              <a:t>.</a:t>
            </a:r>
            <a:endParaRPr lang="ru-RU" dirty="0"/>
          </a:p>
        </p:txBody>
      </p:sp>
    </p:spTree>
    <p:extLst>
      <p:ext uri="{BB962C8B-B14F-4D97-AF65-F5344CB8AC3E}">
        <p14:creationId xmlns:p14="http://schemas.microsoft.com/office/powerpoint/2010/main" val="3086030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2" y="441544"/>
            <a:ext cx="8534400" cy="1507067"/>
          </a:xfrm>
        </p:spPr>
        <p:txBody>
          <a:bodyPr/>
          <a:lstStyle/>
          <a:p>
            <a:pPr algn="ctr"/>
            <a:r>
              <a:rPr lang="en-US" b="1" dirty="0"/>
              <a:t> </a:t>
            </a:r>
            <a:r>
              <a:rPr lang="en-US" b="1" dirty="0" err="1"/>
              <a:t>O‘zgarmas</a:t>
            </a:r>
            <a:r>
              <a:rPr lang="en-US" b="1" dirty="0"/>
              <a:t> </a:t>
            </a:r>
            <a:r>
              <a:rPr lang="en-US" b="1" dirty="0" err="1"/>
              <a:t>tok</a:t>
            </a:r>
            <a:r>
              <a:rPr lang="en-US" b="1" dirty="0"/>
              <a:t> </a:t>
            </a:r>
            <a:r>
              <a:rPr lang="en-US" b="1" dirty="0" err="1"/>
              <a:t>mashinalarining</a:t>
            </a:r>
            <a:r>
              <a:rPr lang="en-US" b="1" dirty="0"/>
              <a:t> </a:t>
            </a:r>
            <a:r>
              <a:rPr lang="en-US" b="1" dirty="0" smtClean="0"/>
              <a:t>   </a:t>
            </a:r>
            <a:r>
              <a:rPr lang="en-US" b="1" dirty="0" err="1" smtClean="0"/>
              <a:t>ishlash</a:t>
            </a:r>
            <a:r>
              <a:rPr lang="en-US" b="1" dirty="0" smtClean="0"/>
              <a:t> </a:t>
            </a:r>
            <a:r>
              <a:rPr lang="en-US" b="1" dirty="0" err="1"/>
              <a:t>prinsipi</a:t>
            </a:r>
            <a:endParaRPr lang="ru-RU" dirty="0"/>
          </a:p>
        </p:txBody>
      </p:sp>
      <p:sp>
        <p:nvSpPr>
          <p:cNvPr id="3" name="Объект 2"/>
          <p:cNvSpPr>
            <a:spLocks noGrp="1"/>
          </p:cNvSpPr>
          <p:nvPr>
            <p:ph idx="1"/>
          </p:nvPr>
        </p:nvSpPr>
        <p:spPr>
          <a:xfrm>
            <a:off x="684212" y="2130725"/>
            <a:ext cx="8534400" cy="4145791"/>
          </a:xfrm>
        </p:spPr>
        <p:txBody>
          <a:bodyPr>
            <a:normAutofit fontScale="92500" lnSpcReduction="20000"/>
          </a:bodyPr>
          <a:lstStyle/>
          <a:p>
            <a:r>
              <a:rPr lang="en-US" dirty="0" err="1"/>
              <a:t>Bizga</a:t>
            </a:r>
            <a:r>
              <a:rPr lang="en-US" dirty="0"/>
              <a:t> </a:t>
            </a:r>
            <a:r>
              <a:rPr lang="en-US" dirty="0" err="1"/>
              <a:t>ma’lumki</a:t>
            </a:r>
            <a:r>
              <a:rPr lang="en-US" dirty="0"/>
              <a:t>, </a:t>
            </a:r>
            <a:r>
              <a:rPr lang="en-US" dirty="0" err="1"/>
              <a:t>o</a:t>
            </a:r>
            <a:r>
              <a:rPr lang="en-US" b="1" dirty="0" err="1"/>
              <a:t>‘</a:t>
            </a:r>
            <a:r>
              <a:rPr lang="en-US" dirty="0" err="1"/>
              <a:t>zgarmas</a:t>
            </a:r>
            <a:r>
              <a:rPr lang="en-US" dirty="0"/>
              <a:t> </a:t>
            </a:r>
            <a:r>
              <a:rPr lang="en-US" dirty="0" err="1"/>
              <a:t>tok</a:t>
            </a:r>
            <a:r>
              <a:rPr lang="en-US" dirty="0"/>
              <a:t> </a:t>
            </a:r>
            <a:r>
              <a:rPr lang="en-US" dirty="0" err="1"/>
              <a:t>mashinasining</a:t>
            </a:r>
            <a:r>
              <a:rPr lang="en-US" dirty="0"/>
              <a:t> stator </a:t>
            </a:r>
            <a:r>
              <a:rPr lang="en-US" dirty="0" err="1"/>
              <a:t>va</a:t>
            </a:r>
            <a:r>
              <a:rPr lang="en-US" dirty="0"/>
              <a:t> </a:t>
            </a:r>
            <a:r>
              <a:rPr lang="en-US" dirty="0" err="1"/>
              <a:t>yakorlarining</a:t>
            </a:r>
            <a:r>
              <a:rPr lang="en-US" dirty="0"/>
              <a:t> </a:t>
            </a:r>
            <a:r>
              <a:rPr lang="en-US" dirty="0" err="1"/>
              <a:t>magnit</a:t>
            </a:r>
            <a:r>
              <a:rPr lang="en-US" dirty="0"/>
              <a:t> </a:t>
            </a:r>
            <a:r>
              <a:rPr lang="en-US" dirty="0" err="1"/>
              <a:t>o</a:t>
            </a:r>
            <a:r>
              <a:rPr lang="en-US" b="1" dirty="0" err="1"/>
              <a:t>‘</a:t>
            </a:r>
            <a:r>
              <a:rPr lang="en-US" dirty="0" err="1"/>
              <a:t>zaklari</a:t>
            </a:r>
            <a:r>
              <a:rPr lang="en-US" dirty="0"/>
              <a:t> </a:t>
            </a:r>
            <a:r>
              <a:rPr lang="en-US" dirty="0" err="1"/>
              <a:t>ferromagnit</a:t>
            </a:r>
            <a:r>
              <a:rPr lang="en-US" dirty="0"/>
              <a:t> </a:t>
            </a:r>
            <a:r>
              <a:rPr lang="en-US" dirty="0" err="1"/>
              <a:t>materiallardan</a:t>
            </a:r>
            <a:r>
              <a:rPr lang="en-US" dirty="0"/>
              <a:t> </a:t>
            </a:r>
            <a:r>
              <a:rPr lang="en-US" dirty="0" err="1"/>
              <a:t>tayyorlanadi</a:t>
            </a:r>
            <a:r>
              <a:rPr lang="en-US" dirty="0"/>
              <a:t>. </a:t>
            </a:r>
            <a:r>
              <a:rPr lang="en-US" dirty="0" err="1"/>
              <a:t>O</a:t>
            </a:r>
            <a:r>
              <a:rPr lang="en-US" b="1" dirty="0" err="1"/>
              <a:t>‘</a:t>
            </a:r>
            <a:r>
              <a:rPr lang="en-US" dirty="0" err="1"/>
              <a:t>zgarmas</a:t>
            </a:r>
            <a:r>
              <a:rPr lang="en-US" dirty="0"/>
              <a:t> </a:t>
            </a:r>
            <a:r>
              <a:rPr lang="en-US" dirty="0" err="1"/>
              <a:t>tok</a:t>
            </a:r>
            <a:r>
              <a:rPr lang="en-US" dirty="0"/>
              <a:t> </a:t>
            </a:r>
            <a:r>
              <a:rPr lang="en-US" dirty="0" err="1"/>
              <a:t>mashinasining</a:t>
            </a:r>
            <a:r>
              <a:rPr lang="en-US" dirty="0"/>
              <a:t> </a:t>
            </a:r>
            <a:r>
              <a:rPr lang="en-US" dirty="0" err="1"/>
              <a:t>yakorini</a:t>
            </a:r>
            <a:r>
              <a:rPr lang="en-US" dirty="0"/>
              <a:t> </a:t>
            </a:r>
            <a:r>
              <a:rPr lang="en-US" dirty="0" err="1"/>
              <a:t>aylantirilganda</a:t>
            </a:r>
            <a:r>
              <a:rPr lang="en-US" dirty="0"/>
              <a:t>, </a:t>
            </a:r>
            <a:r>
              <a:rPr lang="en-US" dirty="0" err="1"/>
              <a:t>qo</a:t>
            </a:r>
            <a:r>
              <a:rPr lang="en-US" b="1" dirty="0" err="1"/>
              <a:t>‘</a:t>
            </a:r>
            <a:r>
              <a:rPr lang="en-US" dirty="0" err="1"/>
              <a:t>zg</a:t>
            </a:r>
            <a:r>
              <a:rPr lang="en-US" b="1" dirty="0" err="1"/>
              <a:t>‘</a:t>
            </a:r>
            <a:r>
              <a:rPr lang="en-US" dirty="0" err="1"/>
              <a:t>atish</a:t>
            </a:r>
            <a:r>
              <a:rPr lang="en-US" dirty="0"/>
              <a:t> </a:t>
            </a:r>
            <a:r>
              <a:rPr lang="en-US" dirty="0" err="1"/>
              <a:t>cho</a:t>
            </a:r>
            <a:r>
              <a:rPr lang="en-US" b="1" dirty="0" err="1"/>
              <a:t>‘</a:t>
            </a:r>
            <a:r>
              <a:rPr lang="en-US" dirty="0" err="1"/>
              <a:t>lg</a:t>
            </a:r>
            <a:r>
              <a:rPr lang="en-US" b="1" dirty="0" err="1"/>
              <a:t>‘</a:t>
            </a:r>
            <a:r>
              <a:rPr lang="en-US" dirty="0" err="1"/>
              <a:t>ami</a:t>
            </a:r>
            <a:r>
              <a:rPr lang="en-US" dirty="0"/>
              <a:t> </a:t>
            </a:r>
            <a:r>
              <a:rPr lang="en-US" dirty="0" err="1"/>
              <a:t>hosil</a:t>
            </a:r>
            <a:r>
              <a:rPr lang="en-US" dirty="0"/>
              <a:t> </a:t>
            </a:r>
            <a:r>
              <a:rPr lang="en-US" dirty="0" err="1"/>
              <a:t>qilgan</a:t>
            </a:r>
            <a:r>
              <a:rPr lang="en-US" dirty="0"/>
              <a:t> </a:t>
            </a:r>
            <a:r>
              <a:rPr lang="en-US" dirty="0" err="1"/>
              <a:t>asosiy</a:t>
            </a:r>
            <a:r>
              <a:rPr lang="en-US" dirty="0"/>
              <a:t> </a:t>
            </a:r>
            <a:r>
              <a:rPr lang="en-US" dirty="0" err="1"/>
              <a:t>magnit</a:t>
            </a:r>
            <a:r>
              <a:rPr lang="en-US" dirty="0"/>
              <a:t> </a:t>
            </a:r>
            <a:r>
              <a:rPr lang="en-US" dirty="0" err="1"/>
              <a:t>maydon</a:t>
            </a:r>
            <a:r>
              <a:rPr lang="en-US" dirty="0"/>
              <a:t> </a:t>
            </a:r>
            <a:r>
              <a:rPr lang="en-US" dirty="0" err="1"/>
              <a:t>kuch</a:t>
            </a:r>
            <a:r>
              <a:rPr lang="en-US" dirty="0"/>
              <a:t> </a:t>
            </a:r>
            <a:r>
              <a:rPr lang="en-US" dirty="0" err="1"/>
              <a:t>chiziqlari</a:t>
            </a:r>
            <a:r>
              <a:rPr lang="en-US" dirty="0"/>
              <a:t> </a:t>
            </a:r>
            <a:r>
              <a:rPr lang="en-US" dirty="0" err="1"/>
              <a:t>bilan</a:t>
            </a:r>
            <a:r>
              <a:rPr lang="en-US" dirty="0"/>
              <a:t> </a:t>
            </a:r>
            <a:r>
              <a:rPr lang="en-US" dirty="0" err="1"/>
              <a:t>kesishgan</a:t>
            </a:r>
            <a:r>
              <a:rPr lang="en-US" dirty="0"/>
              <a:t> </a:t>
            </a:r>
            <a:r>
              <a:rPr lang="en-US" dirty="0" err="1"/>
              <a:t>yakorr</a:t>
            </a:r>
            <a:r>
              <a:rPr lang="en-US" dirty="0"/>
              <a:t> </a:t>
            </a:r>
            <a:r>
              <a:rPr lang="en-US" dirty="0" err="1"/>
              <a:t>cho</a:t>
            </a:r>
            <a:r>
              <a:rPr lang="en-US" b="1" dirty="0" err="1"/>
              <a:t>‘</a:t>
            </a:r>
            <a:r>
              <a:rPr lang="en-US" dirty="0" err="1"/>
              <a:t>lg</a:t>
            </a:r>
            <a:r>
              <a:rPr lang="en-US" b="1" dirty="0" err="1"/>
              <a:t>‘</a:t>
            </a:r>
            <a:r>
              <a:rPr lang="en-US" dirty="0" err="1"/>
              <a:t>amlarida</a:t>
            </a:r>
            <a:r>
              <a:rPr lang="en-US" dirty="0"/>
              <a:t> </a:t>
            </a:r>
            <a:r>
              <a:rPr lang="en-US" dirty="0" err="1"/>
              <a:t>elektr</a:t>
            </a:r>
            <a:r>
              <a:rPr lang="en-US" dirty="0"/>
              <a:t> </a:t>
            </a:r>
            <a:r>
              <a:rPr lang="en-US" dirty="0" err="1"/>
              <a:t>yurituvchi</a:t>
            </a:r>
            <a:r>
              <a:rPr lang="en-US" dirty="0"/>
              <a:t> </a:t>
            </a:r>
            <a:r>
              <a:rPr lang="en-US" dirty="0" err="1"/>
              <a:t>kuch</a:t>
            </a:r>
            <a:r>
              <a:rPr lang="en-US" dirty="0"/>
              <a:t> </a:t>
            </a:r>
            <a:r>
              <a:rPr lang="en-US" dirty="0" err="1"/>
              <a:t>induksiyalanadi</a:t>
            </a:r>
            <a:r>
              <a:rPr lang="en-US" dirty="0"/>
              <a:t>. </a:t>
            </a:r>
            <a:r>
              <a:rPr lang="en-US" dirty="0" err="1"/>
              <a:t>Yakor</a:t>
            </a:r>
            <a:r>
              <a:rPr lang="en-US" dirty="0"/>
              <a:t> </a:t>
            </a:r>
            <a:r>
              <a:rPr lang="en-US" dirty="0" err="1"/>
              <a:t>cho</a:t>
            </a:r>
            <a:r>
              <a:rPr lang="en-US" b="1" dirty="0" err="1"/>
              <a:t>‘</a:t>
            </a:r>
            <a:r>
              <a:rPr lang="en-US" dirty="0" err="1"/>
              <a:t>lg</a:t>
            </a:r>
            <a:r>
              <a:rPr lang="en-US" b="1" dirty="0" err="1"/>
              <a:t>‘</a:t>
            </a:r>
            <a:r>
              <a:rPr lang="en-US" dirty="0" err="1"/>
              <a:t>amidagi</a:t>
            </a:r>
            <a:r>
              <a:rPr lang="en-US" dirty="0"/>
              <a:t> </a:t>
            </a:r>
            <a:r>
              <a:rPr lang="en-US" dirty="0" err="1"/>
              <a:t>elektr</a:t>
            </a:r>
            <a:r>
              <a:rPr lang="en-US" dirty="0"/>
              <a:t> </a:t>
            </a:r>
            <a:r>
              <a:rPr lang="en-US" dirty="0" err="1"/>
              <a:t>yurituvchi</a:t>
            </a:r>
            <a:r>
              <a:rPr lang="en-US" dirty="0"/>
              <a:t> </a:t>
            </a:r>
            <a:r>
              <a:rPr lang="en-US" dirty="0" err="1"/>
              <a:t>kuchning</a:t>
            </a:r>
            <a:r>
              <a:rPr lang="en-US" dirty="0"/>
              <a:t> </a:t>
            </a:r>
            <a:r>
              <a:rPr lang="en-US" dirty="0" err="1"/>
              <a:t>yo</a:t>
            </a:r>
            <a:r>
              <a:rPr lang="en-US" b="1" dirty="0" err="1"/>
              <a:t>‘</a:t>
            </a:r>
            <a:r>
              <a:rPr lang="en-US" dirty="0" err="1"/>
              <a:t>nalishi</a:t>
            </a:r>
            <a:r>
              <a:rPr lang="en-US" dirty="0"/>
              <a:t> </a:t>
            </a:r>
            <a:r>
              <a:rPr lang="en-US" dirty="0" err="1"/>
              <a:t>o</a:t>
            </a:r>
            <a:r>
              <a:rPr lang="en-US" b="1" dirty="0" err="1"/>
              <a:t>‘</a:t>
            </a:r>
            <a:r>
              <a:rPr lang="en-US" dirty="0" err="1"/>
              <a:t>ng</a:t>
            </a:r>
            <a:r>
              <a:rPr lang="en-US" dirty="0"/>
              <a:t> </a:t>
            </a:r>
            <a:r>
              <a:rPr lang="en-US" dirty="0" err="1"/>
              <a:t>qo</a:t>
            </a:r>
            <a:r>
              <a:rPr lang="en-US" b="1" dirty="0" err="1"/>
              <a:t>‘</a:t>
            </a:r>
            <a:r>
              <a:rPr lang="en-US" dirty="0" err="1"/>
              <a:t>l</a:t>
            </a:r>
            <a:r>
              <a:rPr lang="en-US" dirty="0"/>
              <a:t> </a:t>
            </a:r>
            <a:r>
              <a:rPr lang="en-US" dirty="0" err="1"/>
              <a:t>qoidasi</a:t>
            </a:r>
            <a:r>
              <a:rPr lang="en-US" dirty="0"/>
              <a:t> </a:t>
            </a:r>
            <a:r>
              <a:rPr lang="en-US" dirty="0" err="1"/>
              <a:t>yordamida</a:t>
            </a:r>
            <a:r>
              <a:rPr lang="en-US" dirty="0"/>
              <a:t> </a:t>
            </a:r>
            <a:r>
              <a:rPr lang="en-US" dirty="0" err="1"/>
              <a:t>aniqlanadi</a:t>
            </a:r>
            <a:r>
              <a:rPr lang="en-US" dirty="0"/>
              <a:t>. </a:t>
            </a:r>
            <a:r>
              <a:rPr lang="en-US" dirty="0" err="1"/>
              <a:t>Magnit</a:t>
            </a:r>
            <a:r>
              <a:rPr lang="en-US" dirty="0"/>
              <a:t> </a:t>
            </a:r>
            <a:r>
              <a:rPr lang="en-US" dirty="0" err="1"/>
              <a:t>maydon</a:t>
            </a:r>
            <a:r>
              <a:rPr lang="en-US" dirty="0"/>
              <a:t> </a:t>
            </a:r>
            <a:r>
              <a:rPr lang="en-US" dirty="0" err="1"/>
              <a:t>o</a:t>
            </a:r>
            <a:r>
              <a:rPr lang="en-US" b="1" dirty="0" err="1"/>
              <a:t>‘</a:t>
            </a:r>
            <a:r>
              <a:rPr lang="en-US" dirty="0" err="1"/>
              <a:t>zgarmas</a:t>
            </a:r>
            <a:r>
              <a:rPr lang="en-US" dirty="0"/>
              <a:t> </a:t>
            </a:r>
            <a:r>
              <a:rPr lang="en-US" dirty="0" err="1"/>
              <a:t>bo</a:t>
            </a:r>
            <a:r>
              <a:rPr lang="en-US" b="1" dirty="0" err="1"/>
              <a:t>‘</a:t>
            </a:r>
            <a:r>
              <a:rPr lang="en-US" dirty="0" err="1"/>
              <a:t>lganligi</a:t>
            </a:r>
            <a:r>
              <a:rPr lang="en-US" dirty="0"/>
              <a:t> </a:t>
            </a:r>
            <a:r>
              <a:rPr lang="en-US" dirty="0" err="1"/>
              <a:t>sababli</a:t>
            </a:r>
            <a:r>
              <a:rPr lang="en-US" dirty="0"/>
              <a:t> </a:t>
            </a:r>
            <a:r>
              <a:rPr lang="en-US" dirty="0" err="1"/>
              <a:t>cho</a:t>
            </a:r>
            <a:r>
              <a:rPr lang="en-US" b="1" dirty="0" err="1"/>
              <a:t>‘</a:t>
            </a:r>
            <a:r>
              <a:rPr lang="en-US" dirty="0" err="1"/>
              <a:t>lg</a:t>
            </a:r>
            <a:r>
              <a:rPr lang="en-US" b="1" dirty="0" err="1"/>
              <a:t>‘</a:t>
            </a:r>
            <a:r>
              <a:rPr lang="en-US" dirty="0" err="1"/>
              <a:t>amdagi</a:t>
            </a:r>
            <a:r>
              <a:rPr lang="en-US" dirty="0"/>
              <a:t> </a:t>
            </a:r>
            <a:r>
              <a:rPr lang="en-US" dirty="0" err="1"/>
              <a:t>elektr</a:t>
            </a:r>
            <a:r>
              <a:rPr lang="en-US" dirty="0"/>
              <a:t> </a:t>
            </a:r>
            <a:r>
              <a:rPr lang="en-US" dirty="0" err="1"/>
              <a:t>yurituvchi</a:t>
            </a:r>
            <a:r>
              <a:rPr lang="en-US" dirty="0"/>
              <a:t> </a:t>
            </a:r>
            <a:r>
              <a:rPr lang="en-US" dirty="0" err="1"/>
              <a:t>kuch</a:t>
            </a:r>
            <a:r>
              <a:rPr lang="en-US" dirty="0"/>
              <a:t> </a:t>
            </a:r>
            <a:r>
              <a:rPr lang="en-US" dirty="0" err="1"/>
              <a:t>aylanish</a:t>
            </a:r>
            <a:r>
              <a:rPr lang="en-US" dirty="0"/>
              <a:t> </a:t>
            </a:r>
            <a:r>
              <a:rPr lang="en-US" dirty="0" err="1"/>
              <a:t>elektr</a:t>
            </a:r>
            <a:r>
              <a:rPr lang="en-US" dirty="0"/>
              <a:t> </a:t>
            </a:r>
            <a:r>
              <a:rPr lang="en-US" dirty="0" err="1"/>
              <a:t>yurituvchi</a:t>
            </a:r>
            <a:r>
              <a:rPr lang="en-US" dirty="0"/>
              <a:t> </a:t>
            </a:r>
            <a:r>
              <a:rPr lang="en-US" dirty="0" err="1"/>
              <a:t>kuchi</a:t>
            </a:r>
            <a:r>
              <a:rPr lang="en-US" dirty="0"/>
              <a:t> deb </a:t>
            </a:r>
            <a:r>
              <a:rPr lang="en-US" dirty="0" err="1"/>
              <a:t>ataladi</a:t>
            </a:r>
            <a:r>
              <a:rPr lang="en-US" dirty="0"/>
              <a:t>. </a:t>
            </a:r>
            <a:r>
              <a:rPr lang="en-US" dirty="0" err="1"/>
              <a:t>Yakor</a:t>
            </a:r>
            <a:r>
              <a:rPr lang="en-US" dirty="0"/>
              <a:t> </a:t>
            </a:r>
            <a:r>
              <a:rPr lang="en-US" dirty="0" err="1"/>
              <a:t>cho</a:t>
            </a:r>
            <a:r>
              <a:rPr lang="en-US" b="1" dirty="0" err="1"/>
              <a:t>‘</a:t>
            </a:r>
            <a:r>
              <a:rPr lang="en-US" dirty="0" err="1"/>
              <a:t>lg</a:t>
            </a:r>
            <a:r>
              <a:rPr lang="en-US" b="1" dirty="0" err="1"/>
              <a:t>‘</a:t>
            </a:r>
            <a:r>
              <a:rPr lang="en-US" dirty="0" err="1"/>
              <a:t>amining</a:t>
            </a:r>
            <a:r>
              <a:rPr lang="en-US" dirty="0"/>
              <a:t> </a:t>
            </a:r>
            <a:r>
              <a:rPr lang="en-US" dirty="0" err="1"/>
              <a:t>bitta</a:t>
            </a:r>
            <a:r>
              <a:rPr lang="en-US" dirty="0"/>
              <a:t> </a:t>
            </a:r>
            <a:r>
              <a:rPr lang="en-US" dirty="0" err="1"/>
              <a:t>o</a:t>
            </a:r>
            <a:r>
              <a:rPr lang="en-US" b="1" dirty="0" err="1"/>
              <a:t>‘</a:t>
            </a:r>
            <a:r>
              <a:rPr lang="en-US" dirty="0" err="1"/>
              <a:t>tkazgichidagi</a:t>
            </a:r>
            <a:r>
              <a:rPr lang="en-US" dirty="0"/>
              <a:t> </a:t>
            </a:r>
            <a:r>
              <a:rPr lang="en-US" dirty="0" err="1"/>
              <a:t>elektr</a:t>
            </a:r>
            <a:r>
              <a:rPr lang="en-US" dirty="0"/>
              <a:t> </a:t>
            </a:r>
            <a:r>
              <a:rPr lang="en-US" dirty="0" err="1"/>
              <a:t>yurituvchi</a:t>
            </a:r>
            <a:r>
              <a:rPr lang="en-US" dirty="0"/>
              <a:t> </a:t>
            </a:r>
            <a:r>
              <a:rPr lang="en-US" dirty="0" err="1" smtClean="0"/>
              <a:t>kuch</a:t>
            </a:r>
            <a:r>
              <a:rPr lang="en-US" dirty="0" smtClean="0"/>
              <a:t>                                   </a:t>
            </a:r>
          </a:p>
          <a:p>
            <a:endParaRPr lang="en-US" dirty="0" smtClean="0"/>
          </a:p>
          <a:p>
            <a:r>
              <a:rPr lang="en-US" dirty="0" smtClean="0"/>
              <a:t> </a:t>
            </a:r>
            <a:r>
              <a:rPr lang="en-US" dirty="0" err="1" smtClean="0"/>
              <a:t>bu</a:t>
            </a:r>
            <a:r>
              <a:rPr lang="en-US" dirty="0" smtClean="0"/>
              <a:t> </a:t>
            </a:r>
            <a:r>
              <a:rPr lang="en-US" dirty="0" err="1"/>
              <a:t>yerda</a:t>
            </a:r>
            <a:r>
              <a:rPr lang="en-US" dirty="0"/>
              <a:t>: </a:t>
            </a:r>
            <a:r>
              <a:rPr lang="en-US" i="1" dirty="0"/>
              <a:t>V</a:t>
            </a:r>
            <a:r>
              <a:rPr lang="en-US" dirty="0"/>
              <a:t> - </a:t>
            </a:r>
            <a:r>
              <a:rPr lang="en-US" dirty="0" err="1"/>
              <a:t>havo</a:t>
            </a:r>
            <a:r>
              <a:rPr lang="en-US" dirty="0"/>
              <a:t> </a:t>
            </a:r>
            <a:r>
              <a:rPr lang="en-US" dirty="0" err="1"/>
              <a:t>bo</a:t>
            </a:r>
            <a:r>
              <a:rPr lang="en-US" b="1" dirty="0" err="1"/>
              <a:t>‘</a:t>
            </a:r>
            <a:r>
              <a:rPr lang="en-US" dirty="0" err="1"/>
              <a:t>shlig</a:t>
            </a:r>
            <a:r>
              <a:rPr lang="en-US" b="1" dirty="0" err="1"/>
              <a:t>‘</a:t>
            </a:r>
            <a:r>
              <a:rPr lang="en-US" dirty="0" err="1"/>
              <a:t>idagi</a:t>
            </a:r>
            <a:r>
              <a:rPr lang="en-US" dirty="0"/>
              <a:t> </a:t>
            </a:r>
            <a:r>
              <a:rPr lang="en-US" dirty="0" err="1"/>
              <a:t>magnit</a:t>
            </a:r>
            <a:r>
              <a:rPr lang="en-US" dirty="0"/>
              <a:t> </a:t>
            </a:r>
            <a:r>
              <a:rPr lang="en-US" dirty="0" err="1"/>
              <a:t>maydon</a:t>
            </a:r>
            <a:r>
              <a:rPr lang="en-US" dirty="0"/>
              <a:t> </a:t>
            </a:r>
            <a:r>
              <a:rPr lang="en-US" dirty="0" err="1"/>
              <a:t>induksiyasi</a:t>
            </a:r>
            <a:r>
              <a:rPr lang="en-US" dirty="0"/>
              <a:t>; l - </a:t>
            </a:r>
            <a:r>
              <a:rPr lang="en-US" dirty="0" err="1"/>
              <a:t>o</a:t>
            </a:r>
            <a:r>
              <a:rPr lang="en-US" b="1" dirty="0" err="1"/>
              <a:t>‘</a:t>
            </a:r>
            <a:r>
              <a:rPr lang="en-US" dirty="0" err="1"/>
              <a:t>tkazgichning</a:t>
            </a:r>
            <a:r>
              <a:rPr lang="en-US" dirty="0"/>
              <a:t> </a:t>
            </a:r>
            <a:r>
              <a:rPr lang="en-US" dirty="0" err="1"/>
              <a:t>uzunligi</a:t>
            </a:r>
            <a:r>
              <a:rPr lang="en-US" dirty="0"/>
              <a:t>; </a:t>
            </a:r>
            <a:r>
              <a:rPr lang="en-US" i="1" dirty="0"/>
              <a:t>V</a:t>
            </a:r>
            <a:r>
              <a:rPr lang="en-US" dirty="0"/>
              <a:t> = 2</a:t>
            </a:r>
            <a:r>
              <a:rPr lang="en-US" i="1" dirty="0"/>
              <a:t>rn</a:t>
            </a:r>
            <a:r>
              <a:rPr lang="en-US" dirty="0"/>
              <a:t> - </a:t>
            </a:r>
            <a:r>
              <a:rPr lang="en-US" dirty="0" err="1"/>
              <a:t>o</a:t>
            </a:r>
            <a:r>
              <a:rPr lang="en-US" b="1" dirty="0" err="1"/>
              <a:t>‘</a:t>
            </a:r>
            <a:r>
              <a:rPr lang="en-US" dirty="0" err="1"/>
              <a:t>tkazgichning</a:t>
            </a:r>
            <a:r>
              <a:rPr lang="en-US" dirty="0"/>
              <a:t> </a:t>
            </a:r>
            <a:r>
              <a:rPr lang="en-US" dirty="0" err="1"/>
              <a:t>chiziqli</a:t>
            </a:r>
            <a:r>
              <a:rPr lang="en-US" dirty="0"/>
              <a:t> </a:t>
            </a:r>
            <a:r>
              <a:rPr lang="en-US" dirty="0" err="1"/>
              <a:t>tezligi</a:t>
            </a:r>
            <a:r>
              <a:rPr lang="en-US" dirty="0"/>
              <a:t>.</a:t>
            </a:r>
            <a:endParaRPr lang="ru-RU" dirty="0"/>
          </a:p>
          <a:p>
            <a:r>
              <a:rPr lang="en-US" dirty="0"/>
              <a:t/>
            </a:r>
            <a:br>
              <a:rPr lang="en-US" dirty="0"/>
            </a:br>
            <a:endParaRPr lang="ru-RU" dirty="0"/>
          </a:p>
        </p:txBody>
      </p:sp>
      <p:pic>
        <p:nvPicPr>
          <p:cNvPr id="7" name="Рисунок 6" descr="https://hozir.org/fargona-texnika-2006-aripov-n-m-mamadalieva-l-k/2426_html_m36bdd8f6.gi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92107" y="4459857"/>
            <a:ext cx="1949568" cy="449700"/>
          </a:xfrm>
          <a:prstGeom prst="rect">
            <a:avLst/>
          </a:prstGeom>
          <a:noFill/>
          <a:ln>
            <a:noFill/>
          </a:ln>
        </p:spPr>
      </p:pic>
    </p:spTree>
    <p:extLst>
      <p:ext uri="{BB962C8B-B14F-4D97-AF65-F5344CB8AC3E}">
        <p14:creationId xmlns:p14="http://schemas.microsoft.com/office/powerpoint/2010/main" val="3865097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7728" y="381159"/>
            <a:ext cx="10521501" cy="1507067"/>
          </a:xfrm>
        </p:spPr>
        <p:txBody>
          <a:bodyPr>
            <a:normAutofit/>
          </a:bodyPr>
          <a:lstStyle/>
          <a:p>
            <a:pPr algn="ctr"/>
            <a:r>
              <a:rPr lang="en-US" sz="2400" dirty="0"/>
              <a:t>. </a:t>
            </a:r>
            <a:r>
              <a:rPr lang="en-US" sz="2400" dirty="0" err="1"/>
              <a:t>Tok</a:t>
            </a:r>
            <a:r>
              <a:rPr lang="en-US" sz="2400" dirty="0"/>
              <a:t> </a:t>
            </a:r>
            <a:r>
              <a:rPr lang="en-US" sz="2400" dirty="0" err="1"/>
              <a:t>va</a:t>
            </a:r>
            <a:r>
              <a:rPr lang="en-US" sz="2400" dirty="0"/>
              <a:t> </a:t>
            </a:r>
            <a:r>
              <a:rPr lang="en-US" sz="2400" dirty="0" err="1"/>
              <a:t>elektr</a:t>
            </a:r>
            <a:r>
              <a:rPr lang="en-US" sz="2400" dirty="0"/>
              <a:t> </a:t>
            </a:r>
            <a:r>
              <a:rPr lang="en-US" sz="2400" dirty="0" err="1"/>
              <a:t>yurituvchi</a:t>
            </a:r>
            <a:r>
              <a:rPr lang="ru-RU" sz="2400" dirty="0"/>
              <a:t/>
            </a:r>
            <a:br>
              <a:rPr lang="ru-RU" sz="2400" dirty="0"/>
            </a:br>
            <a:r>
              <a:rPr lang="en-US" sz="2400" dirty="0" err="1"/>
              <a:t>kuchni</a:t>
            </a:r>
            <a:r>
              <a:rPr lang="en-US" sz="2400" dirty="0"/>
              <a:t> </a:t>
            </a:r>
            <a:r>
              <a:rPr lang="en-US" sz="2400" dirty="0" err="1"/>
              <a:t>egri</a:t>
            </a:r>
            <a:r>
              <a:rPr lang="en-US" sz="2400" dirty="0"/>
              <a:t> </a:t>
            </a:r>
            <a:r>
              <a:rPr lang="en-US" sz="2400" dirty="0" err="1"/>
              <a:t>chiziqlari</a:t>
            </a:r>
            <a:r>
              <a:rPr lang="en-US" sz="2400" dirty="0"/>
              <a:t> a) </a:t>
            </a:r>
            <a:r>
              <a:rPr lang="en-US" sz="2400" dirty="0" err="1"/>
              <a:t>yakordagi</a:t>
            </a:r>
            <a:r>
              <a:rPr lang="en-US" sz="2400" dirty="0"/>
              <a:t>, b) </a:t>
            </a:r>
            <a:r>
              <a:rPr lang="en-US" sz="2400" dirty="0" err="1"/>
              <a:t>tashqi</a:t>
            </a:r>
            <a:r>
              <a:rPr lang="en-US" sz="2400" dirty="0"/>
              <a:t> </a:t>
            </a:r>
            <a:r>
              <a:rPr lang="en-US" sz="2400" dirty="0" err="1"/>
              <a:t>zanjirdagi</a:t>
            </a:r>
            <a:r>
              <a:rPr lang="ru-RU" sz="2400" dirty="0"/>
              <a:t/>
            </a:r>
            <a:br>
              <a:rPr lang="ru-RU" sz="2400" dirty="0"/>
            </a:br>
            <a:endParaRPr lang="ru-RU" sz="2400" dirty="0"/>
          </a:p>
        </p:txBody>
      </p:sp>
      <p:pic>
        <p:nvPicPr>
          <p:cNvPr id="4" name="Объект 3" descr="https://hozir.org/fargona-texnika-2006-aripov-n-m-mamadalieva-l-k/2426_html_1dfcbe1b.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4400" y="1888226"/>
            <a:ext cx="9842740" cy="408988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035750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2" y="1397480"/>
            <a:ext cx="10504248" cy="4596920"/>
          </a:xfrm>
        </p:spPr>
        <p:txBody>
          <a:bodyPr>
            <a:normAutofit/>
          </a:bodyPr>
          <a:lstStyle/>
          <a:p>
            <a:r>
              <a:rPr lang="en-US" sz="2000" dirty="0"/>
              <a:t>Zamonaviy </a:t>
            </a:r>
            <a:r>
              <a:rPr lang="en-US" sz="2000" dirty="0" err="1"/>
              <a:t>sanoat</a:t>
            </a:r>
            <a:r>
              <a:rPr lang="en-US" sz="2000" dirty="0"/>
              <a:t> </a:t>
            </a:r>
            <a:r>
              <a:rPr lang="en-US" sz="2000" dirty="0" err="1"/>
              <a:t>va</a:t>
            </a:r>
            <a:r>
              <a:rPr lang="en-US" sz="2000" dirty="0"/>
              <a:t> </a:t>
            </a:r>
            <a:r>
              <a:rPr lang="en-US" sz="2000" dirty="0" err="1"/>
              <a:t>qishloq</a:t>
            </a:r>
            <a:r>
              <a:rPr lang="en-US" sz="2000" dirty="0"/>
              <a:t> </a:t>
            </a:r>
            <a:r>
              <a:rPr lang="en-US" sz="2000" dirty="0" err="1"/>
              <a:t>xo‘jalik</a:t>
            </a:r>
            <a:r>
              <a:rPr lang="en-US" sz="2000" dirty="0"/>
              <a:t> </a:t>
            </a:r>
            <a:r>
              <a:rPr lang="en-US" sz="2000" dirty="0" err="1"/>
              <a:t>ishlab</a:t>
            </a:r>
            <a:r>
              <a:rPr lang="en-US" sz="2000" dirty="0"/>
              <a:t> </a:t>
            </a:r>
            <a:r>
              <a:rPr lang="en-US" sz="2000" dirty="0" err="1"/>
              <a:t>chiqarish</a:t>
            </a:r>
            <a:r>
              <a:rPr lang="en-US" sz="2000" dirty="0"/>
              <a:t> </a:t>
            </a:r>
            <a:r>
              <a:rPr lang="en-US" sz="2000" dirty="0" err="1"/>
              <a:t>juda</a:t>
            </a:r>
            <a:r>
              <a:rPr lang="en-US" sz="2000" dirty="0"/>
              <a:t> </a:t>
            </a:r>
            <a:r>
              <a:rPr lang="en-US" sz="2000" dirty="0" err="1"/>
              <a:t>ko‘p</a:t>
            </a:r>
            <a:r>
              <a:rPr lang="en-US" sz="2000" dirty="0"/>
              <a:t> </a:t>
            </a:r>
            <a:r>
              <a:rPr lang="en-US" sz="2000" dirty="0" err="1"/>
              <a:t>ko‘rinishdagi</a:t>
            </a:r>
            <a:r>
              <a:rPr lang="en-US" sz="2000" dirty="0"/>
              <a:t> </a:t>
            </a:r>
            <a:r>
              <a:rPr lang="en-US" sz="2000" dirty="0" err="1"/>
              <a:t>texnologik</a:t>
            </a:r>
            <a:r>
              <a:rPr lang="en-US" sz="2000" dirty="0"/>
              <a:t> </a:t>
            </a:r>
            <a:r>
              <a:rPr lang="en-US" sz="2000" dirty="0" err="1"/>
              <a:t>jarayonlar</a:t>
            </a:r>
            <a:r>
              <a:rPr lang="en-US" sz="2000" dirty="0"/>
              <a:t> </a:t>
            </a:r>
            <a:r>
              <a:rPr lang="en-US" sz="2000" dirty="0" err="1"/>
              <a:t>bilan</a:t>
            </a:r>
            <a:r>
              <a:rPr lang="en-US" sz="2000" dirty="0"/>
              <a:t> </a:t>
            </a:r>
            <a:r>
              <a:rPr lang="en-US" sz="2000" dirty="0" err="1"/>
              <a:t>xarakterlanadi</a:t>
            </a:r>
            <a:r>
              <a:rPr lang="en-US" sz="2000" dirty="0"/>
              <a:t>. </a:t>
            </a:r>
            <a:r>
              <a:rPr lang="en-US" sz="2000" dirty="0" err="1"/>
              <a:t>Ularni</a:t>
            </a:r>
            <a:r>
              <a:rPr lang="en-US" sz="2000" dirty="0"/>
              <a:t> </a:t>
            </a:r>
            <a:r>
              <a:rPr lang="en-US" sz="2000" dirty="0" err="1"/>
              <a:t>amalga</a:t>
            </a:r>
            <a:r>
              <a:rPr lang="en-US" sz="2000" dirty="0"/>
              <a:t> </a:t>
            </a:r>
            <a:r>
              <a:rPr lang="en-US" sz="2000" dirty="0" err="1"/>
              <a:t>oshirish</a:t>
            </a:r>
            <a:r>
              <a:rPr lang="en-US" sz="2000" dirty="0"/>
              <a:t> </a:t>
            </a:r>
            <a:r>
              <a:rPr lang="en-US" sz="2000" dirty="0" err="1"/>
              <a:t>uchun</a:t>
            </a:r>
            <a:r>
              <a:rPr lang="en-US" sz="2000" dirty="0"/>
              <a:t> </a:t>
            </a:r>
            <a:r>
              <a:rPr lang="en-US" sz="2000" dirty="0" err="1"/>
              <a:t>esa</a:t>
            </a:r>
            <a:r>
              <a:rPr lang="en-US" sz="2000" dirty="0"/>
              <a:t> </a:t>
            </a:r>
            <a:r>
              <a:rPr lang="en-US" sz="2000" dirty="0" err="1"/>
              <a:t>minglab</a:t>
            </a:r>
            <a:r>
              <a:rPr lang="en-US" sz="2000" dirty="0"/>
              <a:t> </a:t>
            </a:r>
            <a:r>
              <a:rPr lang="en-US" sz="2000" dirty="0" err="1"/>
              <a:t>har</a:t>
            </a:r>
            <a:r>
              <a:rPr lang="en-US" sz="2000" dirty="0"/>
              <a:t> </a:t>
            </a:r>
            <a:r>
              <a:rPr lang="en-US" sz="2000" dirty="0" err="1"/>
              <a:t>xil</a:t>
            </a:r>
            <a:r>
              <a:rPr lang="en-US" sz="2000" dirty="0"/>
              <a:t> </a:t>
            </a:r>
            <a:r>
              <a:rPr lang="en-US" sz="2000" dirty="0" err="1"/>
              <a:t>turdagi</a:t>
            </a:r>
            <a:r>
              <a:rPr lang="en-US" sz="2000" dirty="0"/>
              <a:t> </a:t>
            </a:r>
            <a:r>
              <a:rPr lang="en-US" sz="2000" dirty="0" err="1"/>
              <a:t>mashina</a:t>
            </a:r>
            <a:r>
              <a:rPr lang="en-US" sz="2000" dirty="0"/>
              <a:t> </a:t>
            </a:r>
            <a:r>
              <a:rPr lang="en-US" sz="2000" dirty="0" err="1"/>
              <a:t>va</a:t>
            </a:r>
            <a:r>
              <a:rPr lang="en-US" sz="2000" dirty="0"/>
              <a:t> </a:t>
            </a:r>
            <a:r>
              <a:rPr lang="en-US" sz="2000" dirty="0" err="1"/>
              <a:t>mexanizmlar</a:t>
            </a:r>
            <a:r>
              <a:rPr lang="en-US" sz="2000" dirty="0"/>
              <a:t> </a:t>
            </a:r>
            <a:r>
              <a:rPr lang="en-US" sz="2000" dirty="0" err="1"/>
              <a:t>yaratilgan</a:t>
            </a:r>
            <a:r>
              <a:rPr lang="en-US" sz="2000" dirty="0"/>
              <a:t>. </a:t>
            </a:r>
            <a:r>
              <a:rPr lang="en-US" sz="2000" dirty="0" err="1"/>
              <a:t>Masalan</a:t>
            </a:r>
            <a:r>
              <a:rPr lang="en-US" sz="2000" dirty="0"/>
              <a:t>, material </a:t>
            </a:r>
            <a:r>
              <a:rPr lang="en-US" sz="2000" dirty="0" err="1"/>
              <a:t>va</a:t>
            </a:r>
            <a:r>
              <a:rPr lang="en-US" sz="2000" dirty="0"/>
              <a:t> </a:t>
            </a:r>
            <a:r>
              <a:rPr lang="en-US" sz="2000" dirty="0" err="1"/>
              <a:t>maxsulotlarni</a:t>
            </a:r>
            <a:r>
              <a:rPr lang="en-US" sz="2000" dirty="0"/>
              <a:t> </a:t>
            </a:r>
            <a:r>
              <a:rPr lang="en-US" sz="2000" dirty="0" err="1"/>
              <a:t>qayta</a:t>
            </a:r>
            <a:r>
              <a:rPr lang="en-US" sz="2000" dirty="0"/>
              <a:t> </a:t>
            </a:r>
            <a:r>
              <a:rPr lang="en-US" sz="2000" dirty="0" err="1"/>
              <a:t>ishlash</a:t>
            </a:r>
            <a:r>
              <a:rPr lang="en-US" sz="2000" dirty="0"/>
              <a:t> </a:t>
            </a:r>
            <a:r>
              <a:rPr lang="en-US" sz="2000" dirty="0" err="1"/>
              <a:t>dastgohlar</a:t>
            </a:r>
            <a:r>
              <a:rPr lang="en-US" sz="2000" dirty="0"/>
              <a:t>, </a:t>
            </a:r>
            <a:r>
              <a:rPr lang="en-US" sz="2000" dirty="0" err="1"/>
              <a:t>prokat</a:t>
            </a:r>
            <a:r>
              <a:rPr lang="en-US" sz="2000" dirty="0"/>
              <a:t> </a:t>
            </a:r>
            <a:r>
              <a:rPr lang="en-US" sz="2000" dirty="0" err="1"/>
              <a:t>stanlari</a:t>
            </a:r>
            <a:r>
              <a:rPr lang="en-US" sz="2000" dirty="0"/>
              <a:t> </a:t>
            </a:r>
            <a:r>
              <a:rPr lang="en-US" sz="2000" dirty="0" err="1"/>
              <a:t>va</a:t>
            </a:r>
            <a:r>
              <a:rPr lang="en-US" sz="2000" dirty="0"/>
              <a:t> </a:t>
            </a:r>
            <a:r>
              <a:rPr lang="en-US" sz="2000" dirty="0" err="1"/>
              <a:t>presslarda</a:t>
            </a:r>
            <a:r>
              <a:rPr lang="en-US" sz="2000" dirty="0"/>
              <a:t> </a:t>
            </a:r>
            <a:r>
              <a:rPr lang="en-US" sz="2000" dirty="0" err="1"/>
              <a:t>amalga</a:t>
            </a:r>
            <a:r>
              <a:rPr lang="en-US" sz="2000" dirty="0"/>
              <a:t> </a:t>
            </a:r>
            <a:r>
              <a:rPr lang="en-US" sz="2000" dirty="0" err="1"/>
              <a:t>oshiriladi</a:t>
            </a:r>
            <a:r>
              <a:rPr lang="en-US" sz="2000" dirty="0"/>
              <a:t>; </a:t>
            </a:r>
            <a:r>
              <a:rPr lang="en-US" sz="2000" dirty="0" err="1"/>
              <a:t>qattiq</a:t>
            </a:r>
            <a:r>
              <a:rPr lang="en-US" sz="2000" dirty="0"/>
              <a:t> </a:t>
            </a:r>
            <a:r>
              <a:rPr lang="en-US" sz="2000" dirty="0" err="1"/>
              <a:t>jism</a:t>
            </a:r>
            <a:r>
              <a:rPr lang="en-US" sz="2000" dirty="0"/>
              <a:t> </a:t>
            </a:r>
            <a:r>
              <a:rPr lang="en-US" sz="2000" dirty="0" err="1"/>
              <a:t>va</a:t>
            </a:r>
            <a:r>
              <a:rPr lang="en-US" sz="2000" dirty="0"/>
              <a:t> </a:t>
            </a:r>
            <a:r>
              <a:rPr lang="en-US" sz="2000" dirty="0" err="1"/>
              <a:t>buyumlarni</a:t>
            </a:r>
            <a:r>
              <a:rPr lang="en-US" sz="2000" dirty="0"/>
              <a:t>, </a:t>
            </a:r>
            <a:r>
              <a:rPr lang="en-US" sz="2000" dirty="0" err="1"/>
              <a:t>gaz</a:t>
            </a:r>
            <a:r>
              <a:rPr lang="en-US" sz="2000" dirty="0"/>
              <a:t> </a:t>
            </a:r>
            <a:r>
              <a:rPr lang="en-US" sz="2000" dirty="0" err="1"/>
              <a:t>va</a:t>
            </a:r>
            <a:r>
              <a:rPr lang="en-US" sz="2000" dirty="0"/>
              <a:t> </a:t>
            </a:r>
            <a:r>
              <a:rPr lang="en-US" sz="2000" dirty="0" err="1"/>
              <a:t>suyuqliklarni</a:t>
            </a:r>
            <a:r>
              <a:rPr lang="en-US" sz="2000" dirty="0"/>
              <a:t> </a:t>
            </a:r>
            <a:r>
              <a:rPr lang="en-US" sz="2000" dirty="0" err="1"/>
              <a:t>boshqa</a:t>
            </a:r>
            <a:r>
              <a:rPr lang="en-US" sz="2000" dirty="0"/>
              <a:t> </a:t>
            </a:r>
            <a:r>
              <a:rPr lang="en-US" sz="2000" dirty="0" err="1"/>
              <a:t>joyga</a:t>
            </a:r>
            <a:r>
              <a:rPr lang="en-US" sz="2000" dirty="0"/>
              <a:t> </a:t>
            </a:r>
            <a:r>
              <a:rPr lang="en-US" sz="2000" dirty="0" err="1"/>
              <a:t>ko‘chirishda</a:t>
            </a:r>
            <a:r>
              <a:rPr lang="en-US" sz="2000" dirty="0"/>
              <a:t> </a:t>
            </a:r>
            <a:r>
              <a:rPr lang="en-US" sz="2000" dirty="0" err="1"/>
              <a:t>esa</a:t>
            </a:r>
            <a:r>
              <a:rPr lang="en-US" sz="2000" dirty="0"/>
              <a:t> </a:t>
            </a:r>
            <a:r>
              <a:rPr lang="en-US" sz="2000" dirty="0" err="1"/>
              <a:t>konveyerlar</a:t>
            </a:r>
            <a:r>
              <a:rPr lang="en-US" sz="2000" dirty="0"/>
              <a:t>, </a:t>
            </a:r>
            <a:r>
              <a:rPr lang="en-US" sz="2000" dirty="0" err="1"/>
              <a:t>ko‘tarish</a:t>
            </a:r>
            <a:r>
              <a:rPr lang="en-US" sz="2000" dirty="0"/>
              <a:t> </a:t>
            </a:r>
            <a:r>
              <a:rPr lang="en-US" sz="2000" dirty="0" err="1"/>
              <a:t>kranlari</a:t>
            </a:r>
            <a:r>
              <a:rPr lang="en-US" sz="2000" dirty="0"/>
              <a:t>, </a:t>
            </a:r>
            <a:r>
              <a:rPr lang="en-US" sz="2000" dirty="0" err="1"/>
              <a:t>eskalatorlar</a:t>
            </a:r>
            <a:r>
              <a:rPr lang="en-US" sz="2000" dirty="0"/>
              <a:t>, </a:t>
            </a:r>
            <a:r>
              <a:rPr lang="en-US" sz="2000" dirty="0" err="1"/>
              <a:t>nasoslar</a:t>
            </a:r>
            <a:r>
              <a:rPr lang="en-US" sz="2000" dirty="0"/>
              <a:t> </a:t>
            </a:r>
            <a:r>
              <a:rPr lang="en-US" sz="2000" dirty="0" err="1"/>
              <a:t>va</a:t>
            </a:r>
            <a:r>
              <a:rPr lang="en-US" sz="2000" dirty="0"/>
              <a:t> </a:t>
            </a:r>
            <a:r>
              <a:rPr lang="en-US" sz="2000" dirty="0" err="1"/>
              <a:t>kompressorlardan</a:t>
            </a:r>
            <a:r>
              <a:rPr lang="en-US" sz="2000" dirty="0"/>
              <a:t> </a:t>
            </a:r>
            <a:r>
              <a:rPr lang="en-US" sz="2000" dirty="0" err="1"/>
              <a:t>foydalaniladi</a:t>
            </a:r>
            <a:r>
              <a:rPr lang="en-US" sz="2000" dirty="0"/>
              <a:t>.</a:t>
            </a:r>
            <a:br>
              <a:rPr lang="en-US" sz="2000" dirty="0"/>
            </a:br>
            <a:r>
              <a:rPr lang="en-US" sz="2000" dirty="0" err="1"/>
              <a:t>Shuni</a:t>
            </a:r>
            <a:r>
              <a:rPr lang="en-US" sz="2000" dirty="0"/>
              <a:t> </a:t>
            </a:r>
            <a:r>
              <a:rPr lang="en-US" sz="2000" dirty="0" err="1"/>
              <a:t>ta’kidlash</a:t>
            </a:r>
            <a:r>
              <a:rPr lang="en-US" sz="2000" dirty="0"/>
              <a:t> </a:t>
            </a:r>
            <a:r>
              <a:rPr lang="en-US" sz="2000" dirty="0" err="1"/>
              <a:t>kerakki</a:t>
            </a:r>
            <a:r>
              <a:rPr lang="en-US" sz="2000" dirty="0"/>
              <a:t>, </a:t>
            </a:r>
            <a:r>
              <a:rPr lang="en-US" sz="2000" dirty="0" err="1"/>
              <a:t>yuqoridagilar</a:t>
            </a:r>
            <a:r>
              <a:rPr lang="en-US" sz="2000" dirty="0"/>
              <a:t> </a:t>
            </a:r>
            <a:r>
              <a:rPr lang="en-US" sz="2000" dirty="0" err="1"/>
              <a:t>kabi</a:t>
            </a:r>
            <a:r>
              <a:rPr lang="en-US" sz="2000" dirty="0"/>
              <a:t> </a:t>
            </a:r>
            <a:r>
              <a:rPr lang="en-US" sz="2000" dirty="0" err="1"/>
              <a:t>va</a:t>
            </a:r>
            <a:r>
              <a:rPr lang="en-US" sz="2000" dirty="0"/>
              <a:t> </a:t>
            </a:r>
            <a:r>
              <a:rPr lang="en-US" sz="2000" dirty="0" err="1"/>
              <a:t>ko‘plab</a:t>
            </a:r>
            <a:r>
              <a:rPr lang="en-US" sz="2000" dirty="0"/>
              <a:t> </a:t>
            </a:r>
            <a:r>
              <a:rPr lang="en-US" sz="2000" dirty="0" err="1"/>
              <a:t>boshqa</a:t>
            </a:r>
            <a:r>
              <a:rPr lang="en-US" sz="2000" dirty="0"/>
              <a:t> </a:t>
            </a:r>
            <a:r>
              <a:rPr lang="en-US" sz="2000" dirty="0" err="1"/>
              <a:t>mashina</a:t>
            </a:r>
            <a:r>
              <a:rPr lang="en-US" sz="2000" dirty="0"/>
              <a:t> </a:t>
            </a:r>
            <a:r>
              <a:rPr lang="en-US" sz="2000" dirty="0" err="1"/>
              <a:t>va</a:t>
            </a:r>
            <a:r>
              <a:rPr lang="en-US" sz="2000" dirty="0"/>
              <a:t> </a:t>
            </a:r>
            <a:r>
              <a:rPr lang="en-US" sz="2000" dirty="0" err="1"/>
              <a:t>mexanizmlar</a:t>
            </a:r>
            <a:r>
              <a:rPr lang="en-US" sz="2000" dirty="0"/>
              <a:t> </a:t>
            </a:r>
            <a:r>
              <a:rPr lang="en-US" sz="2000" dirty="0" err="1"/>
              <a:t>shahar</a:t>
            </a:r>
            <a:r>
              <a:rPr lang="en-US" sz="2000" dirty="0"/>
              <a:t> </a:t>
            </a:r>
            <a:r>
              <a:rPr lang="en-US" sz="2000" dirty="0" err="1"/>
              <a:t>kommunal</a:t>
            </a:r>
            <a:r>
              <a:rPr lang="en-US" sz="2000" dirty="0"/>
              <a:t> </a:t>
            </a:r>
            <a:r>
              <a:rPr lang="en-US" sz="2000" dirty="0" err="1"/>
              <a:t>xo‘jaligi</a:t>
            </a:r>
            <a:r>
              <a:rPr lang="en-US" sz="2000" dirty="0"/>
              <a:t>, </a:t>
            </a:r>
            <a:r>
              <a:rPr lang="en-US" sz="2000" dirty="0" err="1"/>
              <a:t>medisina</a:t>
            </a:r>
            <a:r>
              <a:rPr lang="en-US" sz="2000" dirty="0"/>
              <a:t> </a:t>
            </a:r>
            <a:r>
              <a:rPr lang="en-US" sz="2000" dirty="0" err="1"/>
              <a:t>texnikasi</a:t>
            </a:r>
            <a:r>
              <a:rPr lang="en-US" sz="2000" dirty="0"/>
              <a:t>, </a:t>
            </a:r>
            <a:r>
              <a:rPr lang="en-US" sz="2000" dirty="0" err="1"/>
              <a:t>turmush</a:t>
            </a:r>
            <a:r>
              <a:rPr lang="en-US" sz="2000" dirty="0"/>
              <a:t>, </a:t>
            </a:r>
            <a:r>
              <a:rPr lang="en-US" sz="2000" dirty="0" err="1"/>
              <a:t>aloqa</a:t>
            </a:r>
            <a:r>
              <a:rPr lang="en-US" sz="2000" dirty="0"/>
              <a:t>, </a:t>
            </a:r>
            <a:r>
              <a:rPr lang="en-US" sz="2000" dirty="0" err="1"/>
              <a:t>qurilish</a:t>
            </a:r>
            <a:r>
              <a:rPr lang="en-US" sz="2000" dirty="0"/>
              <a:t> </a:t>
            </a:r>
            <a:r>
              <a:rPr lang="en-US" sz="2000" dirty="0" err="1"/>
              <a:t>va</a:t>
            </a:r>
            <a:r>
              <a:rPr lang="en-US" sz="2000" dirty="0"/>
              <a:t> </a:t>
            </a:r>
            <a:r>
              <a:rPr lang="en-US" sz="2000" dirty="0" err="1"/>
              <a:t>transportda</a:t>
            </a:r>
            <a:r>
              <a:rPr lang="en-US" sz="2000" dirty="0"/>
              <a:t> ham </a:t>
            </a:r>
            <a:r>
              <a:rPr lang="en-US" sz="2000" dirty="0" err="1"/>
              <a:t>keng</a:t>
            </a:r>
            <a:r>
              <a:rPr lang="en-US" sz="2000" dirty="0"/>
              <a:t> </a:t>
            </a:r>
            <a:r>
              <a:rPr lang="en-US" sz="2000" dirty="0" err="1"/>
              <a:t>ishlatiladi</a:t>
            </a:r>
            <a:r>
              <a:rPr lang="en-US" sz="2000" dirty="0"/>
              <a:t>.</a:t>
            </a:r>
          </a:p>
        </p:txBody>
      </p:sp>
      <p:sp>
        <p:nvSpPr>
          <p:cNvPr id="3" name="Объект 2"/>
          <p:cNvSpPr>
            <a:spLocks noGrp="1"/>
          </p:cNvSpPr>
          <p:nvPr>
            <p:ph idx="1"/>
          </p:nvPr>
        </p:nvSpPr>
        <p:spPr>
          <a:xfrm>
            <a:off x="684212" y="685800"/>
            <a:ext cx="8534400" cy="547777"/>
          </a:xfrm>
        </p:spPr>
        <p:txBody>
          <a:bodyPr/>
          <a:lstStyle/>
          <a:p>
            <a:r>
              <a:rPr lang="en-US" b="1" dirty="0"/>
              <a:t> ELEKTR YURITMA TUSHUNCHASI</a:t>
            </a:r>
            <a:endParaRPr lang="ru-RU" dirty="0"/>
          </a:p>
        </p:txBody>
      </p:sp>
    </p:spTree>
    <p:extLst>
      <p:ext uri="{BB962C8B-B14F-4D97-AF65-F5344CB8AC3E}">
        <p14:creationId xmlns:p14="http://schemas.microsoft.com/office/powerpoint/2010/main" val="287542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2" y="1414732"/>
            <a:ext cx="10711282" cy="4579667"/>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US" sz="1800" dirty="0" smtClean="0"/>
              <a:t/>
            </a:r>
            <a:br>
              <a:rPr lang="en-US" sz="1800" dirty="0" smtClean="0"/>
            </a:br>
            <a:r>
              <a:rPr lang="en-US" sz="1800" dirty="0" err="1" smtClean="0"/>
              <a:t>Elektr</a:t>
            </a:r>
            <a:r>
              <a:rPr lang="en-US" sz="1800" dirty="0" smtClean="0"/>
              <a:t> </a:t>
            </a:r>
            <a:r>
              <a:rPr lang="en-US" sz="1800" dirty="0" err="1" smtClean="0"/>
              <a:t>yuritma</a:t>
            </a:r>
            <a:r>
              <a:rPr lang="en-US" sz="1800" dirty="0" smtClean="0"/>
              <a:t>, </a:t>
            </a:r>
            <a:r>
              <a:rPr lang="en-US" sz="1800" dirty="0" err="1" smtClean="0"/>
              <a:t>ishlab</a:t>
            </a:r>
            <a:r>
              <a:rPr lang="en-US" sz="1800" dirty="0" smtClean="0"/>
              <a:t> </a:t>
            </a:r>
            <a:r>
              <a:rPr lang="en-US" sz="1800" dirty="0" err="1" smtClean="0"/>
              <a:t>chiqarish</a:t>
            </a:r>
            <a:r>
              <a:rPr lang="en-US" sz="1800" dirty="0" smtClean="0"/>
              <a:t> </a:t>
            </a:r>
            <a:r>
              <a:rPr lang="en-US" sz="1800" dirty="0" err="1" smtClean="0"/>
              <a:t>mashinasining</a:t>
            </a:r>
            <a:r>
              <a:rPr lang="en-US" sz="1800" dirty="0" smtClean="0"/>
              <a:t> </a:t>
            </a:r>
            <a:r>
              <a:rPr lang="en-US" sz="1800" dirty="0" err="1" smtClean="0"/>
              <a:t>ijro</a:t>
            </a:r>
            <a:r>
              <a:rPr lang="en-US" sz="1800" dirty="0" smtClean="0"/>
              <a:t> </a:t>
            </a:r>
            <a:r>
              <a:rPr lang="en-US" sz="1800" dirty="0" err="1" smtClean="0"/>
              <a:t>organiga</a:t>
            </a:r>
            <a:r>
              <a:rPr lang="en-US" sz="1800" dirty="0" smtClean="0"/>
              <a:t> </a:t>
            </a:r>
            <a:r>
              <a:rPr lang="en-US" sz="1800" dirty="0" err="1" smtClean="0"/>
              <a:t>mexanik</a:t>
            </a:r>
            <a:r>
              <a:rPr lang="en-US" sz="1800" dirty="0" smtClean="0"/>
              <a:t> </a:t>
            </a:r>
            <a:r>
              <a:rPr lang="en-US" sz="1800" dirty="0" err="1" smtClean="0"/>
              <a:t>energiyani</a:t>
            </a:r>
            <a:r>
              <a:rPr lang="en-US" sz="1800" dirty="0" smtClean="0"/>
              <a:t> </a:t>
            </a:r>
            <a:r>
              <a:rPr lang="en-US" sz="1800" dirty="0" err="1" smtClean="0"/>
              <a:t>keltirib</a:t>
            </a:r>
            <a:r>
              <a:rPr lang="en-US" sz="1800" dirty="0" smtClean="0"/>
              <a:t> </a:t>
            </a:r>
            <a:r>
              <a:rPr lang="en-US" sz="1800" dirty="0" err="1" smtClean="0"/>
              <a:t>berib</a:t>
            </a:r>
            <a:r>
              <a:rPr lang="en-US" sz="1800" dirty="0" smtClean="0"/>
              <a:t>, </a:t>
            </a:r>
            <a:r>
              <a:rPr lang="en-US" sz="1800" dirty="0" err="1" smtClean="0"/>
              <a:t>uning</a:t>
            </a:r>
            <a:r>
              <a:rPr lang="en-US" sz="1800" dirty="0" smtClean="0"/>
              <a:t> </a:t>
            </a:r>
            <a:r>
              <a:rPr lang="en-US" sz="1800" dirty="0" err="1" smtClean="0"/>
              <a:t>harakatini</a:t>
            </a:r>
            <a:r>
              <a:rPr lang="en-US" sz="1800" dirty="0" smtClean="0"/>
              <a:t> </a:t>
            </a:r>
            <a:r>
              <a:rPr lang="en-US" sz="1800" dirty="0" err="1" smtClean="0"/>
              <a:t>hosil</a:t>
            </a:r>
            <a:r>
              <a:rPr lang="en-US" sz="1800" dirty="0" smtClean="0"/>
              <a:t> </a:t>
            </a:r>
            <a:r>
              <a:rPr lang="en-US" sz="1800" dirty="0" err="1" smtClean="0"/>
              <a:t>qiladi</a:t>
            </a:r>
            <a:r>
              <a:rPr lang="en-US" sz="1800" dirty="0" smtClean="0"/>
              <a:t>. </a:t>
            </a:r>
            <a:r>
              <a:rPr lang="en-US" sz="1800" dirty="0" err="1" smtClean="0"/>
              <a:t>Shuning</a:t>
            </a:r>
            <a:r>
              <a:rPr lang="en-US" sz="1800" dirty="0" smtClean="0"/>
              <a:t> </a:t>
            </a:r>
            <a:r>
              <a:rPr lang="en-US" sz="1800" dirty="0" err="1" smtClean="0"/>
              <a:t>uchun</a:t>
            </a:r>
            <a:r>
              <a:rPr lang="en-US" sz="1800" dirty="0" smtClean="0"/>
              <a:t>, </a:t>
            </a:r>
            <a:r>
              <a:rPr lang="en-US" sz="1800" dirty="0" err="1" smtClean="0"/>
              <a:t>EYu</a:t>
            </a:r>
            <a:r>
              <a:rPr lang="en-US" sz="1800" dirty="0" smtClean="0"/>
              <a:t> </a:t>
            </a:r>
            <a:r>
              <a:rPr lang="en-US" sz="1800" dirty="0" err="1" smtClean="0"/>
              <a:t>ga</a:t>
            </a:r>
            <a:r>
              <a:rPr lang="en-US" sz="1800" dirty="0" smtClean="0"/>
              <a:t> </a:t>
            </a:r>
            <a:r>
              <a:rPr lang="en-US" sz="1800" dirty="0" err="1" smtClean="0"/>
              <a:t>qo</a:t>
            </a:r>
            <a:r>
              <a:rPr lang="en-US" sz="1800" b="1" dirty="0" err="1" smtClean="0"/>
              <a:t>‘</a:t>
            </a:r>
            <a:r>
              <a:rPr lang="en-US" sz="1800" dirty="0" err="1" smtClean="0"/>
              <a:t>yiladigan</a:t>
            </a:r>
            <a:r>
              <a:rPr lang="en-US" sz="1800" dirty="0" smtClean="0"/>
              <a:t> </a:t>
            </a:r>
            <a:r>
              <a:rPr lang="en-US" sz="1800" dirty="0" err="1" smtClean="0"/>
              <a:t>talablar</a:t>
            </a:r>
            <a:r>
              <a:rPr lang="en-US" sz="1800" dirty="0" smtClean="0"/>
              <a:t> IO </a:t>
            </a:r>
            <a:r>
              <a:rPr lang="en-US" sz="1800" dirty="0" err="1" smtClean="0"/>
              <a:t>larning</a:t>
            </a:r>
            <a:r>
              <a:rPr lang="en-US" sz="1800" dirty="0" smtClean="0"/>
              <a:t> </a:t>
            </a:r>
            <a:r>
              <a:rPr lang="en-US" sz="1800" dirty="0" err="1" smtClean="0"/>
              <a:t>harakat</a:t>
            </a:r>
            <a:r>
              <a:rPr lang="en-US" sz="1800" dirty="0" smtClean="0"/>
              <a:t> </a:t>
            </a:r>
            <a:r>
              <a:rPr lang="en-US" sz="1800" dirty="0" err="1" smtClean="0"/>
              <a:t>yo</a:t>
            </a:r>
            <a:r>
              <a:rPr lang="en-US" sz="1800" b="1" dirty="0" err="1" smtClean="0"/>
              <a:t>‘</a:t>
            </a:r>
            <a:r>
              <a:rPr lang="en-US" sz="1800" dirty="0" err="1" smtClean="0"/>
              <a:t>nalishi</a:t>
            </a:r>
            <a:r>
              <a:rPr lang="en-US" sz="1800" dirty="0" smtClean="0"/>
              <a:t> </a:t>
            </a:r>
            <a:r>
              <a:rPr lang="en-US" sz="1800" dirty="0" err="1" smtClean="0"/>
              <a:t>va</a:t>
            </a:r>
            <a:r>
              <a:rPr lang="en-US" sz="1800" dirty="0" smtClean="0"/>
              <a:t> </a:t>
            </a:r>
            <a:r>
              <a:rPr lang="en-US" sz="1800" dirty="0" err="1" smtClean="0"/>
              <a:t>uni</a:t>
            </a:r>
            <a:r>
              <a:rPr lang="en-US" sz="1800" dirty="0" smtClean="0"/>
              <a:t> </a:t>
            </a:r>
            <a:r>
              <a:rPr lang="en-US" sz="1800" dirty="0" err="1" smtClean="0"/>
              <a:t>ko</a:t>
            </a:r>
            <a:r>
              <a:rPr lang="en-US" sz="1800" b="1" dirty="0" err="1" smtClean="0"/>
              <a:t>‘</a:t>
            </a:r>
            <a:r>
              <a:rPr lang="en-US" sz="1800" dirty="0" err="1" smtClean="0"/>
              <a:t>rsatgichlarini</a:t>
            </a:r>
            <a:r>
              <a:rPr lang="en-US" sz="1800" dirty="0" smtClean="0"/>
              <a:t> </a:t>
            </a:r>
            <a:r>
              <a:rPr lang="en-US" sz="1800" dirty="0" err="1" smtClean="0"/>
              <a:t>o</a:t>
            </a:r>
            <a:r>
              <a:rPr lang="en-US" sz="1800" b="1" dirty="0" err="1" smtClean="0"/>
              <a:t>‘</a:t>
            </a:r>
            <a:r>
              <a:rPr lang="en-US" sz="1800" dirty="0" err="1" smtClean="0"/>
              <a:t>zgarishiga</a:t>
            </a:r>
            <a:r>
              <a:rPr lang="en-US" sz="1800" dirty="0" smtClean="0"/>
              <a:t> </a:t>
            </a:r>
            <a:r>
              <a:rPr lang="en-US" sz="1800" dirty="0" err="1" smtClean="0"/>
              <a:t>qo</a:t>
            </a:r>
            <a:r>
              <a:rPr lang="en-US" sz="1800" b="1" dirty="0" err="1" smtClean="0"/>
              <a:t>‘</a:t>
            </a:r>
            <a:r>
              <a:rPr lang="en-US" sz="1800" dirty="0" err="1" smtClean="0"/>
              <a:t>yiladigan</a:t>
            </a:r>
            <a:r>
              <a:rPr lang="en-US" sz="1800" dirty="0" smtClean="0"/>
              <a:t> </a:t>
            </a:r>
            <a:r>
              <a:rPr lang="en-US" sz="1800" dirty="0" err="1" smtClean="0"/>
              <a:t>talablardan</a:t>
            </a:r>
            <a:r>
              <a:rPr lang="en-US" sz="1800" dirty="0" smtClean="0"/>
              <a:t> </a:t>
            </a:r>
            <a:r>
              <a:rPr lang="en-US" sz="1800" dirty="0" err="1" smtClean="0"/>
              <a:t>kelib</a:t>
            </a:r>
            <a:r>
              <a:rPr lang="en-US" sz="1800" dirty="0" smtClean="0"/>
              <a:t> </a:t>
            </a:r>
            <a:r>
              <a:rPr lang="en-US" sz="1800" dirty="0" err="1" smtClean="0"/>
              <a:t>chiqadi</a:t>
            </a:r>
            <a:r>
              <a:rPr lang="en-US" sz="1800" dirty="0" smtClean="0"/>
              <a:t>.</a:t>
            </a:r>
            <a:r>
              <a:rPr lang="ru-RU" sz="1800" dirty="0" smtClean="0"/>
              <a:t/>
            </a:r>
            <a:br>
              <a:rPr lang="ru-RU" sz="1800" dirty="0" smtClean="0"/>
            </a:br>
            <a:r>
              <a:rPr lang="en-US" sz="1800" dirty="0" err="1"/>
              <a:t>EYu</a:t>
            </a:r>
            <a:r>
              <a:rPr lang="en-US" sz="1800" dirty="0"/>
              <a:t> </a:t>
            </a:r>
            <a:r>
              <a:rPr lang="en-US" sz="1800" dirty="0" err="1"/>
              <a:t>ijro</a:t>
            </a:r>
            <a:r>
              <a:rPr lang="en-US" sz="1800" dirty="0"/>
              <a:t> </a:t>
            </a:r>
            <a:r>
              <a:rPr lang="en-US" sz="1800" dirty="0" err="1"/>
              <a:t>organlari</a:t>
            </a:r>
            <a:r>
              <a:rPr lang="en-US" sz="1800" dirty="0"/>
              <a:t> </a:t>
            </a:r>
            <a:r>
              <a:rPr lang="en-US" sz="1800" dirty="0" err="1"/>
              <a:t>harakatini</a:t>
            </a:r>
            <a:r>
              <a:rPr lang="en-US" sz="1800" dirty="0"/>
              <a:t> </a:t>
            </a:r>
            <a:r>
              <a:rPr lang="en-US" sz="1800" dirty="0" err="1"/>
              <a:t>tarmin</a:t>
            </a:r>
            <a:r>
              <a:rPr lang="en-US" sz="1800" dirty="0"/>
              <a:t> </a:t>
            </a:r>
            <a:r>
              <a:rPr lang="en-US" sz="1800" dirty="0" err="1"/>
              <a:t>etish</a:t>
            </a:r>
            <a:r>
              <a:rPr lang="en-US" sz="1800" dirty="0"/>
              <a:t> </a:t>
            </a:r>
            <a:r>
              <a:rPr lang="en-US" sz="1800" dirty="0" err="1"/>
              <a:t>bilan</a:t>
            </a:r>
            <a:r>
              <a:rPr lang="en-US" sz="1800" dirty="0"/>
              <a:t> </a:t>
            </a:r>
            <a:r>
              <a:rPr lang="en-US" sz="1800" dirty="0" err="1"/>
              <a:t>birgalikda</a:t>
            </a:r>
            <a:r>
              <a:rPr lang="en-US" sz="1800" dirty="0"/>
              <a:t> </a:t>
            </a:r>
            <a:r>
              <a:rPr lang="en-US" sz="1800" dirty="0" err="1"/>
              <a:t>texnologik</a:t>
            </a:r>
            <a:r>
              <a:rPr lang="en-US" sz="1800" dirty="0"/>
              <a:t> </a:t>
            </a:r>
            <a:r>
              <a:rPr lang="en-US" sz="1800" dirty="0" err="1"/>
              <a:t>jarayonlar</a:t>
            </a:r>
            <a:r>
              <a:rPr lang="en-US" sz="1800" dirty="0"/>
              <a:t> </a:t>
            </a:r>
            <a:r>
              <a:rPr lang="en-US" sz="1800" dirty="0" err="1"/>
              <a:t>va</a:t>
            </a:r>
            <a:r>
              <a:rPr lang="en-US" sz="1800" dirty="0"/>
              <a:t> </a:t>
            </a:r>
            <a:r>
              <a:rPr lang="en-US" sz="1800" dirty="0" err="1"/>
              <a:t>operasiyalarni</a:t>
            </a:r>
            <a:r>
              <a:rPr lang="en-US" sz="1800" dirty="0"/>
              <a:t> </a:t>
            </a:r>
            <a:r>
              <a:rPr lang="en-US" sz="1800" dirty="0" err="1"/>
              <a:t>avtomatlashtirishning</a:t>
            </a:r>
            <a:r>
              <a:rPr lang="en-US" sz="1800" dirty="0"/>
              <a:t> </a:t>
            </a:r>
            <a:r>
              <a:rPr lang="en-US" sz="1800" dirty="0" err="1"/>
              <a:t>turli</a:t>
            </a:r>
            <a:r>
              <a:rPr lang="en-US" sz="1800" dirty="0"/>
              <a:t> </a:t>
            </a:r>
            <a:r>
              <a:rPr lang="en-US" sz="1800" dirty="0" err="1"/>
              <a:t>vazifalarini</a:t>
            </a:r>
            <a:r>
              <a:rPr lang="en-US" sz="1800" dirty="0"/>
              <a:t> ham </a:t>
            </a:r>
            <a:r>
              <a:rPr lang="en-US" sz="1800" dirty="0" err="1"/>
              <a:t>bajaradi</a:t>
            </a:r>
            <a:r>
              <a:rPr lang="en-US" sz="1800" dirty="0"/>
              <a:t>.</a:t>
            </a:r>
            <a:r>
              <a:rPr lang="ru-RU" sz="1800" dirty="0"/>
              <a:t/>
            </a:r>
            <a:br>
              <a:rPr lang="ru-RU" sz="1800" dirty="0"/>
            </a:br>
            <a:r>
              <a:rPr lang="en-US" sz="1800" dirty="0" err="1"/>
              <a:t>Shuning</a:t>
            </a:r>
            <a:r>
              <a:rPr lang="en-US" sz="1800" dirty="0"/>
              <a:t> </a:t>
            </a:r>
            <a:r>
              <a:rPr lang="en-US" sz="1800" dirty="0" err="1"/>
              <a:t>uchun</a:t>
            </a:r>
            <a:r>
              <a:rPr lang="en-US" sz="1800" dirty="0"/>
              <a:t> </a:t>
            </a:r>
            <a:r>
              <a:rPr lang="en-US" sz="1800" dirty="0" err="1"/>
              <a:t>jadvalning</a:t>
            </a:r>
            <a:r>
              <a:rPr lang="en-US" sz="1800" dirty="0"/>
              <a:t> 4 </a:t>
            </a:r>
            <a:r>
              <a:rPr lang="en-US" sz="1800" dirty="0" err="1"/>
              <a:t>ustunida</a:t>
            </a:r>
            <a:r>
              <a:rPr lang="en-US" sz="1800" dirty="0"/>
              <a:t>, </a:t>
            </a:r>
            <a:r>
              <a:rPr lang="en-US" sz="1800" dirty="0" err="1"/>
              <a:t>yuritma</a:t>
            </a:r>
            <a:r>
              <a:rPr lang="en-US" sz="1800" dirty="0"/>
              <a:t> </a:t>
            </a:r>
            <a:r>
              <a:rPr lang="en-US" sz="1800" dirty="0" err="1"/>
              <a:t>uchun</a:t>
            </a:r>
            <a:r>
              <a:rPr lang="en-US" sz="1800" dirty="0"/>
              <a:t> </a:t>
            </a:r>
            <a:r>
              <a:rPr lang="en-US" sz="1800" dirty="0" err="1"/>
              <a:t>tez-tez</a:t>
            </a:r>
            <a:r>
              <a:rPr lang="en-US" sz="1800" dirty="0"/>
              <a:t> </a:t>
            </a:r>
            <a:r>
              <a:rPr lang="en-US" sz="1800" dirty="0" err="1"/>
              <a:t>vujudga</a:t>
            </a:r>
            <a:r>
              <a:rPr lang="en-US" sz="1800" dirty="0"/>
              <a:t> </a:t>
            </a:r>
            <a:r>
              <a:rPr lang="en-US" sz="1800" dirty="0" err="1"/>
              <a:t>keladigan</a:t>
            </a:r>
            <a:r>
              <a:rPr lang="en-US" sz="1800" dirty="0"/>
              <a:t> </a:t>
            </a:r>
            <a:r>
              <a:rPr lang="en-US" sz="1800" dirty="0" err="1"/>
              <a:t>va</a:t>
            </a:r>
            <a:r>
              <a:rPr lang="en-US" sz="1800" dirty="0"/>
              <a:t> </a:t>
            </a:r>
            <a:r>
              <a:rPr lang="en-US" sz="1800" dirty="0" err="1"/>
              <a:t>hal</a:t>
            </a:r>
            <a:r>
              <a:rPr lang="en-US" sz="1800" dirty="0"/>
              <a:t> </a:t>
            </a:r>
            <a:r>
              <a:rPr lang="en-US" sz="1800" dirty="0" err="1"/>
              <a:t>qilinadigan</a:t>
            </a:r>
            <a:r>
              <a:rPr lang="en-US" sz="1800" dirty="0"/>
              <a:t>, </a:t>
            </a:r>
            <a:r>
              <a:rPr lang="en-US" sz="1800" dirty="0" err="1"/>
              <a:t>shu</a:t>
            </a:r>
            <a:r>
              <a:rPr lang="en-US" sz="1800" dirty="0"/>
              <a:t> </a:t>
            </a:r>
            <a:r>
              <a:rPr lang="en-US" sz="1800" dirty="0" err="1"/>
              <a:t>bilan</a:t>
            </a:r>
            <a:r>
              <a:rPr lang="en-US" sz="1800" dirty="0"/>
              <a:t> </a:t>
            </a:r>
            <a:r>
              <a:rPr lang="en-US" sz="1800" dirty="0" err="1"/>
              <a:t>birga</a:t>
            </a:r>
            <a:r>
              <a:rPr lang="en-US" sz="1800" dirty="0"/>
              <a:t> </a:t>
            </a:r>
            <a:r>
              <a:rPr lang="en-US" sz="1800" dirty="0" err="1"/>
              <a:t>keng</a:t>
            </a:r>
            <a:r>
              <a:rPr lang="en-US" sz="1800" dirty="0"/>
              <a:t> </a:t>
            </a:r>
            <a:r>
              <a:rPr lang="en-US" sz="1800" dirty="0" err="1"/>
              <a:t>tarqalgan</a:t>
            </a:r>
            <a:r>
              <a:rPr lang="en-US" sz="1800" dirty="0"/>
              <a:t> </a:t>
            </a:r>
            <a:r>
              <a:rPr lang="en-US" sz="1800" dirty="0" err="1"/>
              <a:t>vazifalari</a:t>
            </a:r>
            <a:r>
              <a:rPr lang="en-US" sz="1800" dirty="0"/>
              <a:t> ham </a:t>
            </a:r>
            <a:r>
              <a:rPr lang="en-US" sz="1800" dirty="0" err="1"/>
              <a:t>ko</a:t>
            </a:r>
            <a:r>
              <a:rPr lang="en-US" sz="1800" b="1" dirty="0" err="1"/>
              <a:t>‘</a:t>
            </a:r>
            <a:r>
              <a:rPr lang="en-US" sz="1800" dirty="0" err="1"/>
              <a:t>rsatilgan</a:t>
            </a:r>
            <a:r>
              <a:rPr lang="en-US" sz="1800" dirty="0"/>
              <a:t>.</a:t>
            </a:r>
            <a:r>
              <a:rPr lang="ru-RU" sz="1800"/>
              <a:t/>
            </a:r>
            <a:br>
              <a:rPr lang="ru-RU" sz="1800"/>
            </a:br>
            <a:endParaRPr lang="ru-RU" sz="1800" dirty="0"/>
          </a:p>
        </p:txBody>
      </p:sp>
      <p:sp>
        <p:nvSpPr>
          <p:cNvPr id="3" name="Объект 2"/>
          <p:cNvSpPr>
            <a:spLocks noGrp="1"/>
          </p:cNvSpPr>
          <p:nvPr>
            <p:ph idx="1"/>
          </p:nvPr>
        </p:nvSpPr>
        <p:spPr>
          <a:xfrm>
            <a:off x="684212" y="431322"/>
            <a:ext cx="8534400" cy="983410"/>
          </a:xfrm>
        </p:spPr>
        <p:txBody>
          <a:bodyPr>
            <a:normAutofit lnSpcReduction="10000"/>
          </a:bodyPr>
          <a:lstStyle/>
          <a:p>
            <a:pPr lvl="1"/>
            <a:endParaRPr lang="en-US" b="1" dirty="0" smtClean="0"/>
          </a:p>
          <a:p>
            <a:pPr lvl="1"/>
            <a:r>
              <a:rPr lang="en-US" b="1" dirty="0" smtClean="0"/>
              <a:t>ELEKTR </a:t>
            </a:r>
            <a:r>
              <a:rPr lang="en-US" b="1" dirty="0"/>
              <a:t>YURITMANING VAZIFALARI VA UNGA QO‘YILADIGAN TALABLAR</a:t>
            </a:r>
            <a:endParaRPr lang="ru-RU" dirty="0"/>
          </a:p>
          <a:p>
            <a:pPr lvl="1"/>
            <a:endParaRPr lang="ru-RU" dirty="0"/>
          </a:p>
        </p:txBody>
      </p:sp>
    </p:spTree>
    <p:extLst>
      <p:ext uri="{BB962C8B-B14F-4D97-AF65-F5344CB8AC3E}">
        <p14:creationId xmlns:p14="http://schemas.microsoft.com/office/powerpoint/2010/main" val="3473825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1076537"/>
          </a:xfrm>
        </p:spPr>
        <p:txBody>
          <a:bodyPr/>
          <a:lstStyle/>
          <a:p>
            <a:pPr algn="ctr"/>
            <a:r>
              <a:rPr lang="en-US" sz="3200" b="1" dirty="0" err="1"/>
              <a:t>Mikroto'lqinli</a:t>
            </a:r>
            <a:r>
              <a:rPr lang="en-US" sz="3200" b="1" dirty="0"/>
              <a:t> </a:t>
            </a:r>
            <a:r>
              <a:rPr lang="en-US" sz="3200" b="1" dirty="0" err="1"/>
              <a:t>pechdan</a:t>
            </a:r>
            <a:r>
              <a:rPr lang="en-US" sz="3200" b="1" dirty="0"/>
              <a:t> </a:t>
            </a:r>
            <a:r>
              <a:rPr lang="en-US" sz="3200" b="1" dirty="0" err="1"/>
              <a:t>ajraladigan</a:t>
            </a:r>
            <a:r>
              <a:rPr lang="en-US" sz="3200" b="1" dirty="0"/>
              <a:t> </a:t>
            </a:r>
            <a:r>
              <a:rPr lang="en-US" sz="3200" b="1" dirty="0" err="1"/>
              <a:t>pastga</a:t>
            </a:r>
            <a:r>
              <a:rPr lang="en-US" sz="3200" b="1" dirty="0"/>
              <a:t> </a:t>
            </a:r>
            <a:r>
              <a:rPr lang="en-US" sz="3200" b="1" dirty="0" err="1"/>
              <a:t>tushirish</a:t>
            </a:r>
            <a:r>
              <a:rPr lang="en-US" sz="3200" b="1" dirty="0"/>
              <a:t> </a:t>
            </a:r>
            <a:r>
              <a:rPr lang="en-US" sz="3200" b="1" dirty="0" err="1"/>
              <a:t>moslamasi</a:t>
            </a:r>
            <a:r>
              <a:rPr lang="en-US" sz="3200" b="1" dirty="0"/>
              <a:t> </a:t>
            </a:r>
            <a:r>
              <a:rPr lang="en-US" sz="3200" b="1" dirty="0" err="1"/>
              <a:t>bo'lgan</a:t>
            </a:r>
            <a:r>
              <a:rPr lang="en-US" sz="3200" b="1" dirty="0"/>
              <a:t> </a:t>
            </a:r>
            <a:r>
              <a:rPr lang="en-US" sz="3200" b="1" dirty="0" err="1"/>
              <a:t>kichik</a:t>
            </a:r>
            <a:r>
              <a:rPr lang="en-US" sz="3200" b="1" dirty="0"/>
              <a:t> </a:t>
            </a:r>
            <a:r>
              <a:rPr lang="en-US" sz="3200" b="1" dirty="0" err="1"/>
              <a:t>sinxron</a:t>
            </a:r>
            <a:r>
              <a:rPr lang="en-US" sz="3200" b="1" dirty="0"/>
              <a:t> motor</a:t>
            </a:r>
            <a:endParaRPr lang="ru-RU" sz="3200" dirty="0"/>
          </a:p>
        </p:txBody>
      </p:sp>
      <p:pic>
        <p:nvPicPr>
          <p:cNvPr id="4" name="Объект 3" descr="https://upload.wikimedia.org/wikipedia/commons/thumb/2/21/Synchronmot.jpg/220px-Synchronmot.jp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560786" y="2081047"/>
            <a:ext cx="7725104" cy="4619297"/>
          </a:xfrm>
          <a:prstGeom prst="rect">
            <a:avLst/>
          </a:prstGeom>
          <a:noFill/>
          <a:ln>
            <a:noFill/>
          </a:ln>
        </p:spPr>
      </p:pic>
    </p:spTree>
    <p:extLst>
      <p:ext uri="{BB962C8B-B14F-4D97-AF65-F5344CB8AC3E}">
        <p14:creationId xmlns:p14="http://schemas.microsoft.com/office/powerpoint/2010/main" val="2116432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9186" y="220717"/>
            <a:ext cx="11508828" cy="6416565"/>
          </a:xfrm>
        </p:spPr>
        <p:txBody>
          <a:bodyPr>
            <a:noAutofit/>
          </a:bodyPr>
          <a:lstStyle/>
          <a:p>
            <a:r>
              <a:rPr lang="en-US" sz="2300" dirty="0" err="1"/>
              <a:t>Asinxron</a:t>
            </a:r>
            <a:r>
              <a:rPr lang="en-US" sz="2300" dirty="0"/>
              <a:t> </a:t>
            </a:r>
            <a:r>
              <a:rPr lang="en-US" sz="2300" dirty="0" err="1"/>
              <a:t>elektr</a:t>
            </a:r>
            <a:r>
              <a:rPr lang="en-US" sz="2300" dirty="0"/>
              <a:t> motor </a:t>
            </a:r>
            <a:r>
              <a:rPr lang="en-US" sz="2300" dirty="0" err="1"/>
              <a:t>bu</a:t>
            </a:r>
            <a:r>
              <a:rPr lang="en-US" sz="2300" dirty="0"/>
              <a:t> </a:t>
            </a:r>
            <a:r>
              <a:rPr lang="en-US" sz="2300" u="sng" dirty="0">
                <a:hlinkClick r:id="rId2" tooltip="AC vosita"/>
              </a:rPr>
              <a:t>AC </a:t>
            </a:r>
            <a:r>
              <a:rPr lang="en-US" sz="2300" u="sng" dirty="0" err="1">
                <a:hlinkClick r:id="rId2" tooltip="AC vosita"/>
              </a:rPr>
              <a:t>vosita</a:t>
            </a:r>
            <a:r>
              <a:rPr lang="en-US" sz="2300" dirty="0"/>
              <a:t> </a:t>
            </a:r>
            <a:r>
              <a:rPr lang="en-US" sz="2300" dirty="0" err="1"/>
              <a:t>unda</a:t>
            </a:r>
            <a:r>
              <a:rPr lang="en-US" sz="2300" dirty="0"/>
              <a:t>, da </a:t>
            </a:r>
            <a:r>
              <a:rPr lang="en-US" sz="2300" u="sng" dirty="0" err="1">
                <a:hlinkClick r:id="rId3" tooltip="Barqaror holat"/>
              </a:rPr>
              <a:t>barqaror</a:t>
            </a:r>
            <a:r>
              <a:rPr lang="en-US" sz="2300" u="sng" dirty="0">
                <a:hlinkClick r:id="rId3" tooltip="Barqaror holat"/>
              </a:rPr>
              <a:t> </a:t>
            </a:r>
            <a:r>
              <a:rPr lang="en-US" sz="2300" u="sng" dirty="0" err="1">
                <a:hlinkClick r:id="rId3" tooltip="Barqaror holat"/>
              </a:rPr>
              <a:t>holat</a:t>
            </a:r>
            <a:r>
              <a:rPr lang="en-US" sz="2300" dirty="0"/>
              <a:t>,</a:t>
            </a:r>
            <a:r>
              <a:rPr lang="en-US" sz="2300" u="sng" baseline="30000" dirty="0">
                <a:hlinkClick r:id="rId4"/>
              </a:rPr>
              <a:t>[1]</a:t>
            </a:r>
            <a:r>
              <a:rPr lang="en-US" sz="2300" dirty="0"/>
              <a:t> </a:t>
            </a:r>
            <a:r>
              <a:rPr lang="en-US" sz="2300" dirty="0" err="1"/>
              <a:t>milning</a:t>
            </a:r>
            <a:r>
              <a:rPr lang="en-US" sz="2300" dirty="0"/>
              <a:t> </a:t>
            </a:r>
            <a:r>
              <a:rPr lang="en-US" sz="2300" dirty="0" err="1"/>
              <a:t>aylanishi</a:t>
            </a:r>
            <a:r>
              <a:rPr lang="en-US" sz="2300" dirty="0"/>
              <a:t> </a:t>
            </a:r>
            <a:r>
              <a:rPr lang="en-US" sz="2300" dirty="0" err="1"/>
              <a:t>bilan</a:t>
            </a:r>
            <a:r>
              <a:rPr lang="en-US" sz="2300" dirty="0"/>
              <a:t> </a:t>
            </a:r>
            <a:r>
              <a:rPr lang="en-US" sz="2300" dirty="0" err="1"/>
              <a:t>sinxronlashtiriladi</a:t>
            </a:r>
            <a:r>
              <a:rPr lang="en-US" sz="2300" dirty="0"/>
              <a:t> </a:t>
            </a:r>
            <a:r>
              <a:rPr lang="en-US" sz="2300" u="sng" dirty="0" err="1">
                <a:hlinkClick r:id="rId5" tooltip="Yordamchi dasturlarning chastotasi"/>
              </a:rPr>
              <a:t>besleme</a:t>
            </a:r>
            <a:r>
              <a:rPr lang="en-US" sz="2300" u="sng" dirty="0">
                <a:hlinkClick r:id="rId5" tooltip="Yordamchi dasturlarning chastotasi"/>
              </a:rPr>
              <a:t> </a:t>
            </a:r>
            <a:r>
              <a:rPr lang="en-US" sz="2300" u="sng" dirty="0" err="1">
                <a:hlinkClick r:id="rId5" tooltip="Yordamchi dasturlarning chastotasi"/>
              </a:rPr>
              <a:t>oqimining</a:t>
            </a:r>
            <a:r>
              <a:rPr lang="en-US" sz="2300" u="sng" dirty="0">
                <a:hlinkClick r:id="rId5" tooltip="Yordamchi dasturlarning chastotasi"/>
              </a:rPr>
              <a:t> </a:t>
            </a:r>
            <a:r>
              <a:rPr lang="en-US" sz="2300" u="sng" dirty="0" err="1">
                <a:hlinkClick r:id="rId5" tooltip="Yordamchi dasturlarning chastotasi"/>
              </a:rPr>
              <a:t>chastotasi</a:t>
            </a:r>
            <a:r>
              <a:rPr lang="en-US" sz="2300" dirty="0"/>
              <a:t>; </a:t>
            </a:r>
            <a:r>
              <a:rPr lang="en-US" sz="2300" dirty="0" err="1"/>
              <a:t>aylanish</a:t>
            </a:r>
            <a:r>
              <a:rPr lang="en-US" sz="2300" dirty="0"/>
              <a:t> </a:t>
            </a:r>
            <a:r>
              <a:rPr lang="en-US" sz="2300" dirty="0" err="1"/>
              <a:t>davri</a:t>
            </a:r>
            <a:r>
              <a:rPr lang="en-US" sz="2300" dirty="0"/>
              <a:t> </a:t>
            </a:r>
            <a:r>
              <a:rPr lang="en-US" sz="2300" dirty="0" err="1"/>
              <a:t>to'liq</a:t>
            </a:r>
            <a:r>
              <a:rPr lang="en-US" sz="2300" dirty="0"/>
              <a:t> integral </a:t>
            </a:r>
            <a:r>
              <a:rPr lang="en-US" sz="2300" dirty="0" err="1"/>
              <a:t>soniga</a:t>
            </a:r>
            <a:r>
              <a:rPr lang="en-US" sz="2300" dirty="0"/>
              <a:t> </a:t>
            </a:r>
            <a:r>
              <a:rPr lang="en-US" sz="2300" dirty="0" err="1"/>
              <a:t>teng</a:t>
            </a:r>
            <a:r>
              <a:rPr lang="en-US" sz="2300" dirty="0"/>
              <a:t> </a:t>
            </a:r>
            <a:r>
              <a:rPr lang="en-US" sz="2300" u="sng" dirty="0">
                <a:hlinkClick r:id="rId6" tooltip="O'zgaruvchan tok"/>
              </a:rPr>
              <a:t>AC</a:t>
            </a:r>
            <a:r>
              <a:rPr lang="en-US" sz="2300" dirty="0"/>
              <a:t> </a:t>
            </a:r>
            <a:r>
              <a:rPr lang="en-US" sz="2300" dirty="0" err="1"/>
              <a:t>tsikllar</a:t>
            </a:r>
            <a:r>
              <a:rPr lang="en-US" sz="2300" dirty="0"/>
              <a:t>. </a:t>
            </a:r>
            <a:r>
              <a:rPr lang="en-US" sz="2300" dirty="0" err="1"/>
              <a:t>Sinxron</a:t>
            </a:r>
            <a:r>
              <a:rPr lang="en-US" sz="2300" dirty="0"/>
              <a:t> </a:t>
            </a:r>
            <a:r>
              <a:rPr lang="en-US" sz="2300" dirty="0" err="1"/>
              <a:t>motorlar</a:t>
            </a:r>
            <a:r>
              <a:rPr lang="en-US" sz="2300" dirty="0"/>
              <a:t> </a:t>
            </a:r>
            <a:r>
              <a:rPr lang="en-US" sz="2300" dirty="0" err="1"/>
              <a:t>ko'p</a:t>
            </a:r>
            <a:r>
              <a:rPr lang="en-US" sz="2300" dirty="0"/>
              <a:t> </a:t>
            </a:r>
            <a:r>
              <a:rPr lang="en-US" sz="2300" dirty="0" err="1"/>
              <a:t>fazali</a:t>
            </a:r>
            <a:r>
              <a:rPr lang="en-US" sz="2300" dirty="0"/>
              <a:t> </a:t>
            </a:r>
            <a:r>
              <a:rPr lang="en-US" sz="2300" dirty="0" err="1"/>
              <a:t>o'zgaruvchan</a:t>
            </a:r>
            <a:r>
              <a:rPr lang="en-US" sz="2300" dirty="0"/>
              <a:t> </a:t>
            </a:r>
            <a:r>
              <a:rPr lang="en-US" sz="2300" dirty="0" err="1"/>
              <a:t>tokni</a:t>
            </a:r>
            <a:r>
              <a:rPr lang="en-US" sz="2300" dirty="0"/>
              <a:t> </a:t>
            </a:r>
            <a:r>
              <a:rPr lang="en-US" sz="2300" dirty="0" err="1"/>
              <a:t>o'z</a:t>
            </a:r>
            <a:r>
              <a:rPr lang="en-US" sz="2300" dirty="0"/>
              <a:t> </a:t>
            </a:r>
            <a:r>
              <a:rPr lang="en-US" sz="2300" dirty="0" err="1"/>
              <a:t>ichiga</a:t>
            </a:r>
            <a:r>
              <a:rPr lang="en-US" sz="2300" dirty="0"/>
              <a:t> </a:t>
            </a:r>
            <a:r>
              <a:rPr lang="en-US" sz="2300" dirty="0" err="1"/>
              <a:t>oladi</a:t>
            </a:r>
            <a:r>
              <a:rPr lang="en-US" sz="2300" dirty="0"/>
              <a:t> </a:t>
            </a:r>
            <a:r>
              <a:rPr lang="en-US" sz="2300" u="sng" dirty="0" err="1">
                <a:hlinkClick r:id="rId7" tooltip="Elektromagnit"/>
              </a:rPr>
              <a:t>elektromagnitlar</a:t>
            </a:r>
            <a:r>
              <a:rPr lang="en-US" sz="2300" dirty="0"/>
              <a:t> </a:t>
            </a:r>
            <a:r>
              <a:rPr lang="en-US" sz="2300" dirty="0" err="1"/>
              <a:t>ustida</a:t>
            </a:r>
            <a:r>
              <a:rPr lang="en-US" sz="2300" dirty="0"/>
              <a:t> </a:t>
            </a:r>
            <a:r>
              <a:rPr lang="en-US" sz="2300" u="sng" dirty="0">
                <a:hlinkClick r:id="rId8" tooltip="Stator"/>
              </a:rPr>
              <a:t>stator</a:t>
            </a:r>
            <a:r>
              <a:rPr lang="en-US" sz="2300" dirty="0"/>
              <a:t> </a:t>
            </a:r>
            <a:r>
              <a:rPr lang="en-US" sz="2300" dirty="0" err="1"/>
              <a:t>hosil</a:t>
            </a:r>
            <a:r>
              <a:rPr lang="en-US" sz="2300" dirty="0"/>
              <a:t> </a:t>
            </a:r>
            <a:r>
              <a:rPr lang="en-US" sz="2300" dirty="0" err="1"/>
              <a:t>qiluvchi</a:t>
            </a:r>
            <a:r>
              <a:rPr lang="en-US" sz="2300" dirty="0"/>
              <a:t> </a:t>
            </a:r>
            <a:r>
              <a:rPr lang="en-US" sz="2300" dirty="0" err="1"/>
              <a:t>dvigatelning</a:t>
            </a:r>
            <a:r>
              <a:rPr lang="en-US" sz="2300" dirty="0"/>
              <a:t> </a:t>
            </a:r>
            <a:r>
              <a:rPr lang="en-US" sz="2300" u="sng" dirty="0" err="1">
                <a:hlinkClick r:id="rId9" tooltip="Magnit maydon"/>
              </a:rPr>
              <a:t>magnit</a:t>
            </a:r>
            <a:r>
              <a:rPr lang="en-US" sz="2300" u="sng" dirty="0">
                <a:hlinkClick r:id="rId9" tooltip="Magnit maydon"/>
              </a:rPr>
              <a:t> </a:t>
            </a:r>
            <a:r>
              <a:rPr lang="en-US" sz="2300" u="sng" dirty="0" err="1">
                <a:hlinkClick r:id="rId9" tooltip="Magnit maydon"/>
              </a:rPr>
              <a:t>maydon</a:t>
            </a:r>
            <a:r>
              <a:rPr lang="en-US" sz="2300" dirty="0"/>
              <a:t> </a:t>
            </a:r>
            <a:r>
              <a:rPr lang="en-US" sz="2300" dirty="0" err="1"/>
              <a:t>chiziq</a:t>
            </a:r>
            <a:r>
              <a:rPr lang="en-US" sz="2300" dirty="0"/>
              <a:t> </a:t>
            </a:r>
            <a:r>
              <a:rPr lang="en-US" sz="2300" dirty="0" err="1"/>
              <a:t>oqimining</a:t>
            </a:r>
            <a:r>
              <a:rPr lang="en-US" sz="2300" dirty="0"/>
              <a:t> </a:t>
            </a:r>
            <a:r>
              <a:rPr lang="en-US" sz="2300" dirty="0" err="1"/>
              <a:t>tebranishlari</a:t>
            </a:r>
            <a:r>
              <a:rPr lang="en-US" sz="2300" dirty="0"/>
              <a:t> </a:t>
            </a:r>
            <a:r>
              <a:rPr lang="en-US" sz="2300" dirty="0" err="1"/>
              <a:t>bilan</a:t>
            </a:r>
            <a:r>
              <a:rPr lang="en-US" sz="2300" dirty="0"/>
              <a:t> </a:t>
            </a:r>
            <a:r>
              <a:rPr lang="en-US" sz="2300" dirty="0" err="1"/>
              <a:t>o'z</a:t>
            </a:r>
            <a:r>
              <a:rPr lang="en-US" sz="2300" dirty="0"/>
              <a:t> </a:t>
            </a:r>
            <a:r>
              <a:rPr lang="en-US" sz="2300" dirty="0" err="1"/>
              <a:t>vaqtida</a:t>
            </a:r>
            <a:r>
              <a:rPr lang="en-US" sz="2300" dirty="0"/>
              <a:t> </a:t>
            </a:r>
            <a:r>
              <a:rPr lang="en-US" sz="2300" dirty="0" err="1"/>
              <a:t>aylanadigan</a:t>
            </a:r>
            <a:r>
              <a:rPr lang="en-US" sz="2300" dirty="0"/>
              <a:t>. Rotor </a:t>
            </a:r>
            <a:r>
              <a:rPr lang="en-US" sz="2300" dirty="0" err="1"/>
              <a:t>doimiy</a:t>
            </a:r>
            <a:r>
              <a:rPr lang="en-US" sz="2300" dirty="0"/>
              <a:t> </a:t>
            </a:r>
            <a:r>
              <a:rPr lang="en-US" sz="2300" dirty="0" err="1"/>
              <a:t>magnitlar</a:t>
            </a:r>
            <a:r>
              <a:rPr lang="en-US" sz="2300" dirty="0"/>
              <a:t> </a:t>
            </a:r>
            <a:r>
              <a:rPr lang="en-US" sz="2300" dirty="0" err="1"/>
              <a:t>yoki</a:t>
            </a:r>
            <a:r>
              <a:rPr lang="en-US" sz="2300" dirty="0"/>
              <a:t> </a:t>
            </a:r>
            <a:r>
              <a:rPr lang="en-US" sz="2300" dirty="0" err="1"/>
              <a:t>elektromagnitlar</a:t>
            </a:r>
            <a:r>
              <a:rPr lang="en-US" sz="2300" dirty="0"/>
              <a:t> </a:t>
            </a:r>
            <a:r>
              <a:rPr lang="en-US" sz="2300" dirty="0" err="1"/>
              <a:t>bilan</a:t>
            </a:r>
            <a:r>
              <a:rPr lang="en-US" sz="2300" dirty="0"/>
              <a:t> stator </a:t>
            </a:r>
            <a:r>
              <a:rPr lang="en-US" sz="2300" dirty="0" err="1"/>
              <a:t>maydoni</a:t>
            </a:r>
            <a:r>
              <a:rPr lang="en-US" sz="2300" dirty="0"/>
              <a:t> </a:t>
            </a:r>
            <a:r>
              <a:rPr lang="en-US" sz="2300" dirty="0" err="1"/>
              <a:t>bilan</a:t>
            </a:r>
            <a:r>
              <a:rPr lang="en-US" sz="2300" dirty="0"/>
              <a:t> </a:t>
            </a:r>
            <a:r>
              <a:rPr lang="en-US" sz="2300" dirty="0" err="1"/>
              <a:t>bir</a:t>
            </a:r>
            <a:r>
              <a:rPr lang="en-US" sz="2300" dirty="0"/>
              <a:t> </a:t>
            </a:r>
            <a:r>
              <a:rPr lang="en-US" sz="2300" dirty="0" err="1"/>
              <a:t>xil</a:t>
            </a:r>
            <a:r>
              <a:rPr lang="en-US" sz="2300" dirty="0"/>
              <a:t> </a:t>
            </a:r>
            <a:r>
              <a:rPr lang="en-US" sz="2300" dirty="0" err="1"/>
              <a:t>tezlikda</a:t>
            </a:r>
            <a:r>
              <a:rPr lang="en-US" sz="2300" dirty="0"/>
              <a:t> </a:t>
            </a:r>
            <a:r>
              <a:rPr lang="en-US" sz="2300" dirty="0" err="1"/>
              <a:t>aylanadi</a:t>
            </a:r>
            <a:r>
              <a:rPr lang="en-US" sz="2300" dirty="0"/>
              <a:t> </a:t>
            </a:r>
            <a:r>
              <a:rPr lang="en-US" sz="2300" dirty="0" err="1"/>
              <a:t>va</a:t>
            </a:r>
            <a:r>
              <a:rPr lang="en-US" sz="2300" dirty="0"/>
              <a:t> </a:t>
            </a:r>
            <a:r>
              <a:rPr lang="en-US" sz="2300" dirty="0" err="1"/>
              <a:t>natijada</a:t>
            </a:r>
            <a:r>
              <a:rPr lang="en-US" sz="2300" dirty="0"/>
              <a:t> </a:t>
            </a:r>
            <a:r>
              <a:rPr lang="en-US" sz="2300" dirty="0" err="1"/>
              <a:t>har</a:t>
            </a:r>
            <a:r>
              <a:rPr lang="en-US" sz="2300" dirty="0"/>
              <a:t> </a:t>
            </a:r>
            <a:r>
              <a:rPr lang="en-US" sz="2300" dirty="0" err="1"/>
              <a:t>qanday</a:t>
            </a:r>
            <a:r>
              <a:rPr lang="en-US" sz="2300" dirty="0"/>
              <a:t> </a:t>
            </a:r>
            <a:r>
              <a:rPr lang="en-US" sz="2300" dirty="0" err="1"/>
              <a:t>o'zgaruvchan</a:t>
            </a:r>
            <a:r>
              <a:rPr lang="en-US" sz="2300" dirty="0"/>
              <a:t> </a:t>
            </a:r>
            <a:r>
              <a:rPr lang="en-US" sz="2300" dirty="0" err="1"/>
              <a:t>o'zgaruvchan</a:t>
            </a:r>
            <a:r>
              <a:rPr lang="en-US" sz="2300" dirty="0"/>
              <a:t> </a:t>
            </a:r>
            <a:r>
              <a:rPr lang="en-US" sz="2300" dirty="0" err="1"/>
              <a:t>dvigatelning</a:t>
            </a:r>
            <a:r>
              <a:rPr lang="en-US" sz="2300" dirty="0"/>
              <a:t> </a:t>
            </a:r>
            <a:r>
              <a:rPr lang="en-US" sz="2300" dirty="0" err="1"/>
              <a:t>ikkinchi</a:t>
            </a:r>
            <a:r>
              <a:rPr lang="en-US" sz="2300" dirty="0"/>
              <a:t> </a:t>
            </a:r>
            <a:r>
              <a:rPr lang="en-US" sz="2300" dirty="0" err="1"/>
              <a:t>sinxronlangan</a:t>
            </a:r>
            <a:r>
              <a:rPr lang="en-US" sz="2300" dirty="0"/>
              <a:t> </a:t>
            </a:r>
            <a:r>
              <a:rPr lang="en-US" sz="2300" dirty="0" err="1"/>
              <a:t>aylanadigan</a:t>
            </a:r>
            <a:r>
              <a:rPr lang="en-US" sz="2300" dirty="0"/>
              <a:t> </a:t>
            </a:r>
            <a:r>
              <a:rPr lang="en-US" sz="2300" dirty="0" err="1"/>
              <a:t>magnit</a:t>
            </a:r>
            <a:r>
              <a:rPr lang="en-US" sz="2300" dirty="0"/>
              <a:t> </a:t>
            </a:r>
            <a:r>
              <a:rPr lang="en-US" sz="2300" dirty="0" err="1"/>
              <a:t>maydonini</a:t>
            </a:r>
            <a:r>
              <a:rPr lang="en-US" sz="2300" dirty="0"/>
              <a:t> </a:t>
            </a:r>
            <a:r>
              <a:rPr lang="en-US" sz="2300" dirty="0" err="1"/>
              <a:t>ta'minlaydi</a:t>
            </a:r>
            <a:r>
              <a:rPr lang="en-US" sz="2300" dirty="0"/>
              <a:t>. </a:t>
            </a:r>
            <a:r>
              <a:rPr lang="en-US" sz="2300" dirty="0" err="1"/>
              <a:t>Sinxron</a:t>
            </a:r>
            <a:r>
              <a:rPr lang="en-US" sz="2300" dirty="0"/>
              <a:t> </a:t>
            </a:r>
            <a:r>
              <a:rPr lang="en-US" sz="2300" dirty="0" err="1"/>
              <a:t>vosita</a:t>
            </a:r>
            <a:r>
              <a:rPr lang="en-US" sz="2300" dirty="0"/>
              <a:t> deb </a:t>
            </a:r>
            <a:r>
              <a:rPr lang="en-US" sz="2300" dirty="0" err="1"/>
              <a:t>nomlanadi</a:t>
            </a:r>
            <a:r>
              <a:rPr lang="en-US" sz="2300" dirty="0"/>
              <a:t> </a:t>
            </a:r>
            <a:r>
              <a:rPr lang="en-US" sz="2300" i="1" u="sng" dirty="0" err="1">
                <a:hlinkClick r:id="rId10" tooltip="Cho'tkasiz yara-rotor ikki marta ishlaydigan elektr mashinasi"/>
              </a:rPr>
              <a:t>ikki</a:t>
            </a:r>
            <a:r>
              <a:rPr lang="en-US" sz="2300" i="1" u="sng" dirty="0">
                <a:hlinkClick r:id="rId10" tooltip="Cho'tkasiz yara-rotor ikki marta ishlaydigan elektr mashinasi"/>
              </a:rPr>
              <a:t> </a:t>
            </a:r>
            <a:r>
              <a:rPr lang="en-US" sz="2300" i="1" u="sng" dirty="0" err="1">
                <a:hlinkClick r:id="rId10" tooltip="Cho'tkasiz yara-rotor ikki marta ishlaydigan elektr mashinasi"/>
              </a:rPr>
              <a:t>marta</a:t>
            </a:r>
            <a:r>
              <a:rPr lang="en-US" sz="2300" i="1" u="sng" dirty="0">
                <a:hlinkClick r:id="rId10" tooltip="Cho'tkasiz yara-rotor ikki marta ishlaydigan elektr mashinasi"/>
              </a:rPr>
              <a:t> </a:t>
            </a:r>
            <a:r>
              <a:rPr lang="en-US" sz="2300" i="1" u="sng" dirty="0" err="1">
                <a:hlinkClick r:id="rId10" tooltip="Cho'tkasiz yara-rotor ikki marta ishlaydigan elektr mashinasi"/>
              </a:rPr>
              <a:t>oziqlangan</a:t>
            </a:r>
            <a:r>
              <a:rPr lang="en-US" sz="2300" dirty="0"/>
              <a:t> agar u </a:t>
            </a:r>
            <a:r>
              <a:rPr lang="en-US" sz="2300" dirty="0" err="1"/>
              <a:t>rotorda</a:t>
            </a:r>
            <a:r>
              <a:rPr lang="en-US" sz="2300" dirty="0"/>
              <a:t> ham, </a:t>
            </a:r>
            <a:r>
              <a:rPr lang="en-US" sz="2300" dirty="0" err="1"/>
              <a:t>statorda</a:t>
            </a:r>
            <a:r>
              <a:rPr lang="en-US" sz="2300" dirty="0"/>
              <a:t> ham </a:t>
            </a:r>
            <a:r>
              <a:rPr lang="en-US" sz="2300" dirty="0" err="1"/>
              <a:t>mustaqil</a:t>
            </a:r>
            <a:r>
              <a:rPr lang="en-US" sz="2300" dirty="0"/>
              <a:t> </a:t>
            </a:r>
            <a:r>
              <a:rPr lang="en-US" sz="2300" dirty="0" err="1"/>
              <a:t>ravishda</a:t>
            </a:r>
            <a:r>
              <a:rPr lang="en-US" sz="2300" dirty="0"/>
              <a:t> </a:t>
            </a:r>
            <a:r>
              <a:rPr lang="en-US" sz="2300" dirty="0" err="1"/>
              <a:t>qo'zg'aladigan</a:t>
            </a:r>
            <a:r>
              <a:rPr lang="en-US" sz="2300" dirty="0"/>
              <a:t> </a:t>
            </a:r>
            <a:r>
              <a:rPr lang="en-US" sz="2300" dirty="0" err="1"/>
              <a:t>ko'p</a:t>
            </a:r>
            <a:r>
              <a:rPr lang="en-US" sz="2300" dirty="0"/>
              <a:t> </a:t>
            </a:r>
            <a:r>
              <a:rPr lang="en-US" sz="2300" dirty="0" err="1"/>
              <a:t>fazali</a:t>
            </a:r>
            <a:r>
              <a:rPr lang="en-US" sz="2300" dirty="0"/>
              <a:t> </a:t>
            </a:r>
            <a:r>
              <a:rPr lang="en-US" sz="2300" dirty="0" err="1"/>
              <a:t>o'zgaruvchan</a:t>
            </a:r>
            <a:r>
              <a:rPr lang="en-US" sz="2300" dirty="0"/>
              <a:t> </a:t>
            </a:r>
            <a:r>
              <a:rPr lang="en-US" sz="2300" dirty="0" err="1"/>
              <a:t>tok</a:t>
            </a:r>
            <a:r>
              <a:rPr lang="en-US" sz="2300" dirty="0"/>
              <a:t> </a:t>
            </a:r>
            <a:r>
              <a:rPr lang="en-US" sz="2300" dirty="0" err="1"/>
              <a:t>elektromagnitlari</a:t>
            </a:r>
            <a:r>
              <a:rPr lang="en-US" sz="2300" dirty="0"/>
              <a:t> </a:t>
            </a:r>
            <a:r>
              <a:rPr lang="en-US" sz="2300" dirty="0" err="1"/>
              <a:t>bilan</a:t>
            </a:r>
            <a:r>
              <a:rPr lang="en-US" sz="2300" dirty="0"/>
              <a:t> </a:t>
            </a:r>
            <a:r>
              <a:rPr lang="en-US" sz="2300" dirty="0" err="1"/>
              <a:t>ta'minlangan</a:t>
            </a:r>
            <a:r>
              <a:rPr lang="en-US" sz="2300" dirty="0"/>
              <a:t> </a:t>
            </a:r>
            <a:r>
              <a:rPr lang="en-US" sz="2300" dirty="0" err="1"/>
              <a:t>bo'lsa</a:t>
            </a:r>
            <a:r>
              <a:rPr lang="en-US" sz="2300" dirty="0"/>
              <a:t>.</a:t>
            </a:r>
            <a:endParaRPr lang="ru-RU" sz="2300" dirty="0"/>
          </a:p>
          <a:p>
            <a:r>
              <a:rPr lang="en-US" sz="2300" dirty="0" err="1"/>
              <a:t>Sinxron</a:t>
            </a:r>
            <a:r>
              <a:rPr lang="en-US" sz="2300" dirty="0"/>
              <a:t> motor </a:t>
            </a:r>
            <a:r>
              <a:rPr lang="en-US" sz="2300" dirty="0" err="1"/>
              <a:t>va</a:t>
            </a:r>
            <a:r>
              <a:rPr lang="en-US" sz="2300" dirty="0"/>
              <a:t> </a:t>
            </a:r>
            <a:r>
              <a:rPr lang="en-US" sz="2300" u="sng" dirty="0" err="1">
                <a:hlinkClick r:id="rId11" tooltip="Asenkron motor"/>
              </a:rPr>
              <a:t>asinxron</a:t>
            </a:r>
            <a:r>
              <a:rPr lang="en-US" sz="2300" u="sng" dirty="0">
                <a:hlinkClick r:id="rId11" tooltip="Asenkron motor"/>
              </a:rPr>
              <a:t> motor</a:t>
            </a:r>
            <a:r>
              <a:rPr lang="en-US" sz="2300" dirty="0"/>
              <a:t> AC </a:t>
            </a:r>
            <a:r>
              <a:rPr lang="en-US" sz="2300" dirty="0" err="1"/>
              <a:t>motorining</a:t>
            </a:r>
            <a:r>
              <a:rPr lang="en-US" sz="2300" dirty="0"/>
              <a:t> </a:t>
            </a:r>
            <a:r>
              <a:rPr lang="en-US" sz="2300" dirty="0" err="1"/>
              <a:t>eng</a:t>
            </a:r>
            <a:r>
              <a:rPr lang="en-US" sz="2300" dirty="0"/>
              <a:t> </a:t>
            </a:r>
            <a:r>
              <a:rPr lang="en-US" sz="2300" dirty="0" err="1"/>
              <a:t>ko'p</a:t>
            </a:r>
            <a:r>
              <a:rPr lang="en-US" sz="2300" dirty="0"/>
              <a:t> </a:t>
            </a:r>
            <a:r>
              <a:rPr lang="en-US" sz="2300" dirty="0" err="1"/>
              <a:t>ishlatiladigan</a:t>
            </a:r>
            <a:r>
              <a:rPr lang="en-US" sz="2300" dirty="0"/>
              <a:t> </a:t>
            </a:r>
            <a:r>
              <a:rPr lang="en-US" sz="2300" dirty="0" err="1"/>
              <a:t>turlari</a:t>
            </a:r>
            <a:r>
              <a:rPr lang="en-US" sz="2300" dirty="0"/>
              <a:t>. </a:t>
            </a:r>
            <a:r>
              <a:rPr lang="en-US" sz="2300" dirty="0" err="1"/>
              <a:t>Ikkala</a:t>
            </a:r>
            <a:r>
              <a:rPr lang="en-US" sz="2300" dirty="0"/>
              <a:t> </a:t>
            </a:r>
            <a:r>
              <a:rPr lang="en-US" sz="2300" dirty="0" err="1"/>
              <a:t>turdagi</a:t>
            </a:r>
            <a:r>
              <a:rPr lang="en-US" sz="2300" dirty="0"/>
              <a:t> </a:t>
            </a:r>
            <a:r>
              <a:rPr lang="en-US" sz="2300" dirty="0" err="1"/>
              <a:t>farq</a:t>
            </a:r>
            <a:r>
              <a:rPr lang="en-US" sz="2300" dirty="0"/>
              <a:t> </a:t>
            </a:r>
            <a:r>
              <a:rPr lang="en-US" sz="2300" dirty="0" err="1"/>
              <a:t>shundan</a:t>
            </a:r>
            <a:r>
              <a:rPr lang="en-US" sz="2300" dirty="0"/>
              <a:t> </a:t>
            </a:r>
            <a:r>
              <a:rPr lang="en-US" sz="2300" dirty="0" err="1"/>
              <a:t>iboratki</a:t>
            </a:r>
            <a:r>
              <a:rPr lang="en-US" sz="2300" dirty="0"/>
              <a:t>, </a:t>
            </a:r>
            <a:r>
              <a:rPr lang="en-US" sz="2300" dirty="0" err="1"/>
              <a:t>sinxron</a:t>
            </a:r>
            <a:r>
              <a:rPr lang="en-US" sz="2300" dirty="0"/>
              <a:t> </a:t>
            </a:r>
            <a:r>
              <a:rPr lang="en-US" sz="2300" dirty="0" err="1"/>
              <a:t>dvigatel</a:t>
            </a:r>
            <a:r>
              <a:rPr lang="en-US" sz="2300" dirty="0"/>
              <a:t> rotor </a:t>
            </a:r>
            <a:r>
              <a:rPr lang="en-US" sz="2300" dirty="0" err="1"/>
              <a:t>magnit</a:t>
            </a:r>
            <a:r>
              <a:rPr lang="en-US" sz="2300" dirty="0"/>
              <a:t> </a:t>
            </a:r>
            <a:r>
              <a:rPr lang="en-US" sz="2300" dirty="0" err="1"/>
              <a:t>maydonini</a:t>
            </a:r>
            <a:r>
              <a:rPr lang="en-US" sz="2300" dirty="0"/>
              <a:t> </a:t>
            </a:r>
            <a:r>
              <a:rPr lang="en-US" sz="2300" dirty="0" err="1"/>
              <a:t>hosil</a:t>
            </a:r>
            <a:r>
              <a:rPr lang="en-US" sz="2300" dirty="0"/>
              <a:t> </a:t>
            </a:r>
            <a:r>
              <a:rPr lang="en-US" sz="2300" dirty="0" err="1"/>
              <a:t>qilish</a:t>
            </a:r>
            <a:r>
              <a:rPr lang="en-US" sz="2300" dirty="0"/>
              <a:t> </a:t>
            </a:r>
            <a:r>
              <a:rPr lang="en-US" sz="2300" dirty="0" err="1"/>
              <a:t>uchun</a:t>
            </a:r>
            <a:r>
              <a:rPr lang="en-US" sz="2300" dirty="0"/>
              <a:t> </a:t>
            </a:r>
            <a:r>
              <a:rPr lang="en-US" sz="2300" dirty="0" err="1"/>
              <a:t>oqim</a:t>
            </a:r>
            <a:r>
              <a:rPr lang="en-US" sz="2300" dirty="0"/>
              <a:t> </a:t>
            </a:r>
            <a:r>
              <a:rPr lang="en-US" sz="2300" dirty="0" err="1"/>
              <a:t>induksiyasiga</a:t>
            </a:r>
            <a:r>
              <a:rPr lang="en-US" sz="2300" dirty="0"/>
              <a:t> </a:t>
            </a:r>
            <a:r>
              <a:rPr lang="en-US" sz="2300" dirty="0" err="1"/>
              <a:t>tayanmagani</a:t>
            </a:r>
            <a:r>
              <a:rPr lang="en-US" sz="2300" dirty="0"/>
              <a:t> </a:t>
            </a:r>
            <a:r>
              <a:rPr lang="en-US" sz="2300" dirty="0" err="1"/>
              <a:t>uchun</a:t>
            </a:r>
            <a:r>
              <a:rPr lang="en-US" sz="2300" dirty="0"/>
              <a:t> </a:t>
            </a:r>
            <a:r>
              <a:rPr lang="en-US" sz="2300" dirty="0" err="1"/>
              <a:t>chiziq</a:t>
            </a:r>
            <a:r>
              <a:rPr lang="en-US" sz="2300" dirty="0"/>
              <a:t> </a:t>
            </a:r>
            <a:r>
              <a:rPr lang="en-US" sz="2300" dirty="0" err="1"/>
              <a:t>chastotasiga</a:t>
            </a:r>
            <a:r>
              <a:rPr lang="en-US" sz="2300" dirty="0"/>
              <a:t> </a:t>
            </a:r>
            <a:r>
              <a:rPr lang="en-US" sz="2300" dirty="0" err="1"/>
              <a:t>qulflangan</a:t>
            </a:r>
            <a:r>
              <a:rPr lang="en-US" sz="2300" dirty="0"/>
              <a:t> </a:t>
            </a:r>
            <a:r>
              <a:rPr lang="en-US" sz="2300" dirty="0" err="1"/>
              <a:t>tezlikda</a:t>
            </a:r>
            <a:r>
              <a:rPr lang="en-US" sz="2300" dirty="0"/>
              <a:t> </a:t>
            </a:r>
            <a:r>
              <a:rPr lang="en-US" sz="2300" dirty="0" err="1"/>
              <a:t>aylanadi</a:t>
            </a:r>
            <a:r>
              <a:rPr lang="en-US" sz="2300" dirty="0"/>
              <a:t>. </a:t>
            </a:r>
            <a:r>
              <a:rPr lang="en-US" sz="2300" dirty="0" err="1"/>
              <a:t>Aksincha</a:t>
            </a:r>
            <a:r>
              <a:rPr lang="en-US" sz="2300" dirty="0"/>
              <a:t>, </a:t>
            </a:r>
            <a:r>
              <a:rPr lang="en-US" sz="2300" dirty="0" err="1"/>
              <a:t>asenkron</a:t>
            </a:r>
            <a:r>
              <a:rPr lang="en-US" sz="2300" dirty="0"/>
              <a:t> motor </a:t>
            </a:r>
            <a:r>
              <a:rPr lang="en-US" sz="2300" dirty="0" err="1"/>
              <a:t>talab</a:t>
            </a:r>
            <a:r>
              <a:rPr lang="en-US" sz="2300" dirty="0"/>
              <a:t> </a:t>
            </a:r>
            <a:r>
              <a:rPr lang="en-US" sz="2300" dirty="0" err="1"/>
              <a:t>qiladi</a:t>
            </a:r>
            <a:r>
              <a:rPr lang="en-US" sz="2300" dirty="0"/>
              <a:t> </a:t>
            </a:r>
            <a:r>
              <a:rPr lang="en-US" sz="2300" i="1" u="sng" dirty="0" err="1">
                <a:hlinkClick r:id="rId12" tooltip="Slip (motorlar)"/>
              </a:rPr>
              <a:t>siljish</a:t>
            </a:r>
            <a:r>
              <a:rPr lang="en-US" sz="2300" dirty="0"/>
              <a:t>: </a:t>
            </a:r>
            <a:r>
              <a:rPr lang="en-US" sz="2300" dirty="0" err="1"/>
              <a:t>rotorning</a:t>
            </a:r>
            <a:r>
              <a:rPr lang="en-US" sz="2300" dirty="0"/>
              <a:t> </a:t>
            </a:r>
            <a:r>
              <a:rPr lang="en-US" sz="2300" dirty="0" err="1"/>
              <a:t>o'rashida</a:t>
            </a:r>
            <a:r>
              <a:rPr lang="en-US" sz="2300" dirty="0"/>
              <a:t> </a:t>
            </a:r>
            <a:r>
              <a:rPr lang="en-US" sz="2300" dirty="0" err="1"/>
              <a:t>oqim</a:t>
            </a:r>
            <a:r>
              <a:rPr lang="en-US" sz="2300" dirty="0"/>
              <a:t> </a:t>
            </a:r>
            <a:r>
              <a:rPr lang="en-US" sz="2300" dirty="0" err="1"/>
              <a:t>hosil</a:t>
            </a:r>
            <a:r>
              <a:rPr lang="en-US" sz="2300" dirty="0"/>
              <a:t> </a:t>
            </a:r>
            <a:r>
              <a:rPr lang="en-US" sz="2300" dirty="0" err="1"/>
              <a:t>qilish</a:t>
            </a:r>
            <a:r>
              <a:rPr lang="en-US" sz="2300" dirty="0"/>
              <a:t> </a:t>
            </a:r>
            <a:r>
              <a:rPr lang="en-US" sz="2300" dirty="0" err="1"/>
              <a:t>uchun</a:t>
            </a:r>
            <a:r>
              <a:rPr lang="en-US" sz="2300" dirty="0"/>
              <a:t> rotor </a:t>
            </a:r>
            <a:r>
              <a:rPr lang="en-US" sz="2300" dirty="0" err="1"/>
              <a:t>o'zgaruvchan</a:t>
            </a:r>
            <a:r>
              <a:rPr lang="en-US" sz="2300" dirty="0"/>
              <a:t> </a:t>
            </a:r>
            <a:r>
              <a:rPr lang="en-US" sz="2300" dirty="0" err="1"/>
              <a:t>o'zgaruvchilardan</a:t>
            </a:r>
            <a:r>
              <a:rPr lang="en-US" sz="2300" dirty="0"/>
              <a:t> </a:t>
            </a:r>
            <a:r>
              <a:rPr lang="en-US" sz="2300" dirty="0" err="1"/>
              <a:t>biroz</a:t>
            </a:r>
            <a:r>
              <a:rPr lang="en-US" sz="2300" dirty="0"/>
              <a:t> </a:t>
            </a:r>
            <a:r>
              <a:rPr lang="en-US" sz="2300" dirty="0" err="1"/>
              <a:t>sekinroq</a:t>
            </a:r>
            <a:r>
              <a:rPr lang="en-US" sz="2300" dirty="0"/>
              <a:t> </a:t>
            </a:r>
            <a:r>
              <a:rPr lang="en-US" sz="2300" dirty="0" err="1"/>
              <a:t>aylanishi</a:t>
            </a:r>
            <a:r>
              <a:rPr lang="en-US" sz="2300" dirty="0"/>
              <a:t> </a:t>
            </a:r>
            <a:r>
              <a:rPr lang="en-US" sz="2300" dirty="0" err="1"/>
              <a:t>kerak</a:t>
            </a:r>
            <a:r>
              <a:rPr lang="en-US" sz="2300" dirty="0"/>
              <a:t>.</a:t>
            </a:r>
            <a:endParaRPr lang="ru-RU" sz="2300" dirty="0"/>
          </a:p>
        </p:txBody>
      </p:sp>
    </p:spTree>
    <p:extLst>
      <p:ext uri="{BB962C8B-B14F-4D97-AF65-F5344CB8AC3E}">
        <p14:creationId xmlns:p14="http://schemas.microsoft.com/office/powerpoint/2010/main" val="2957735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800" b="1" dirty="0" err="1"/>
              <a:t>Bir</a:t>
            </a:r>
            <a:r>
              <a:rPr lang="ru-RU" sz="2800" b="1" dirty="0"/>
              <a:t> </a:t>
            </a:r>
            <a:r>
              <a:rPr lang="ru-RU" sz="2800" b="1" dirty="0" err="1"/>
              <a:t>fazali</a:t>
            </a:r>
            <a:r>
              <a:rPr lang="ru-RU" sz="2800" b="1" dirty="0"/>
              <a:t> 60 </a:t>
            </a:r>
            <a:r>
              <a:rPr lang="ru-RU" sz="2800" b="1" dirty="0" err="1"/>
              <a:t>Hz</a:t>
            </a:r>
            <a:r>
              <a:rPr lang="ru-RU" sz="2800" b="1" dirty="0"/>
              <a:t> 1800 </a:t>
            </a:r>
            <a:r>
              <a:rPr lang="ru-RU" sz="2800" b="1" u="sng" dirty="0">
                <a:hlinkClick r:id="rId2" tooltip="Bir daqiqada inqiloblar"/>
              </a:rPr>
              <a:t>RPM</a:t>
            </a:r>
            <a:r>
              <a:rPr lang="ru-RU" sz="2800" b="1" dirty="0"/>
              <a:t> </a:t>
            </a:r>
            <a:r>
              <a:rPr lang="ru-RU" sz="2800" b="1" dirty="0" err="1"/>
              <a:t>sinxron</a:t>
            </a:r>
            <a:r>
              <a:rPr lang="ru-RU" sz="2800" b="1" dirty="0"/>
              <a:t> </a:t>
            </a:r>
            <a:r>
              <a:rPr lang="ru-RU" sz="2800" b="1" dirty="0" err="1"/>
              <a:t>vosita</a:t>
            </a:r>
            <a:r>
              <a:rPr lang="ru-RU" sz="2800" b="1" dirty="0"/>
              <a:t> </a:t>
            </a:r>
            <a:r>
              <a:rPr lang="ru-RU" sz="2800" b="1" u="sng" dirty="0" err="1">
                <a:hlinkClick r:id="rId3" tooltip="Teleprinter"/>
              </a:rPr>
              <a:t>Teletayp</a:t>
            </a:r>
            <a:r>
              <a:rPr lang="ru-RU" sz="2800" b="1" dirty="0"/>
              <a:t> 1930 </a:t>
            </a:r>
            <a:r>
              <a:rPr lang="ru-RU" sz="2800" b="1" dirty="0" err="1"/>
              <a:t>yildan</a:t>
            </a:r>
            <a:r>
              <a:rPr lang="ru-RU" sz="2800" b="1" dirty="0"/>
              <a:t> 1955 </a:t>
            </a:r>
            <a:r>
              <a:rPr lang="ru-RU" sz="2800" b="1" dirty="0" err="1"/>
              <a:t>yilgacha</a:t>
            </a:r>
            <a:r>
              <a:rPr lang="ru-RU" sz="2800" b="1" dirty="0"/>
              <a:t> </a:t>
            </a:r>
            <a:r>
              <a:rPr lang="ru-RU" sz="2800" b="1" dirty="0" err="1"/>
              <a:t>ishlab</a:t>
            </a:r>
            <a:r>
              <a:rPr lang="ru-RU" sz="2800" b="1" dirty="0"/>
              <a:t> </a:t>
            </a:r>
            <a:r>
              <a:rPr lang="ru-RU" sz="2800" b="1" dirty="0" err="1"/>
              <a:t>chiqarilgan</a:t>
            </a:r>
            <a:r>
              <a:rPr lang="ru-RU" sz="2800" b="1" dirty="0"/>
              <a:t> </a:t>
            </a:r>
            <a:r>
              <a:rPr lang="ru-RU" sz="2800" b="1" dirty="0" err="1"/>
              <a:t>hayajonlanmagan</a:t>
            </a:r>
            <a:r>
              <a:rPr lang="ru-RU" sz="2800" b="1" dirty="0"/>
              <a:t> </a:t>
            </a:r>
            <a:r>
              <a:rPr lang="ru-RU" sz="2800" b="1" dirty="0" err="1"/>
              <a:t>rotorli</a:t>
            </a:r>
            <a:r>
              <a:rPr lang="ru-RU" sz="2800" b="1" dirty="0"/>
              <a:t> </a:t>
            </a:r>
            <a:r>
              <a:rPr lang="ru-RU" sz="2800" b="1" dirty="0" err="1"/>
              <a:t>mashina</a:t>
            </a:r>
            <a:r>
              <a:rPr lang="ru-RU" sz="2800" b="1" dirty="0"/>
              <a:t>.</a:t>
            </a:r>
            <a:r>
              <a:rPr lang="ru-RU" sz="2800" dirty="0"/>
              <a:t/>
            </a:r>
            <a:br>
              <a:rPr lang="ru-RU" sz="2800" dirty="0"/>
            </a:br>
            <a:endParaRPr lang="ru-RU" sz="2800" dirty="0"/>
          </a:p>
        </p:txBody>
      </p:sp>
      <p:pic>
        <p:nvPicPr>
          <p:cNvPr id="4" name="Объект 3" descr="https://upload.wikimedia.org/wikipedia/commons/thumb/f/fa/Synchronous_motor_from_Teletype_machine.jpg/300px-Synchronous_motor_from_Teletype_machine.jpg">
            <a:hlinkClick r:id="rId4"/>
          </p:cNvPr>
          <p:cNvPicPr>
            <a:picLocks noGrp="1"/>
          </p:cNvPicPr>
          <p:nvPr>
            <p:ph idx="1"/>
          </p:nvPr>
        </p:nvPicPr>
        <p:blipFill>
          <a:blip r:embed="rId5">
            <a:extLst>
              <a:ext uri="{28A0092B-C50C-407E-A947-70E740481C1C}">
                <a14:useLocalDpi xmlns:a14="http://schemas.microsoft.com/office/drawing/2010/main" val="0"/>
              </a:ext>
            </a:extLst>
          </a:blip>
          <a:srcRect/>
          <a:stretch>
            <a:fillRect/>
          </a:stretch>
        </p:blipFill>
        <p:spPr bwMode="auto">
          <a:xfrm>
            <a:off x="1008993" y="2002220"/>
            <a:ext cx="9821917" cy="4477407"/>
          </a:xfrm>
          <a:prstGeom prst="rect">
            <a:avLst/>
          </a:prstGeom>
          <a:noFill/>
          <a:ln>
            <a:noFill/>
          </a:ln>
        </p:spPr>
      </p:pic>
    </p:spTree>
    <p:extLst>
      <p:ext uri="{BB962C8B-B14F-4D97-AF65-F5344CB8AC3E}">
        <p14:creationId xmlns:p14="http://schemas.microsoft.com/office/powerpoint/2010/main" val="3168853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11856" y="647910"/>
            <a:ext cx="9144000" cy="870339"/>
          </a:xfrm>
        </p:spPr>
        <p:txBody>
          <a:bodyPr>
            <a:normAutofit fontScale="90000"/>
          </a:bodyPr>
          <a:lstStyle/>
          <a:p>
            <a:r>
              <a:rPr lang="en-US" sz="3200" b="1" dirty="0">
                <a:solidFill>
                  <a:srgbClr val="0070C0"/>
                </a:solidFill>
              </a:rPr>
              <a:t>O‘ZGARMAS TOK MASHINALARINING TUZILISHI VA ISHLASH </a:t>
            </a:r>
            <a:r>
              <a:rPr lang="en-US" sz="3200" b="1" dirty="0" smtClean="0">
                <a:solidFill>
                  <a:srgbClr val="0070C0"/>
                </a:solidFill>
              </a:rPr>
              <a:t>PRINSIPI,NOSOZLIKLARI</a:t>
            </a:r>
            <a:endParaRPr lang="ru-RU" sz="3200" dirty="0">
              <a:solidFill>
                <a:srgbClr val="0070C0"/>
              </a:solidFill>
            </a:endParaRPr>
          </a:p>
        </p:txBody>
      </p:sp>
      <p:sp>
        <p:nvSpPr>
          <p:cNvPr id="3" name="Подзаголовок 2"/>
          <p:cNvSpPr>
            <a:spLocks noGrp="1"/>
          </p:cNvSpPr>
          <p:nvPr>
            <p:ph type="subTitle" idx="1"/>
          </p:nvPr>
        </p:nvSpPr>
        <p:spPr>
          <a:xfrm>
            <a:off x="1411856" y="1820174"/>
            <a:ext cx="9144000" cy="4287328"/>
          </a:xfrm>
        </p:spPr>
        <p:txBody>
          <a:bodyPr/>
          <a:lstStyle/>
          <a:p>
            <a:r>
              <a:rPr lang="en-US" dirty="0" err="1"/>
              <a:t>Elektr</a:t>
            </a:r>
            <a:r>
              <a:rPr lang="en-US" dirty="0"/>
              <a:t> </a:t>
            </a:r>
            <a:r>
              <a:rPr lang="en-US" dirty="0" err="1"/>
              <a:t>mashinalar</a:t>
            </a:r>
            <a:r>
              <a:rPr lang="en-US" dirty="0"/>
              <a:t> </a:t>
            </a:r>
            <a:r>
              <a:rPr lang="en-US" dirty="0" err="1"/>
              <a:t>yordamida</a:t>
            </a:r>
            <a:r>
              <a:rPr lang="en-US" dirty="0"/>
              <a:t> </a:t>
            </a:r>
            <a:r>
              <a:rPr lang="en-US" dirty="0" err="1"/>
              <a:t>mexanik</a:t>
            </a:r>
            <a:r>
              <a:rPr lang="en-US" dirty="0"/>
              <a:t> </a:t>
            </a:r>
            <a:r>
              <a:rPr lang="en-US" dirty="0" err="1"/>
              <a:t>energiyani</a:t>
            </a:r>
            <a:r>
              <a:rPr lang="en-US" dirty="0"/>
              <a:t> </a:t>
            </a:r>
            <a:r>
              <a:rPr lang="en-US" dirty="0" err="1"/>
              <a:t>elektr</a:t>
            </a:r>
            <a:r>
              <a:rPr lang="en-US" dirty="0"/>
              <a:t> </a:t>
            </a:r>
            <a:r>
              <a:rPr lang="en-US" dirty="0" err="1"/>
              <a:t>energiyasiga</a:t>
            </a:r>
            <a:r>
              <a:rPr lang="en-US" dirty="0"/>
              <a:t> </a:t>
            </a:r>
            <a:r>
              <a:rPr lang="en-US" dirty="0" err="1"/>
              <a:t>va</a:t>
            </a:r>
            <a:r>
              <a:rPr lang="en-US" dirty="0"/>
              <a:t> </a:t>
            </a:r>
            <a:r>
              <a:rPr lang="en-US" dirty="0" err="1"/>
              <a:t>aksincha</a:t>
            </a:r>
            <a:r>
              <a:rPr lang="en-US" dirty="0"/>
              <a:t> </a:t>
            </a:r>
            <a:r>
              <a:rPr lang="en-US" dirty="0" err="1"/>
              <a:t>elektr</a:t>
            </a:r>
            <a:r>
              <a:rPr lang="en-US" dirty="0"/>
              <a:t> </a:t>
            </a:r>
            <a:r>
              <a:rPr lang="en-US" dirty="0" err="1"/>
              <a:t>energiyani</a:t>
            </a:r>
            <a:r>
              <a:rPr lang="en-US" dirty="0"/>
              <a:t> </a:t>
            </a:r>
            <a:r>
              <a:rPr lang="en-US" dirty="0" err="1"/>
              <a:t>mexanik</a:t>
            </a:r>
            <a:r>
              <a:rPr lang="en-US" dirty="0"/>
              <a:t> </a:t>
            </a:r>
            <a:r>
              <a:rPr lang="en-US" dirty="0" err="1"/>
              <a:t>energiyaga</a:t>
            </a:r>
            <a:r>
              <a:rPr lang="en-US" dirty="0"/>
              <a:t> </a:t>
            </a:r>
            <a:r>
              <a:rPr lang="en-US" dirty="0" err="1"/>
              <a:t>shuningdek</a:t>
            </a:r>
            <a:r>
              <a:rPr lang="en-US" dirty="0"/>
              <a:t>, </a:t>
            </a:r>
            <a:r>
              <a:rPr lang="en-US" dirty="0" err="1"/>
              <a:t>elektr</a:t>
            </a:r>
            <a:r>
              <a:rPr lang="en-US" dirty="0"/>
              <a:t> </a:t>
            </a:r>
            <a:r>
              <a:rPr lang="en-US" dirty="0" err="1"/>
              <a:t>energiyani</a:t>
            </a:r>
            <a:r>
              <a:rPr lang="en-US" dirty="0"/>
              <a:t> </a:t>
            </a:r>
            <a:r>
              <a:rPr lang="en-US" dirty="0" err="1"/>
              <a:t>bir</a:t>
            </a:r>
            <a:r>
              <a:rPr lang="en-US" dirty="0"/>
              <a:t> </a:t>
            </a:r>
            <a:r>
              <a:rPr lang="en-US" dirty="0" err="1"/>
              <a:t>turdan</a:t>
            </a:r>
            <a:r>
              <a:rPr lang="en-US" dirty="0"/>
              <a:t> </a:t>
            </a:r>
            <a:r>
              <a:rPr lang="en-US" dirty="0" err="1"/>
              <a:t>ikkinchi</a:t>
            </a:r>
            <a:r>
              <a:rPr lang="en-US" dirty="0"/>
              <a:t> </a:t>
            </a:r>
            <a:r>
              <a:rPr lang="en-US" dirty="0" err="1"/>
              <a:t>turga</a:t>
            </a:r>
            <a:r>
              <a:rPr lang="en-US" dirty="0"/>
              <a:t> </a:t>
            </a:r>
            <a:r>
              <a:rPr lang="en-US" dirty="0" err="1"/>
              <a:t>aylantirish</a:t>
            </a:r>
            <a:r>
              <a:rPr lang="en-US" dirty="0"/>
              <a:t> </a:t>
            </a:r>
            <a:r>
              <a:rPr lang="en-US" dirty="0" err="1"/>
              <a:t>mumkin</a:t>
            </a:r>
            <a:r>
              <a:rPr lang="en-US" dirty="0"/>
              <a:t>. </a:t>
            </a:r>
            <a:r>
              <a:rPr lang="en-US" dirty="0" err="1"/>
              <a:t>Mexanik</a:t>
            </a:r>
            <a:r>
              <a:rPr lang="en-US" dirty="0"/>
              <a:t> </a:t>
            </a:r>
            <a:r>
              <a:rPr lang="en-US" dirty="0" err="1"/>
              <a:t>energiyani</a:t>
            </a:r>
            <a:r>
              <a:rPr lang="en-US" dirty="0"/>
              <a:t> </a:t>
            </a:r>
            <a:r>
              <a:rPr lang="en-US" dirty="0" err="1"/>
              <a:t>elektr</a:t>
            </a:r>
            <a:r>
              <a:rPr lang="en-US" dirty="0"/>
              <a:t> </a:t>
            </a:r>
            <a:r>
              <a:rPr lang="en-US" dirty="0" err="1"/>
              <a:t>energiyaga</a:t>
            </a:r>
            <a:r>
              <a:rPr lang="en-US" dirty="0"/>
              <a:t> </a:t>
            </a:r>
            <a:r>
              <a:rPr lang="en-US" dirty="0" err="1"/>
              <a:t>o</a:t>
            </a:r>
            <a:r>
              <a:rPr lang="en-US" b="1" dirty="0" err="1"/>
              <a:t>‘</a:t>
            </a:r>
            <a:r>
              <a:rPr lang="en-US" dirty="0" err="1"/>
              <a:t>zgartirish</a:t>
            </a:r>
            <a:r>
              <a:rPr lang="en-US" dirty="0"/>
              <a:t> </a:t>
            </a:r>
            <a:r>
              <a:rPr lang="en-US" dirty="0" err="1"/>
              <a:t>maqsadida</a:t>
            </a:r>
            <a:r>
              <a:rPr lang="en-US" dirty="0"/>
              <a:t> </a:t>
            </a:r>
            <a:r>
              <a:rPr lang="en-US" dirty="0" err="1"/>
              <a:t>elektr</a:t>
            </a:r>
            <a:r>
              <a:rPr lang="en-US" dirty="0"/>
              <a:t> </a:t>
            </a:r>
            <a:r>
              <a:rPr lang="en-US" dirty="0" err="1"/>
              <a:t>generatorlardan</a:t>
            </a:r>
            <a:r>
              <a:rPr lang="en-US" dirty="0"/>
              <a:t> </a:t>
            </a:r>
            <a:r>
              <a:rPr lang="en-US" dirty="0" err="1"/>
              <a:t>foydalaniladi</a:t>
            </a:r>
            <a:r>
              <a:rPr lang="en-US" dirty="0"/>
              <a:t>. </a:t>
            </a:r>
            <a:r>
              <a:rPr lang="en-US" dirty="0" err="1"/>
              <a:t>Generatorlarni</a:t>
            </a:r>
            <a:r>
              <a:rPr lang="en-US" dirty="0"/>
              <a:t> </a:t>
            </a:r>
            <a:r>
              <a:rPr lang="en-US" dirty="0" err="1"/>
              <a:t>bu</a:t>
            </a:r>
            <a:r>
              <a:rPr lang="en-US" dirty="0"/>
              <a:t>, </a:t>
            </a:r>
            <a:r>
              <a:rPr lang="en-US" dirty="0" err="1"/>
              <a:t>gidravlik</a:t>
            </a:r>
            <a:r>
              <a:rPr lang="en-US" dirty="0"/>
              <a:t> </a:t>
            </a:r>
            <a:r>
              <a:rPr lang="en-US" dirty="0" err="1"/>
              <a:t>va</a:t>
            </a:r>
            <a:r>
              <a:rPr lang="en-US" dirty="0"/>
              <a:t> </a:t>
            </a:r>
            <a:r>
              <a:rPr lang="en-US" dirty="0" err="1"/>
              <a:t>gaz</a:t>
            </a:r>
            <a:r>
              <a:rPr lang="en-US" dirty="0"/>
              <a:t> </a:t>
            </a:r>
            <a:r>
              <a:rPr lang="en-US" dirty="0" err="1"/>
              <a:t>turbinalar</a:t>
            </a:r>
            <a:r>
              <a:rPr lang="en-US" dirty="0"/>
              <a:t>, </a:t>
            </a:r>
            <a:r>
              <a:rPr lang="en-US" dirty="0" err="1"/>
              <a:t>ichki</a:t>
            </a:r>
            <a:r>
              <a:rPr lang="en-US" dirty="0"/>
              <a:t> </a:t>
            </a:r>
            <a:r>
              <a:rPr lang="en-US" dirty="0" err="1"/>
              <a:t>yonar</a:t>
            </a:r>
            <a:r>
              <a:rPr lang="en-US" dirty="0"/>
              <a:t> </a:t>
            </a:r>
            <a:r>
              <a:rPr lang="en-US" dirty="0" err="1"/>
              <a:t>dvigatellar</a:t>
            </a:r>
            <a:r>
              <a:rPr lang="en-US" dirty="0"/>
              <a:t> </a:t>
            </a:r>
            <a:r>
              <a:rPr lang="en-US" dirty="0" err="1"/>
              <a:t>va</a:t>
            </a:r>
            <a:r>
              <a:rPr lang="en-US" dirty="0"/>
              <a:t> </a:t>
            </a:r>
            <a:r>
              <a:rPr lang="en-US" dirty="0" err="1"/>
              <a:t>boshqa</a:t>
            </a:r>
            <a:r>
              <a:rPr lang="en-US" dirty="0"/>
              <a:t> </a:t>
            </a:r>
            <a:r>
              <a:rPr lang="en-US" dirty="0" err="1"/>
              <a:t>dvigatellar</a:t>
            </a:r>
            <a:r>
              <a:rPr lang="en-US" dirty="0"/>
              <a:t> </a:t>
            </a:r>
            <a:r>
              <a:rPr lang="en-US" dirty="0" err="1"/>
              <a:t>yordamida</a:t>
            </a:r>
            <a:r>
              <a:rPr lang="en-US" dirty="0"/>
              <a:t> </a:t>
            </a:r>
            <a:r>
              <a:rPr lang="en-US" dirty="0" err="1"/>
              <a:t>harakatga</a:t>
            </a:r>
            <a:r>
              <a:rPr lang="en-US" dirty="0"/>
              <a:t> </a:t>
            </a:r>
            <a:r>
              <a:rPr lang="en-US" dirty="0" err="1"/>
              <a:t>keltiriladi</a:t>
            </a:r>
            <a:r>
              <a:rPr lang="en-US" dirty="0"/>
              <a:t>. </a:t>
            </a:r>
            <a:r>
              <a:rPr lang="en-US" dirty="0" err="1"/>
              <a:t>Ko</a:t>
            </a:r>
            <a:r>
              <a:rPr lang="en-US" b="1" dirty="0" err="1"/>
              <a:t>‘</a:t>
            </a:r>
            <a:r>
              <a:rPr lang="en-US" dirty="0" err="1"/>
              <a:t>pincha</a:t>
            </a:r>
            <a:r>
              <a:rPr lang="en-US" dirty="0"/>
              <a:t> </a:t>
            </a:r>
            <a:r>
              <a:rPr lang="en-US" dirty="0" err="1"/>
              <a:t>elektr</a:t>
            </a:r>
            <a:r>
              <a:rPr lang="en-US" dirty="0"/>
              <a:t> </a:t>
            </a:r>
            <a:r>
              <a:rPr lang="en-US" dirty="0" err="1"/>
              <a:t>stansiyalarida</a:t>
            </a:r>
            <a:r>
              <a:rPr lang="en-US" dirty="0"/>
              <a:t> </a:t>
            </a:r>
            <a:r>
              <a:rPr lang="en-US" dirty="0" err="1"/>
              <a:t>ishlab</a:t>
            </a:r>
            <a:r>
              <a:rPr lang="en-US" dirty="0"/>
              <a:t> </a:t>
            </a:r>
            <a:r>
              <a:rPr lang="en-US" dirty="0" err="1"/>
              <a:t>chiqarilgan</a:t>
            </a:r>
            <a:r>
              <a:rPr lang="en-US" dirty="0"/>
              <a:t> </a:t>
            </a:r>
            <a:r>
              <a:rPr lang="en-US" dirty="0" err="1"/>
              <a:t>elektr</a:t>
            </a:r>
            <a:r>
              <a:rPr lang="en-US" dirty="0"/>
              <a:t> </a:t>
            </a:r>
            <a:r>
              <a:rPr lang="en-US" dirty="0" err="1"/>
              <a:t>energiya</a:t>
            </a:r>
            <a:r>
              <a:rPr lang="en-US" dirty="0"/>
              <a:t> </a:t>
            </a:r>
            <a:r>
              <a:rPr lang="en-US" dirty="0" err="1"/>
              <a:t>yana</a:t>
            </a:r>
            <a:r>
              <a:rPr lang="en-US" dirty="0"/>
              <a:t> </a:t>
            </a:r>
            <a:r>
              <a:rPr lang="en-US" dirty="0" err="1"/>
              <a:t>turli</a:t>
            </a:r>
            <a:r>
              <a:rPr lang="en-US" dirty="0"/>
              <a:t> </a:t>
            </a:r>
            <a:r>
              <a:rPr lang="en-US" dirty="0" err="1"/>
              <a:t>mashina</a:t>
            </a:r>
            <a:r>
              <a:rPr lang="en-US" dirty="0"/>
              <a:t> </a:t>
            </a:r>
            <a:r>
              <a:rPr lang="en-US" dirty="0" err="1"/>
              <a:t>va</a:t>
            </a:r>
            <a:r>
              <a:rPr lang="en-US" dirty="0"/>
              <a:t> </a:t>
            </a:r>
            <a:r>
              <a:rPr lang="en-US" dirty="0" err="1"/>
              <a:t>mexanizmlarni</a:t>
            </a:r>
            <a:r>
              <a:rPr lang="en-US" dirty="0"/>
              <a:t> </a:t>
            </a:r>
            <a:r>
              <a:rPr lang="en-US" dirty="0" err="1"/>
              <a:t>harakatga</a:t>
            </a:r>
            <a:r>
              <a:rPr lang="en-US" dirty="0"/>
              <a:t> </a:t>
            </a:r>
            <a:r>
              <a:rPr lang="en-US" dirty="0" err="1"/>
              <a:t>keltirish</a:t>
            </a:r>
            <a:r>
              <a:rPr lang="en-US" dirty="0"/>
              <a:t> </a:t>
            </a:r>
            <a:r>
              <a:rPr lang="en-US" dirty="0" err="1"/>
              <a:t>uchun</a:t>
            </a:r>
            <a:r>
              <a:rPr lang="en-US" dirty="0"/>
              <a:t> </a:t>
            </a:r>
            <a:r>
              <a:rPr lang="en-US" dirty="0" err="1"/>
              <a:t>mexanik</a:t>
            </a:r>
            <a:r>
              <a:rPr lang="en-US" dirty="0"/>
              <a:t> </a:t>
            </a:r>
            <a:r>
              <a:rPr lang="en-US" dirty="0" err="1"/>
              <a:t>energiyaga</a:t>
            </a:r>
            <a:r>
              <a:rPr lang="en-US" dirty="0"/>
              <a:t> </a:t>
            </a:r>
            <a:r>
              <a:rPr lang="en-US" dirty="0" err="1"/>
              <a:t>aylantiriladi</a:t>
            </a:r>
            <a:r>
              <a:rPr lang="en-US" dirty="0"/>
              <a:t>. </a:t>
            </a:r>
            <a:r>
              <a:rPr lang="en-US" dirty="0" err="1"/>
              <a:t>Bunday</a:t>
            </a:r>
            <a:r>
              <a:rPr lang="en-US" dirty="0"/>
              <a:t> </a:t>
            </a:r>
            <a:r>
              <a:rPr lang="en-US" dirty="0" err="1"/>
              <a:t>maqsadlarda</a:t>
            </a:r>
            <a:r>
              <a:rPr lang="en-US" dirty="0"/>
              <a:t> </a:t>
            </a:r>
            <a:r>
              <a:rPr lang="en-US" dirty="0" err="1"/>
              <a:t>elektr</a:t>
            </a:r>
            <a:r>
              <a:rPr lang="en-US" dirty="0"/>
              <a:t> </a:t>
            </a:r>
            <a:r>
              <a:rPr lang="en-US" dirty="0" err="1"/>
              <a:t>dvigatellardan</a:t>
            </a:r>
            <a:r>
              <a:rPr lang="en-US" dirty="0"/>
              <a:t> </a:t>
            </a:r>
            <a:r>
              <a:rPr lang="en-US" dirty="0" err="1"/>
              <a:t>foydalaniladi</a:t>
            </a:r>
            <a:r>
              <a:rPr lang="en-US" dirty="0"/>
              <a:t>.</a:t>
            </a:r>
            <a:endParaRPr lang="ru-RU" dirty="0"/>
          </a:p>
          <a:p>
            <a:endParaRPr lang="ru-RU" dirty="0"/>
          </a:p>
        </p:txBody>
      </p:sp>
    </p:spTree>
    <p:extLst>
      <p:ext uri="{BB962C8B-B14F-4D97-AF65-F5344CB8AC3E}">
        <p14:creationId xmlns:p14="http://schemas.microsoft.com/office/powerpoint/2010/main" val="3151058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2"/>
          <p:cNvSpPr>
            <a:spLocks noGrp="1"/>
          </p:cNvSpPr>
          <p:nvPr>
            <p:ph type="title"/>
          </p:nvPr>
        </p:nvSpPr>
        <p:spPr>
          <a:xfrm>
            <a:off x="684213" y="655638"/>
            <a:ext cx="10607675" cy="5338762"/>
          </a:xfrm>
        </p:spPr>
        <p:txBody>
          <a:bodyPr>
            <a:normAutofit/>
          </a:bodyPr>
          <a:lstStyle/>
          <a:p>
            <a:r>
              <a:rPr lang="en-US" sz="2000" dirty="0"/>
              <a:t>. </a:t>
            </a:r>
            <a:r>
              <a:rPr lang="en-US" sz="2000" dirty="0" err="1"/>
              <a:t>Elektr</a:t>
            </a:r>
            <a:r>
              <a:rPr lang="en-US" sz="2000" dirty="0"/>
              <a:t> </a:t>
            </a:r>
            <a:r>
              <a:rPr lang="en-US" sz="2000" dirty="0" err="1"/>
              <a:t>mashinalarining</a:t>
            </a:r>
            <a:r>
              <a:rPr lang="en-US" sz="2000" dirty="0"/>
              <a:t> </a:t>
            </a:r>
            <a:r>
              <a:rPr lang="en-US" sz="2000" dirty="0" err="1"/>
              <a:t>cho</a:t>
            </a:r>
            <a:r>
              <a:rPr lang="en-US" sz="2000" b="1" dirty="0" err="1"/>
              <a:t>‘</a:t>
            </a:r>
            <a:r>
              <a:rPr lang="en-US" sz="2000" dirty="0" err="1"/>
              <a:t>lg</a:t>
            </a:r>
            <a:r>
              <a:rPr lang="en-US" sz="2000" b="1" dirty="0" err="1"/>
              <a:t>‘</a:t>
            </a:r>
            <a:r>
              <a:rPr lang="en-US" sz="2000" dirty="0" err="1"/>
              <a:t>amlari</a:t>
            </a:r>
            <a:r>
              <a:rPr lang="en-US" sz="2000" dirty="0"/>
              <a:t> ham </a:t>
            </a:r>
            <a:r>
              <a:rPr lang="en-US" sz="2000" dirty="0" err="1"/>
              <a:t>asosiy</a:t>
            </a:r>
            <a:r>
              <a:rPr lang="en-US" sz="2000" dirty="0"/>
              <a:t> </a:t>
            </a:r>
            <a:r>
              <a:rPr lang="en-US" sz="2000" dirty="0" err="1"/>
              <a:t>elementlardan</a:t>
            </a:r>
            <a:r>
              <a:rPr lang="en-US" sz="2000" dirty="0"/>
              <a:t> </a:t>
            </a:r>
            <a:r>
              <a:rPr lang="en-US" sz="2000" dirty="0" err="1"/>
              <a:t>hisoblanib</a:t>
            </a:r>
            <a:r>
              <a:rPr lang="en-US" sz="2000" dirty="0"/>
              <a:t>, </a:t>
            </a:r>
            <a:r>
              <a:rPr lang="en-US" sz="2000" dirty="0" err="1"/>
              <a:t>mis</a:t>
            </a:r>
            <a:r>
              <a:rPr lang="en-US" sz="2000" dirty="0"/>
              <a:t>, </a:t>
            </a:r>
            <a:r>
              <a:rPr lang="en-US" sz="2000" dirty="0" err="1"/>
              <a:t>alyuminiy</a:t>
            </a:r>
            <a:r>
              <a:rPr lang="en-US" sz="2000" dirty="0"/>
              <a:t> </a:t>
            </a:r>
            <a:r>
              <a:rPr lang="en-US" sz="2000" dirty="0" err="1"/>
              <a:t>va</a:t>
            </a:r>
            <a:r>
              <a:rPr lang="en-US" sz="2000" dirty="0"/>
              <a:t> </a:t>
            </a:r>
            <a:r>
              <a:rPr lang="en-US" sz="2000" dirty="0" err="1"/>
              <a:t>ularning</a:t>
            </a:r>
            <a:r>
              <a:rPr lang="en-US" sz="2000" dirty="0"/>
              <a:t> </a:t>
            </a:r>
            <a:r>
              <a:rPr lang="en-US" sz="2000" dirty="0" err="1"/>
              <a:t>qotishmalaridan</a:t>
            </a:r>
            <a:r>
              <a:rPr lang="en-US" sz="2000" dirty="0"/>
              <a:t> </a:t>
            </a:r>
            <a:r>
              <a:rPr lang="en-US" sz="2000" dirty="0" err="1"/>
              <a:t>iborat</a:t>
            </a:r>
            <a:r>
              <a:rPr lang="en-US" sz="2000" dirty="0"/>
              <a:t> </a:t>
            </a:r>
            <a:r>
              <a:rPr lang="en-US" sz="2000" dirty="0" err="1"/>
              <a:t>bo</a:t>
            </a:r>
            <a:r>
              <a:rPr lang="en-US" sz="2000" b="1" dirty="0" err="1"/>
              <a:t>‘</a:t>
            </a:r>
            <a:r>
              <a:rPr lang="en-US" sz="2000" dirty="0" err="1"/>
              <a:t>lgan</a:t>
            </a:r>
            <a:r>
              <a:rPr lang="en-US" sz="2000" dirty="0"/>
              <a:t> </a:t>
            </a:r>
            <a:r>
              <a:rPr lang="en-US" sz="2000" dirty="0" err="1"/>
              <a:t>elektrotexnik</a:t>
            </a:r>
            <a:r>
              <a:rPr lang="en-US" sz="2000" dirty="0"/>
              <a:t> </a:t>
            </a:r>
            <a:r>
              <a:rPr lang="en-US" sz="2000" dirty="0" err="1"/>
              <a:t>materiallardan</a:t>
            </a:r>
            <a:r>
              <a:rPr lang="en-US" sz="2000" dirty="0"/>
              <a:t> </a:t>
            </a:r>
            <a:r>
              <a:rPr lang="en-US" sz="2000" dirty="0" err="1"/>
              <a:t>tayyorlanadi</a:t>
            </a:r>
            <a:r>
              <a:rPr lang="en-US" sz="2000" dirty="0"/>
              <a:t>. </a:t>
            </a:r>
            <a:r>
              <a:rPr lang="en-US" sz="2000" dirty="0" err="1"/>
              <a:t>Cho</a:t>
            </a:r>
            <a:r>
              <a:rPr lang="en-US" sz="2000" b="1" dirty="0" err="1"/>
              <a:t>‘</a:t>
            </a:r>
            <a:r>
              <a:rPr lang="en-US" sz="2000" dirty="0" err="1"/>
              <a:t>lg</a:t>
            </a:r>
            <a:r>
              <a:rPr lang="en-US" sz="2000" b="1" dirty="0" err="1"/>
              <a:t>‘</a:t>
            </a:r>
            <a:r>
              <a:rPr lang="en-US" sz="2000" dirty="0" err="1"/>
              <a:t>amlarni</a:t>
            </a:r>
            <a:r>
              <a:rPr lang="en-US" sz="2000" dirty="0"/>
              <a:t> </a:t>
            </a:r>
            <a:r>
              <a:rPr lang="en-US" sz="2000" dirty="0" err="1"/>
              <a:t>himoyalash</a:t>
            </a:r>
            <a:r>
              <a:rPr lang="en-US" sz="2000" dirty="0"/>
              <a:t> </a:t>
            </a:r>
            <a:r>
              <a:rPr lang="en-US" sz="2000" dirty="0" err="1"/>
              <a:t>maqsadida</a:t>
            </a:r>
            <a:r>
              <a:rPr lang="en-US" sz="2000" dirty="0"/>
              <a:t>, </a:t>
            </a:r>
            <a:r>
              <a:rPr lang="en-US" sz="2000" dirty="0" err="1"/>
              <a:t>turli</a:t>
            </a:r>
            <a:r>
              <a:rPr lang="en-US" sz="2000" dirty="0"/>
              <a:t> </a:t>
            </a:r>
            <a:r>
              <a:rPr lang="en-US" sz="2000" dirty="0" err="1"/>
              <a:t>elektr</a:t>
            </a:r>
            <a:r>
              <a:rPr lang="en-US" sz="2000" dirty="0"/>
              <a:t> </a:t>
            </a:r>
            <a:r>
              <a:rPr lang="en-US" sz="2000" dirty="0" err="1"/>
              <a:t>himoyalash</a:t>
            </a:r>
            <a:r>
              <a:rPr lang="en-US" sz="2000" dirty="0"/>
              <a:t> </a:t>
            </a:r>
            <a:r>
              <a:rPr lang="en-US" sz="2000" dirty="0" err="1"/>
              <a:t>materiallardan</a:t>
            </a:r>
            <a:r>
              <a:rPr lang="en-US" sz="2000" dirty="0"/>
              <a:t> </a:t>
            </a:r>
            <a:r>
              <a:rPr lang="en-US" sz="2000" dirty="0" err="1"/>
              <a:t>foydalaniladi</a:t>
            </a:r>
            <a:r>
              <a:rPr lang="en-US" sz="2000" dirty="0"/>
              <a:t>. </a:t>
            </a:r>
            <a:r>
              <a:rPr lang="en-US" sz="2000" dirty="0" err="1"/>
              <a:t>Elektr</a:t>
            </a:r>
            <a:r>
              <a:rPr lang="en-US" sz="2000" dirty="0"/>
              <a:t> </a:t>
            </a:r>
            <a:r>
              <a:rPr lang="en-US" sz="2000" dirty="0" err="1"/>
              <a:t>mashinalar</a:t>
            </a:r>
            <a:r>
              <a:rPr lang="en-US" sz="2000" dirty="0"/>
              <a:t> generator </a:t>
            </a:r>
            <a:r>
              <a:rPr lang="en-US" sz="2000" dirty="0" err="1"/>
              <a:t>va</a:t>
            </a:r>
            <a:r>
              <a:rPr lang="en-US" sz="2000" dirty="0"/>
              <a:t> </a:t>
            </a:r>
            <a:r>
              <a:rPr lang="en-US" sz="2000" dirty="0" err="1"/>
              <a:t>dvigatel</a:t>
            </a:r>
            <a:r>
              <a:rPr lang="en-US" sz="2000" dirty="0"/>
              <a:t> </a:t>
            </a:r>
            <a:r>
              <a:rPr lang="en-US" sz="2000" dirty="0" err="1"/>
              <a:t>rejimida</a:t>
            </a:r>
            <a:r>
              <a:rPr lang="en-US" sz="2000" dirty="0"/>
              <a:t> </a:t>
            </a:r>
            <a:r>
              <a:rPr lang="en-US" sz="2000" dirty="0" err="1"/>
              <a:t>qo</a:t>
            </a:r>
            <a:r>
              <a:rPr lang="en-US" sz="2000" b="1" dirty="0" err="1"/>
              <a:t>‘</a:t>
            </a:r>
            <a:r>
              <a:rPr lang="en-US" sz="2000" dirty="0" err="1"/>
              <a:t>llanilishi</a:t>
            </a:r>
            <a:r>
              <a:rPr lang="en-US" sz="2000" dirty="0"/>
              <a:t> </a:t>
            </a:r>
            <a:r>
              <a:rPr lang="en-US" sz="2000" dirty="0" err="1"/>
              <a:t>mumkin</a:t>
            </a:r>
            <a:r>
              <a:rPr lang="en-US" sz="2000" dirty="0"/>
              <a:t>. </a:t>
            </a:r>
            <a:r>
              <a:rPr lang="en-US" sz="2000" dirty="0" err="1"/>
              <a:t>Elektr</a:t>
            </a:r>
            <a:r>
              <a:rPr lang="en-US" sz="2000" dirty="0"/>
              <a:t> </a:t>
            </a:r>
            <a:r>
              <a:rPr lang="en-US" sz="2000" dirty="0" err="1"/>
              <a:t>mashinalarida</a:t>
            </a:r>
            <a:r>
              <a:rPr lang="en-US" sz="2000" dirty="0"/>
              <a:t> </a:t>
            </a:r>
            <a:r>
              <a:rPr lang="en-US" sz="2000" dirty="0" err="1"/>
              <a:t>energiyaning</a:t>
            </a:r>
            <a:r>
              <a:rPr lang="en-US" sz="2000" dirty="0"/>
              <a:t> </a:t>
            </a:r>
            <a:r>
              <a:rPr lang="en-US" sz="2000" dirty="0" err="1"/>
              <a:t>o</a:t>
            </a:r>
            <a:r>
              <a:rPr lang="en-US" sz="2000" b="1" dirty="0" err="1"/>
              <a:t>‘</a:t>
            </a:r>
            <a:r>
              <a:rPr lang="en-US" sz="2000" dirty="0" err="1"/>
              <a:t>zgarishi</a:t>
            </a:r>
            <a:r>
              <a:rPr lang="en-US" sz="2000" dirty="0"/>
              <a:t> </a:t>
            </a:r>
            <a:r>
              <a:rPr lang="en-US" sz="2000" dirty="0" err="1"/>
              <a:t>quvvat</a:t>
            </a:r>
            <a:r>
              <a:rPr lang="en-US" sz="2000" dirty="0"/>
              <a:t> </a:t>
            </a:r>
            <a:r>
              <a:rPr lang="en-US" sz="2000" dirty="0" err="1"/>
              <a:t>isroflari</a:t>
            </a:r>
            <a:r>
              <a:rPr lang="en-US" sz="2000" dirty="0"/>
              <a:t> </a:t>
            </a:r>
            <a:r>
              <a:rPr lang="en-US" sz="2000" dirty="0" err="1"/>
              <a:t>bilan</a:t>
            </a:r>
            <a:r>
              <a:rPr lang="en-US" sz="2000" dirty="0"/>
              <a:t> </a:t>
            </a:r>
            <a:r>
              <a:rPr lang="en-US" sz="2000" dirty="0" err="1"/>
              <a:t>bog</a:t>
            </a:r>
            <a:r>
              <a:rPr lang="en-US" sz="2000" b="1" dirty="0" err="1"/>
              <a:t>‘</a:t>
            </a:r>
            <a:r>
              <a:rPr lang="en-US" sz="2000" dirty="0" err="1"/>
              <a:t>lıq</a:t>
            </a:r>
            <a:r>
              <a:rPr lang="en-US" sz="2000" dirty="0"/>
              <a:t>, </a:t>
            </a:r>
            <a:r>
              <a:rPr lang="en-US" sz="2000" dirty="0" err="1"/>
              <a:t>shuning</a:t>
            </a:r>
            <a:r>
              <a:rPr lang="en-US" sz="2000" dirty="0"/>
              <a:t> </a:t>
            </a:r>
            <a:r>
              <a:rPr lang="en-US" sz="2000" dirty="0" err="1"/>
              <a:t>uchun</a:t>
            </a:r>
            <a:r>
              <a:rPr lang="en-US" sz="2000" dirty="0"/>
              <a:t> </a:t>
            </a:r>
            <a:r>
              <a:rPr lang="en-US" sz="2000" dirty="0" err="1"/>
              <a:t>elektr</a:t>
            </a:r>
            <a:r>
              <a:rPr lang="en-US" sz="2000" dirty="0"/>
              <a:t> </a:t>
            </a:r>
            <a:r>
              <a:rPr lang="en-US" sz="2000" dirty="0" err="1"/>
              <a:t>mashinalarining</a:t>
            </a:r>
            <a:r>
              <a:rPr lang="en-US" sz="2000" dirty="0"/>
              <a:t> </a:t>
            </a:r>
            <a:r>
              <a:rPr lang="en-US" sz="2000" dirty="0" err="1"/>
              <a:t>foydali</a:t>
            </a:r>
            <a:r>
              <a:rPr lang="en-US" sz="2000" dirty="0"/>
              <a:t> </a:t>
            </a:r>
            <a:r>
              <a:rPr lang="en-US" sz="2000" dirty="0" err="1"/>
              <a:t>ish</a:t>
            </a:r>
            <a:r>
              <a:rPr lang="en-US" sz="2000" dirty="0"/>
              <a:t> </a:t>
            </a:r>
            <a:r>
              <a:rPr lang="en-US" sz="2000" dirty="0" err="1"/>
              <a:t>koeffisientlari</a:t>
            </a:r>
            <a:r>
              <a:rPr lang="en-US" sz="2000" dirty="0"/>
              <a:t> 100% </a:t>
            </a:r>
            <a:r>
              <a:rPr lang="en-US" sz="2000" dirty="0" err="1"/>
              <a:t>dan</a:t>
            </a:r>
            <a:r>
              <a:rPr lang="en-US" sz="2000" dirty="0"/>
              <a:t> </a:t>
            </a:r>
            <a:r>
              <a:rPr lang="en-US" sz="2000" dirty="0" err="1"/>
              <a:t>kichik</a:t>
            </a:r>
            <a:r>
              <a:rPr lang="en-US" sz="2000" dirty="0"/>
              <a:t> </a:t>
            </a:r>
            <a:r>
              <a:rPr lang="en-US" sz="2000" dirty="0" err="1"/>
              <a:t>bo</a:t>
            </a:r>
            <a:r>
              <a:rPr lang="en-US" sz="2000" b="1" dirty="0" err="1"/>
              <a:t>‘</a:t>
            </a:r>
            <a:r>
              <a:rPr lang="en-US" sz="2000" dirty="0" err="1"/>
              <a:t>ladi</a:t>
            </a:r>
            <a:r>
              <a:rPr lang="en-US" sz="2000" dirty="0"/>
              <a:t>. </a:t>
            </a:r>
            <a:r>
              <a:rPr lang="en-US" sz="2000" dirty="0" err="1"/>
              <a:t>Katta</a:t>
            </a:r>
            <a:r>
              <a:rPr lang="en-US" sz="2000" dirty="0"/>
              <a:t> </a:t>
            </a:r>
            <a:r>
              <a:rPr lang="en-US" sz="2000" dirty="0" err="1"/>
              <a:t>quvvatli</a:t>
            </a:r>
            <a:r>
              <a:rPr lang="en-US" sz="2000" dirty="0"/>
              <a:t> </a:t>
            </a:r>
            <a:r>
              <a:rPr lang="en-US" sz="2000" dirty="0" err="1"/>
              <a:t>elektr</a:t>
            </a:r>
            <a:r>
              <a:rPr lang="en-US" sz="2000" dirty="0"/>
              <a:t> </a:t>
            </a:r>
            <a:r>
              <a:rPr lang="en-US" sz="2000" dirty="0" err="1"/>
              <a:t>mashinalarining</a:t>
            </a:r>
            <a:r>
              <a:rPr lang="en-US" sz="2000" dirty="0"/>
              <a:t> FIK </a:t>
            </a:r>
            <a:r>
              <a:rPr lang="en-US" sz="2000" dirty="0" err="1"/>
              <a:t>i</a:t>
            </a:r>
            <a:r>
              <a:rPr lang="en-US" sz="2000" dirty="0"/>
              <a:t> 98</a:t>
            </a:r>
            <a:r>
              <a:rPr lang="ru-RU" sz="2000" dirty="0">
                <a:sym typeface="Symbol" panose="05050102010706020507" pitchFamily="18" charset="2"/>
              </a:rPr>
              <a:t></a:t>
            </a:r>
            <a:r>
              <a:rPr lang="en-US" sz="2000" dirty="0"/>
              <a:t>99,5% </a:t>
            </a:r>
            <a:r>
              <a:rPr lang="en-US" sz="2000" dirty="0" err="1"/>
              <a:t>ga</a:t>
            </a:r>
            <a:r>
              <a:rPr lang="en-US" sz="2000" dirty="0"/>
              <a:t> </a:t>
            </a:r>
            <a:r>
              <a:rPr lang="en-US" sz="2000" dirty="0" err="1"/>
              <a:t>teng</a:t>
            </a:r>
            <a:r>
              <a:rPr lang="en-US" sz="2000" dirty="0"/>
              <a:t> </a:t>
            </a:r>
            <a:r>
              <a:rPr lang="en-US" sz="2000" dirty="0" err="1"/>
              <a:t>bo’lib</a:t>
            </a:r>
            <a:r>
              <a:rPr lang="en-US" sz="2000" dirty="0"/>
              <a:t>, </a:t>
            </a:r>
            <a:r>
              <a:rPr lang="en-US" sz="2000" dirty="0" err="1"/>
              <a:t>quvvati</a:t>
            </a:r>
            <a:r>
              <a:rPr lang="en-US" sz="2000" dirty="0"/>
              <a:t> 10 </a:t>
            </a:r>
            <a:r>
              <a:rPr lang="en-US" sz="2000" dirty="0" err="1"/>
              <a:t>Vt</a:t>
            </a:r>
            <a:r>
              <a:rPr lang="en-US" sz="2000" dirty="0"/>
              <a:t> </a:t>
            </a:r>
            <a:r>
              <a:rPr lang="en-US" sz="2000" dirty="0" err="1"/>
              <a:t>gacha</a:t>
            </a:r>
            <a:r>
              <a:rPr lang="en-US" sz="2000" dirty="0"/>
              <a:t> </a:t>
            </a:r>
            <a:r>
              <a:rPr lang="en-US" sz="2000" dirty="0" err="1"/>
              <a:t>bo</a:t>
            </a:r>
            <a:r>
              <a:rPr lang="en-US" sz="2000" b="1" dirty="0" err="1"/>
              <a:t>‘</a:t>
            </a:r>
            <a:r>
              <a:rPr lang="en-US" sz="2000" dirty="0" err="1"/>
              <a:t>lgan</a:t>
            </a:r>
            <a:r>
              <a:rPr lang="en-US" sz="2000" dirty="0"/>
              <a:t> </a:t>
            </a:r>
            <a:r>
              <a:rPr lang="en-US" sz="2000" dirty="0" err="1"/>
              <a:t>elektr</a:t>
            </a:r>
            <a:r>
              <a:rPr lang="en-US" sz="2000" dirty="0"/>
              <a:t> </a:t>
            </a:r>
            <a:r>
              <a:rPr lang="en-US" sz="2000" dirty="0" err="1"/>
              <a:t>mashinalariniki</a:t>
            </a:r>
            <a:r>
              <a:rPr lang="en-US" sz="2000" dirty="0"/>
              <a:t> 20</a:t>
            </a:r>
            <a:r>
              <a:rPr lang="ru-RU" sz="2000" dirty="0">
                <a:sym typeface="Symbol" panose="05050102010706020507" pitchFamily="18" charset="2"/>
              </a:rPr>
              <a:t></a:t>
            </a:r>
            <a:r>
              <a:rPr lang="en-US" sz="2000" dirty="0"/>
              <a:t>40 % </a:t>
            </a:r>
            <a:r>
              <a:rPr lang="en-US" sz="2000" dirty="0" err="1"/>
              <a:t>gacha</a:t>
            </a:r>
            <a:r>
              <a:rPr lang="en-US" sz="2000" dirty="0"/>
              <a:t> </a:t>
            </a:r>
            <a:r>
              <a:rPr lang="en-US" sz="2000" dirty="0" err="1"/>
              <a:t>bo</a:t>
            </a:r>
            <a:r>
              <a:rPr lang="en-US" sz="2000" b="1" dirty="0" err="1"/>
              <a:t>‘</a:t>
            </a:r>
            <a:r>
              <a:rPr lang="en-US" sz="2000" dirty="0" err="1"/>
              <a:t>ladi</a:t>
            </a:r>
            <a:r>
              <a:rPr lang="en-US" sz="2000" dirty="0"/>
              <a:t>.</a:t>
            </a:r>
            <a:r>
              <a:rPr lang="ru-RU" sz="2000" dirty="0"/>
              <a:t/>
            </a:r>
            <a:br>
              <a:rPr lang="ru-RU" sz="2000" dirty="0"/>
            </a:br>
            <a:r>
              <a:rPr lang="en-US" sz="2000" dirty="0" err="1"/>
              <a:t>Elektr</a:t>
            </a:r>
            <a:r>
              <a:rPr lang="en-US" sz="2000" dirty="0"/>
              <a:t> </a:t>
            </a:r>
            <a:r>
              <a:rPr lang="en-US" sz="2000" dirty="0" err="1"/>
              <a:t>mashinalarni</a:t>
            </a:r>
            <a:r>
              <a:rPr lang="en-US" sz="2000" dirty="0"/>
              <a:t> </a:t>
            </a:r>
            <a:r>
              <a:rPr lang="en-US" sz="2000" dirty="0" err="1"/>
              <a:t>quvvatlariga</a:t>
            </a:r>
            <a:r>
              <a:rPr lang="en-US" sz="2000" dirty="0"/>
              <a:t> </a:t>
            </a:r>
            <a:r>
              <a:rPr lang="en-US" sz="2000" dirty="0" err="1"/>
              <a:t>nisbatan</a:t>
            </a:r>
            <a:r>
              <a:rPr lang="en-US" sz="2000" dirty="0"/>
              <a:t> </a:t>
            </a:r>
            <a:r>
              <a:rPr lang="en-US" sz="2000" u="sng" dirty="0" err="1">
                <a:hlinkClick r:id="rId2"/>
              </a:rPr>
              <a:t>quyidagi</a:t>
            </a:r>
            <a:r>
              <a:rPr lang="en-US" sz="2000" u="sng" dirty="0">
                <a:hlinkClick r:id="rId2"/>
              </a:rPr>
              <a:t> </a:t>
            </a:r>
            <a:r>
              <a:rPr lang="en-US" sz="2000" u="sng" dirty="0" err="1">
                <a:hlinkClick r:id="rId2"/>
              </a:rPr>
              <a:t>guruhlarga</a:t>
            </a:r>
            <a:r>
              <a:rPr lang="en-US" sz="2000" u="sng" dirty="0">
                <a:hlinkClick r:id="rId2"/>
              </a:rPr>
              <a:t> </a:t>
            </a:r>
            <a:r>
              <a:rPr lang="en-US" sz="2000" u="sng" dirty="0" err="1">
                <a:hlinkClick r:id="rId2"/>
              </a:rPr>
              <a:t>bo</a:t>
            </a:r>
            <a:r>
              <a:rPr lang="en-US" sz="2000" b="1" dirty="0" err="1"/>
              <a:t>‘</a:t>
            </a:r>
            <a:r>
              <a:rPr lang="en-US" sz="2000" dirty="0" err="1"/>
              <a:t>lish</a:t>
            </a:r>
            <a:r>
              <a:rPr lang="en-US" sz="2000" dirty="0"/>
              <a:t> </a:t>
            </a:r>
            <a:r>
              <a:rPr lang="en-US" sz="2000" dirty="0" err="1"/>
              <a:t>mumkin</a:t>
            </a:r>
            <a:r>
              <a:rPr lang="en-US" sz="2000" dirty="0"/>
              <a:t>:</a:t>
            </a:r>
            <a:r>
              <a:rPr lang="ru-RU" sz="2000" dirty="0"/>
              <a:t/>
            </a:r>
            <a:br>
              <a:rPr lang="ru-RU" sz="2000" dirty="0"/>
            </a:br>
            <a:r>
              <a:rPr lang="en-US" sz="2000" dirty="0"/>
              <a:t>0,5 </a:t>
            </a:r>
            <a:r>
              <a:rPr lang="en-US" sz="2000" dirty="0" err="1"/>
              <a:t>kVt</a:t>
            </a:r>
            <a:r>
              <a:rPr lang="en-US" sz="2000" dirty="0"/>
              <a:t> </a:t>
            </a:r>
            <a:r>
              <a:rPr lang="en-US" sz="2000" dirty="0" err="1"/>
              <a:t>gacha</a:t>
            </a:r>
            <a:r>
              <a:rPr lang="en-US" sz="2000" dirty="0"/>
              <a:t> </a:t>
            </a:r>
            <a:r>
              <a:rPr lang="en-US" sz="2000" dirty="0" err="1"/>
              <a:t>juda</a:t>
            </a:r>
            <a:r>
              <a:rPr lang="en-US" sz="2000" dirty="0"/>
              <a:t> </a:t>
            </a:r>
            <a:r>
              <a:rPr lang="en-US" sz="2000" dirty="0" err="1"/>
              <a:t>kichik</a:t>
            </a:r>
            <a:r>
              <a:rPr lang="en-US" sz="2000" dirty="0"/>
              <a:t> </a:t>
            </a:r>
            <a:r>
              <a:rPr lang="en-US" sz="2000" dirty="0" err="1"/>
              <a:t>mashinalar</a:t>
            </a:r>
            <a:r>
              <a:rPr lang="en-US" sz="2000" dirty="0"/>
              <a:t> </a:t>
            </a:r>
            <a:r>
              <a:rPr lang="en-US" sz="2000" dirty="0" err="1"/>
              <a:t>yoki</a:t>
            </a:r>
            <a:r>
              <a:rPr lang="en-US" sz="2000" dirty="0"/>
              <a:t> </a:t>
            </a:r>
            <a:r>
              <a:rPr lang="en-US" sz="2000" dirty="0" err="1"/>
              <a:t>mikromashinalar</a:t>
            </a:r>
            <a:r>
              <a:rPr lang="en-US" sz="2000" dirty="0"/>
              <a:t>;</a:t>
            </a:r>
            <a:r>
              <a:rPr lang="ru-RU" sz="2000" dirty="0"/>
              <a:t/>
            </a:r>
            <a:br>
              <a:rPr lang="ru-RU" sz="2000" dirty="0"/>
            </a:br>
            <a:r>
              <a:rPr lang="en-US" sz="2000" dirty="0"/>
              <a:t>0,5¸20 </a:t>
            </a:r>
            <a:r>
              <a:rPr lang="en-US" sz="2000" dirty="0" err="1"/>
              <a:t>kVt</a:t>
            </a:r>
            <a:r>
              <a:rPr lang="en-US" sz="2000" dirty="0"/>
              <a:t> - </a:t>
            </a:r>
            <a:r>
              <a:rPr lang="en-US" sz="2000" dirty="0" err="1"/>
              <a:t>kichik</a:t>
            </a:r>
            <a:r>
              <a:rPr lang="en-US" sz="2000" dirty="0"/>
              <a:t> </a:t>
            </a:r>
            <a:r>
              <a:rPr lang="en-US" sz="2000" dirty="0" err="1"/>
              <a:t>quvvatli</a:t>
            </a:r>
            <a:r>
              <a:rPr lang="en-US" sz="2000" dirty="0"/>
              <a:t> </a:t>
            </a:r>
            <a:r>
              <a:rPr lang="en-US" sz="2000" dirty="0" err="1"/>
              <a:t>mashinalar</a:t>
            </a:r>
            <a:r>
              <a:rPr lang="en-US" sz="2000" dirty="0"/>
              <a:t>;</a:t>
            </a:r>
            <a:r>
              <a:rPr lang="ru-RU" sz="2000" dirty="0"/>
              <a:t/>
            </a:r>
            <a:br>
              <a:rPr lang="ru-RU" sz="2000" dirty="0"/>
            </a:br>
            <a:r>
              <a:rPr lang="en-US" sz="2000" dirty="0"/>
              <a:t>20¸250 </a:t>
            </a:r>
            <a:r>
              <a:rPr lang="en-US" sz="2000" dirty="0" err="1"/>
              <a:t>kVt</a:t>
            </a:r>
            <a:r>
              <a:rPr lang="en-US" sz="2000" dirty="0"/>
              <a:t> </a:t>
            </a:r>
            <a:r>
              <a:rPr lang="en-US" sz="2000" dirty="0" err="1"/>
              <a:t>o</a:t>
            </a:r>
            <a:r>
              <a:rPr lang="en-US" sz="2000" b="1" dirty="0" err="1"/>
              <a:t>‘</a:t>
            </a:r>
            <a:r>
              <a:rPr lang="en-US" sz="2000" dirty="0" err="1"/>
              <a:t>rtacha</a:t>
            </a:r>
            <a:r>
              <a:rPr lang="en-US" sz="2000" dirty="0"/>
              <a:t> </a:t>
            </a:r>
            <a:r>
              <a:rPr lang="en-US" sz="2000" dirty="0" err="1"/>
              <a:t>quvvatli</a:t>
            </a:r>
            <a:r>
              <a:rPr lang="en-US" sz="2000" dirty="0"/>
              <a:t> </a:t>
            </a:r>
            <a:r>
              <a:rPr lang="en-US" sz="2000" dirty="0" err="1"/>
              <a:t>mashinalar</a:t>
            </a:r>
            <a:r>
              <a:rPr lang="en-US" sz="2000" dirty="0"/>
              <a:t> </a:t>
            </a:r>
            <a:r>
              <a:rPr lang="en-US" sz="2000" dirty="0" err="1"/>
              <a:t>va</a:t>
            </a:r>
            <a:r>
              <a:rPr lang="en-US" sz="2000" dirty="0"/>
              <a:t> 250 </a:t>
            </a:r>
            <a:r>
              <a:rPr lang="en-US" sz="2000" dirty="0" err="1"/>
              <a:t>kVt</a:t>
            </a:r>
            <a:r>
              <a:rPr lang="en-US" sz="2000" dirty="0"/>
              <a:t> </a:t>
            </a:r>
            <a:r>
              <a:rPr lang="en-US" sz="2000" dirty="0" err="1"/>
              <a:t>dan</a:t>
            </a:r>
            <a:r>
              <a:rPr lang="en-US" sz="2000" dirty="0"/>
              <a:t> </a:t>
            </a:r>
            <a:r>
              <a:rPr lang="en-US" sz="2000" dirty="0" err="1"/>
              <a:t>ortiq</a:t>
            </a:r>
            <a:r>
              <a:rPr lang="en-US" sz="2000" dirty="0"/>
              <a:t> </a:t>
            </a:r>
            <a:r>
              <a:rPr lang="en-US" sz="2000" dirty="0" err="1"/>
              <a:t>quvvatli</a:t>
            </a:r>
            <a:r>
              <a:rPr lang="en-US" sz="2000" dirty="0"/>
              <a:t> </a:t>
            </a:r>
            <a:r>
              <a:rPr lang="en-US" sz="2000" dirty="0" err="1"/>
              <a:t>mashinalarga</a:t>
            </a:r>
            <a:r>
              <a:rPr lang="en-US" sz="2000" dirty="0"/>
              <a:t> </a:t>
            </a:r>
            <a:r>
              <a:rPr lang="en-US" sz="2000" dirty="0" err="1"/>
              <a:t>katta</a:t>
            </a:r>
            <a:r>
              <a:rPr lang="en-US" sz="2000" dirty="0"/>
              <a:t> </a:t>
            </a:r>
            <a:r>
              <a:rPr lang="en-US" sz="2000" dirty="0" err="1"/>
              <a:t>quvvatli</a:t>
            </a:r>
            <a:r>
              <a:rPr lang="en-US" sz="2000" dirty="0"/>
              <a:t> </a:t>
            </a:r>
            <a:r>
              <a:rPr lang="en-US" sz="2000" dirty="0" err="1"/>
              <a:t>mashinalar</a:t>
            </a:r>
            <a:r>
              <a:rPr lang="en-US" sz="2000" dirty="0"/>
              <a:t>.</a:t>
            </a:r>
            <a:r>
              <a:rPr lang="ru-RU" sz="2000" dirty="0"/>
              <a:t/>
            </a:r>
            <a:br>
              <a:rPr lang="ru-RU" sz="2000" dirty="0"/>
            </a:br>
            <a:endParaRPr lang="ru-RU" sz="2000" dirty="0">
              <a:solidFill>
                <a:srgbClr val="C00000"/>
              </a:solidFill>
            </a:endParaRPr>
          </a:p>
        </p:txBody>
      </p:sp>
    </p:spTree>
    <p:extLst>
      <p:ext uri="{BB962C8B-B14F-4D97-AF65-F5344CB8AC3E}">
        <p14:creationId xmlns:p14="http://schemas.microsoft.com/office/powerpoint/2010/main" val="324823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2" y="1639020"/>
            <a:ext cx="8534400" cy="4355380"/>
          </a:xfrm>
        </p:spPr>
        <p:txBody>
          <a:bodyPr>
            <a:normAutofit/>
          </a:bodyPr>
          <a:lstStyle/>
          <a:p>
            <a:r>
              <a:rPr lang="en-US" sz="1600" dirty="0" err="1"/>
              <a:t>Oddiy</a:t>
            </a:r>
            <a:r>
              <a:rPr lang="en-US" sz="1600" dirty="0"/>
              <a:t> </a:t>
            </a:r>
            <a:r>
              <a:rPr lang="en-US" sz="1600" dirty="0" err="1"/>
              <a:t>o</a:t>
            </a:r>
            <a:r>
              <a:rPr lang="en-US" sz="1600" b="1" dirty="0" err="1"/>
              <a:t>‘</a:t>
            </a:r>
            <a:r>
              <a:rPr lang="en-US" sz="1600" dirty="0" err="1"/>
              <a:t>zgarmas</a:t>
            </a:r>
            <a:r>
              <a:rPr lang="en-US" sz="1600" dirty="0"/>
              <a:t> </a:t>
            </a:r>
            <a:r>
              <a:rPr lang="en-US" sz="1600" dirty="0" err="1"/>
              <a:t>tok</a:t>
            </a:r>
            <a:r>
              <a:rPr lang="en-US" sz="1600" dirty="0"/>
              <a:t> </a:t>
            </a:r>
            <a:r>
              <a:rPr lang="en-US" sz="1600" dirty="0" err="1"/>
              <a:t>mashinasining</a:t>
            </a:r>
            <a:r>
              <a:rPr lang="en-US" sz="1600" dirty="0"/>
              <a:t> </a:t>
            </a:r>
            <a:r>
              <a:rPr lang="en-US" sz="1600" dirty="0" err="1"/>
              <a:t>sxematik</a:t>
            </a:r>
            <a:r>
              <a:rPr lang="en-US" sz="1600" dirty="0"/>
              <a:t> </a:t>
            </a:r>
            <a:r>
              <a:rPr lang="en-US" sz="1600" dirty="0" err="1"/>
              <a:t>ko</a:t>
            </a:r>
            <a:r>
              <a:rPr lang="en-US" sz="1600" b="1" dirty="0" err="1"/>
              <a:t>‘</a:t>
            </a:r>
            <a:r>
              <a:rPr lang="en-US" sz="1600" dirty="0" err="1"/>
              <a:t>rinishi</a:t>
            </a:r>
            <a:r>
              <a:rPr lang="en-US" sz="1600" dirty="0"/>
              <a:t> 31-rasmda </a:t>
            </a:r>
            <a:r>
              <a:rPr lang="en-US" sz="1600" dirty="0" err="1"/>
              <a:t>ko</a:t>
            </a:r>
            <a:r>
              <a:rPr lang="en-US" sz="1600" b="1" dirty="0" err="1"/>
              <a:t>‘</a:t>
            </a:r>
            <a:r>
              <a:rPr lang="en-US" sz="1600" dirty="0" err="1"/>
              <a:t>rsatilgan</a:t>
            </a:r>
            <a:r>
              <a:rPr lang="en-US" sz="1600" dirty="0"/>
              <a:t>. </a:t>
            </a:r>
            <a:r>
              <a:rPr lang="en-US" sz="1600" dirty="0" err="1"/>
              <a:t>O</a:t>
            </a:r>
            <a:r>
              <a:rPr lang="en-US" sz="1600" b="1" dirty="0" err="1"/>
              <a:t>‘</a:t>
            </a:r>
            <a:r>
              <a:rPr lang="en-US" sz="1600" dirty="0" err="1"/>
              <a:t>zgarmas</a:t>
            </a:r>
            <a:r>
              <a:rPr lang="en-US" sz="1600" dirty="0"/>
              <a:t> </a:t>
            </a:r>
            <a:r>
              <a:rPr lang="en-US" sz="1600" dirty="0" err="1"/>
              <a:t>tok</a:t>
            </a:r>
            <a:r>
              <a:rPr lang="en-US" sz="1600" dirty="0"/>
              <a:t> </a:t>
            </a:r>
            <a:r>
              <a:rPr lang="en-US" sz="1600" dirty="0" err="1"/>
              <a:t>mashinalari</a:t>
            </a:r>
            <a:r>
              <a:rPr lang="en-US" sz="1600" dirty="0"/>
              <a:t> </a:t>
            </a:r>
            <a:r>
              <a:rPr lang="en-US" sz="1600" dirty="0" err="1"/>
              <a:t>asosan</a:t>
            </a:r>
            <a:r>
              <a:rPr lang="en-US" sz="1600" dirty="0"/>
              <a:t> </a:t>
            </a:r>
            <a:r>
              <a:rPr lang="en-US" sz="1600" dirty="0" err="1"/>
              <a:t>ikki</a:t>
            </a:r>
            <a:r>
              <a:rPr lang="en-US" sz="1600" dirty="0"/>
              <a:t> </a:t>
            </a:r>
            <a:r>
              <a:rPr lang="en-US" sz="1600" dirty="0" err="1"/>
              <a:t>qismdan</a:t>
            </a:r>
            <a:r>
              <a:rPr lang="en-US" sz="1600" dirty="0"/>
              <a:t> </a:t>
            </a:r>
            <a:r>
              <a:rPr lang="en-US" sz="1600" dirty="0" err="1"/>
              <a:t>iborat</a:t>
            </a:r>
            <a:r>
              <a:rPr lang="en-US" sz="1600" dirty="0"/>
              <a:t>: </a:t>
            </a:r>
            <a:r>
              <a:rPr lang="en-US" sz="1600" dirty="0" err="1"/>
              <a:t>qo</a:t>
            </a:r>
            <a:r>
              <a:rPr lang="en-US" sz="1600" b="1" dirty="0" err="1"/>
              <a:t>‘</a:t>
            </a:r>
            <a:r>
              <a:rPr lang="en-US" sz="1600" dirty="0" err="1"/>
              <a:t>zg</a:t>
            </a:r>
            <a:r>
              <a:rPr lang="en-US" sz="1600" b="1" dirty="0" err="1"/>
              <a:t>‘</a:t>
            </a:r>
            <a:r>
              <a:rPr lang="en-US" sz="1600" dirty="0" err="1"/>
              <a:t>almas</a:t>
            </a:r>
            <a:r>
              <a:rPr lang="en-US" sz="1600" dirty="0"/>
              <a:t> </a:t>
            </a:r>
            <a:r>
              <a:rPr lang="en-US" sz="1600" dirty="0" err="1"/>
              <a:t>qismi</a:t>
            </a:r>
            <a:r>
              <a:rPr lang="en-US" sz="1600" dirty="0"/>
              <a:t> stator </a:t>
            </a:r>
            <a:r>
              <a:rPr lang="en-US" sz="1600" dirty="0" err="1"/>
              <a:t>va</a:t>
            </a:r>
            <a:r>
              <a:rPr lang="en-US" sz="1600" dirty="0"/>
              <a:t> </a:t>
            </a:r>
            <a:r>
              <a:rPr lang="en-US" sz="1600" dirty="0" err="1"/>
              <a:t>aylanadigan</a:t>
            </a:r>
            <a:r>
              <a:rPr lang="en-US" sz="1600" dirty="0"/>
              <a:t> </a:t>
            </a:r>
            <a:r>
              <a:rPr lang="en-US" sz="1600" dirty="0" err="1"/>
              <a:t>qismi</a:t>
            </a:r>
            <a:r>
              <a:rPr lang="en-US" sz="1600" dirty="0"/>
              <a:t> </a:t>
            </a:r>
            <a:r>
              <a:rPr lang="en-US" sz="1600" dirty="0" err="1"/>
              <a:t>yakordan</a:t>
            </a:r>
            <a:r>
              <a:rPr lang="en-US" sz="1600" dirty="0"/>
              <a:t> </a:t>
            </a:r>
            <a:r>
              <a:rPr lang="en-US" sz="1600" dirty="0" err="1"/>
              <a:t>iborat</a:t>
            </a:r>
            <a:r>
              <a:rPr lang="en-US" sz="1600" dirty="0"/>
              <a:t>. Stator </a:t>
            </a:r>
            <a:r>
              <a:rPr lang="en-US" sz="1600" dirty="0" err="1"/>
              <a:t>o</a:t>
            </a:r>
            <a:r>
              <a:rPr lang="en-US" sz="1600" b="1" dirty="0" err="1"/>
              <a:t>‘</a:t>
            </a:r>
            <a:r>
              <a:rPr lang="en-US" sz="1600" dirty="0" err="1"/>
              <a:t>z</a:t>
            </a:r>
            <a:r>
              <a:rPr lang="en-US" sz="1600" dirty="0"/>
              <a:t> </a:t>
            </a:r>
            <a:r>
              <a:rPr lang="en-US" sz="1600" dirty="0" err="1"/>
              <a:t>navbatida</a:t>
            </a:r>
            <a:r>
              <a:rPr lang="en-US" sz="1600" dirty="0"/>
              <a:t> </a:t>
            </a:r>
            <a:r>
              <a:rPr lang="en-US" sz="1600" dirty="0" err="1"/>
              <a:t>yarmodan</a:t>
            </a:r>
            <a:r>
              <a:rPr lang="en-US" sz="1600" dirty="0"/>
              <a:t>, </a:t>
            </a:r>
            <a:r>
              <a:rPr lang="en-US" sz="1600" dirty="0" err="1"/>
              <a:t>asosiy</a:t>
            </a:r>
            <a:r>
              <a:rPr lang="en-US" sz="1600" dirty="0"/>
              <a:t> </a:t>
            </a:r>
            <a:r>
              <a:rPr lang="en-US" sz="1600" dirty="0" err="1"/>
              <a:t>qutb</a:t>
            </a:r>
            <a:r>
              <a:rPr lang="en-US" sz="1600" dirty="0"/>
              <a:t> </a:t>
            </a:r>
            <a:r>
              <a:rPr lang="en-US" sz="1600" dirty="0" err="1"/>
              <a:t>o</a:t>
            </a:r>
            <a:r>
              <a:rPr lang="en-US" sz="1600" b="1" dirty="0" err="1"/>
              <a:t>‘</a:t>
            </a:r>
            <a:r>
              <a:rPr lang="en-US" sz="1600" dirty="0" err="1"/>
              <a:t>zagidan</a:t>
            </a:r>
            <a:r>
              <a:rPr lang="en-US" sz="1600" dirty="0"/>
              <a:t>, </a:t>
            </a:r>
            <a:r>
              <a:rPr lang="en-US" sz="1600" dirty="0" err="1"/>
              <a:t>qo</a:t>
            </a:r>
            <a:r>
              <a:rPr lang="en-US" sz="1600" b="1" dirty="0" err="1"/>
              <a:t>‘</a:t>
            </a:r>
            <a:r>
              <a:rPr lang="en-US" sz="1600" dirty="0" err="1"/>
              <a:t>zg</a:t>
            </a:r>
            <a:r>
              <a:rPr lang="en-US" sz="1600" b="1" dirty="0" err="1"/>
              <a:t>‘</a:t>
            </a:r>
            <a:r>
              <a:rPr lang="en-US" sz="1600" dirty="0" err="1"/>
              <a:t>atish</a:t>
            </a:r>
            <a:r>
              <a:rPr lang="en-US" sz="1600" dirty="0"/>
              <a:t> </a:t>
            </a:r>
            <a:r>
              <a:rPr lang="en-US" sz="1600" dirty="0" err="1"/>
              <a:t>cho</a:t>
            </a:r>
            <a:r>
              <a:rPr lang="en-US" sz="1600" b="1" dirty="0" err="1"/>
              <a:t>‘</a:t>
            </a:r>
            <a:r>
              <a:rPr lang="en-US" sz="1600" dirty="0" err="1"/>
              <a:t>lg</a:t>
            </a:r>
            <a:r>
              <a:rPr lang="en-US" sz="1600" b="1" dirty="0" err="1"/>
              <a:t>‘</a:t>
            </a:r>
            <a:r>
              <a:rPr lang="en-US" sz="1600" dirty="0" err="1"/>
              <a:t>amidan</a:t>
            </a:r>
            <a:r>
              <a:rPr lang="en-US" sz="1600" dirty="0"/>
              <a:t>, </a:t>
            </a:r>
            <a:r>
              <a:rPr lang="en-US" sz="1600" dirty="0" err="1"/>
              <a:t>qo</a:t>
            </a:r>
            <a:r>
              <a:rPr lang="en-US" sz="1600" b="1" dirty="0" err="1"/>
              <a:t>‘</a:t>
            </a:r>
            <a:r>
              <a:rPr lang="en-US" sz="1600" dirty="0" err="1"/>
              <a:t>shimcha</a:t>
            </a:r>
            <a:r>
              <a:rPr lang="en-US" sz="1600" dirty="0"/>
              <a:t> </a:t>
            </a:r>
            <a:r>
              <a:rPr lang="en-US" sz="1600" dirty="0" err="1"/>
              <a:t>qutblardan</a:t>
            </a:r>
            <a:r>
              <a:rPr lang="en-US" sz="1600" dirty="0"/>
              <a:t>, </a:t>
            </a:r>
            <a:r>
              <a:rPr lang="en-US" sz="1600" dirty="0" err="1"/>
              <a:t>qo</a:t>
            </a:r>
            <a:r>
              <a:rPr lang="en-US" sz="1600" b="1" dirty="0" err="1"/>
              <a:t>‘</a:t>
            </a:r>
            <a:r>
              <a:rPr lang="en-US" sz="1600" dirty="0" err="1"/>
              <a:t>shimcha</a:t>
            </a:r>
            <a:r>
              <a:rPr lang="en-US" sz="1600" dirty="0"/>
              <a:t> </a:t>
            </a:r>
            <a:r>
              <a:rPr lang="en-US" sz="1600" dirty="0" err="1"/>
              <a:t>qutb</a:t>
            </a:r>
            <a:r>
              <a:rPr lang="en-US" sz="1600" dirty="0"/>
              <a:t> </a:t>
            </a:r>
            <a:r>
              <a:rPr lang="en-US" sz="1600" dirty="0" err="1"/>
              <a:t>cho</a:t>
            </a:r>
            <a:r>
              <a:rPr lang="en-US" sz="1600" b="1" dirty="0" err="1"/>
              <a:t>‘</a:t>
            </a:r>
            <a:r>
              <a:rPr lang="en-US" sz="1600" dirty="0" err="1"/>
              <a:t>lg</a:t>
            </a:r>
            <a:r>
              <a:rPr lang="en-US" sz="1600" b="1" dirty="0" err="1"/>
              <a:t>‘</a:t>
            </a:r>
            <a:r>
              <a:rPr lang="en-US" sz="1600" dirty="0" err="1"/>
              <a:t>amlardan</a:t>
            </a:r>
            <a:r>
              <a:rPr lang="en-US" sz="1600" dirty="0"/>
              <a:t> </a:t>
            </a:r>
            <a:r>
              <a:rPr lang="en-US" sz="1600" dirty="0" err="1"/>
              <a:t>va</a:t>
            </a:r>
            <a:r>
              <a:rPr lang="en-US" sz="1600" dirty="0"/>
              <a:t> </a:t>
            </a:r>
            <a:r>
              <a:rPr lang="en-US" sz="1600" dirty="0" err="1"/>
              <a:t>boshqa</a:t>
            </a:r>
            <a:r>
              <a:rPr lang="en-US" sz="1600" dirty="0"/>
              <a:t> </a:t>
            </a:r>
            <a:r>
              <a:rPr lang="en-US" sz="1600" dirty="0" err="1"/>
              <a:t>konstruktiv</a:t>
            </a:r>
            <a:r>
              <a:rPr lang="en-US" sz="1600" dirty="0"/>
              <a:t> </a:t>
            </a:r>
            <a:r>
              <a:rPr lang="en-US" sz="1600" dirty="0" err="1"/>
              <a:t>elementlardan</a:t>
            </a:r>
            <a:r>
              <a:rPr lang="en-US" sz="1600" dirty="0"/>
              <a:t> </a:t>
            </a:r>
            <a:r>
              <a:rPr lang="en-US" sz="1600" dirty="0" err="1"/>
              <a:t>iborat</a:t>
            </a:r>
            <a:r>
              <a:rPr lang="en-US" sz="1600" dirty="0"/>
              <a:t>.</a:t>
            </a:r>
            <a:r>
              <a:rPr lang="ru-RU" sz="1600" dirty="0"/>
              <a:t/>
            </a:r>
            <a:br>
              <a:rPr lang="ru-RU" sz="1600" dirty="0"/>
            </a:br>
            <a:r>
              <a:rPr lang="en-US" sz="1600" dirty="0" err="1"/>
              <a:t>O</a:t>
            </a:r>
            <a:r>
              <a:rPr lang="en-US" sz="1600" b="1" dirty="0" err="1"/>
              <a:t>‘</a:t>
            </a:r>
            <a:r>
              <a:rPr lang="en-US" sz="1600" dirty="0" err="1"/>
              <a:t>zgarmas</a:t>
            </a:r>
            <a:r>
              <a:rPr lang="en-US" sz="1600" dirty="0"/>
              <a:t> </a:t>
            </a:r>
            <a:r>
              <a:rPr lang="en-US" sz="1600" dirty="0" err="1"/>
              <a:t>tok</a:t>
            </a:r>
            <a:r>
              <a:rPr lang="en-US" sz="1600" dirty="0"/>
              <a:t> </a:t>
            </a:r>
            <a:r>
              <a:rPr lang="en-US" sz="1600" dirty="0" err="1"/>
              <a:t>mashinalarining</a:t>
            </a:r>
            <a:r>
              <a:rPr lang="en-US" sz="1600" dirty="0"/>
              <a:t> </a:t>
            </a:r>
            <a:r>
              <a:rPr lang="en-US" sz="1600" dirty="0" err="1"/>
              <a:t>asosiy</a:t>
            </a:r>
            <a:r>
              <a:rPr lang="en-US" sz="1600" dirty="0"/>
              <a:t> </a:t>
            </a:r>
            <a:r>
              <a:rPr lang="en-US" sz="1600" dirty="0" err="1"/>
              <a:t>qutblarini</a:t>
            </a:r>
            <a:r>
              <a:rPr lang="en-US" sz="1600" dirty="0"/>
              <a:t> </a:t>
            </a:r>
            <a:r>
              <a:rPr lang="en-US" sz="1600" dirty="0" err="1"/>
              <a:t>magnit</a:t>
            </a:r>
            <a:r>
              <a:rPr lang="en-US" sz="1600" dirty="0"/>
              <a:t> </a:t>
            </a:r>
            <a:r>
              <a:rPr lang="en-US" sz="1600" dirty="0" err="1"/>
              <a:t>o</a:t>
            </a:r>
            <a:r>
              <a:rPr lang="en-US" sz="1600" b="1" dirty="0" err="1"/>
              <a:t>‘</a:t>
            </a:r>
            <a:r>
              <a:rPr lang="en-US" sz="1600" dirty="0" err="1"/>
              <a:t>zagi</a:t>
            </a:r>
            <a:r>
              <a:rPr lang="en-US" sz="1600" dirty="0"/>
              <a:t> </a:t>
            </a:r>
            <a:r>
              <a:rPr lang="en-US" sz="1600" dirty="0" err="1"/>
              <a:t>asosan</a:t>
            </a:r>
            <a:r>
              <a:rPr lang="en-US" sz="1600" dirty="0"/>
              <a:t> </a:t>
            </a:r>
            <a:r>
              <a:rPr lang="en-US" sz="1600" dirty="0" err="1"/>
              <a:t>qalinligi</a:t>
            </a:r>
            <a:r>
              <a:rPr lang="en-US" sz="1600" dirty="0"/>
              <a:t> 0,5</a:t>
            </a:r>
            <a:r>
              <a:rPr lang="ru-RU" sz="1600" dirty="0">
                <a:sym typeface="Symbol" panose="05050102010706020507" pitchFamily="18" charset="2"/>
              </a:rPr>
              <a:t></a:t>
            </a:r>
            <a:r>
              <a:rPr lang="en-US" sz="1600" dirty="0"/>
              <a:t> 1 mm </a:t>
            </a:r>
            <a:r>
              <a:rPr lang="en-US" sz="1600" dirty="0" err="1"/>
              <a:t>bo’lgan</a:t>
            </a:r>
            <a:r>
              <a:rPr lang="en-US" sz="1600" dirty="0"/>
              <a:t> </a:t>
            </a:r>
            <a:r>
              <a:rPr lang="en-US" sz="1600" dirty="0" err="1"/>
              <a:t>elektrotexnik</a:t>
            </a:r>
            <a:r>
              <a:rPr lang="en-US" sz="1600" dirty="0"/>
              <a:t> </a:t>
            </a:r>
            <a:r>
              <a:rPr lang="en-US" sz="1600" dirty="0" err="1"/>
              <a:t>po</a:t>
            </a:r>
            <a:r>
              <a:rPr lang="en-US" sz="1600" b="1" dirty="0" err="1"/>
              <a:t>‘</a:t>
            </a:r>
            <a:r>
              <a:rPr lang="en-US" sz="1600" dirty="0" err="1"/>
              <a:t>latdan</a:t>
            </a:r>
            <a:r>
              <a:rPr lang="en-US" sz="1600" dirty="0"/>
              <a:t> </a:t>
            </a:r>
            <a:r>
              <a:rPr lang="en-US" sz="1600" dirty="0" err="1"/>
              <a:t>yig</a:t>
            </a:r>
            <a:r>
              <a:rPr lang="en-US" sz="1600" b="1" dirty="0" err="1"/>
              <a:t>‘</a:t>
            </a:r>
            <a:r>
              <a:rPr lang="en-US" sz="1600" dirty="0" err="1"/>
              <a:t>iladi</a:t>
            </a:r>
            <a:r>
              <a:rPr lang="en-US" sz="1600" dirty="0"/>
              <a:t> </a:t>
            </a:r>
            <a:r>
              <a:rPr lang="en-US" sz="1600" dirty="0" err="1"/>
              <a:t>ba’zi</a:t>
            </a:r>
            <a:r>
              <a:rPr lang="en-US" sz="1600" dirty="0"/>
              <a:t> </a:t>
            </a:r>
            <a:r>
              <a:rPr lang="en-US" sz="1600" dirty="0" err="1"/>
              <a:t>hollarda</a:t>
            </a:r>
            <a:r>
              <a:rPr lang="en-US" sz="1600" dirty="0"/>
              <a:t> </a:t>
            </a:r>
            <a:r>
              <a:rPr lang="en-US" sz="1600" dirty="0" err="1"/>
              <a:t>konstruktiv</a:t>
            </a:r>
            <a:r>
              <a:rPr lang="en-US" sz="1600" dirty="0"/>
              <a:t> </a:t>
            </a:r>
            <a:r>
              <a:rPr lang="en-US" sz="1600" dirty="0" err="1"/>
              <a:t>po</a:t>
            </a:r>
            <a:r>
              <a:rPr lang="en-US" sz="1600" b="1" dirty="0" err="1"/>
              <a:t>‘</a:t>
            </a:r>
            <a:r>
              <a:rPr lang="en-US" sz="1600" dirty="0" err="1"/>
              <a:t>latlardan</a:t>
            </a:r>
            <a:r>
              <a:rPr lang="en-US" sz="1600" dirty="0"/>
              <a:t> </a:t>
            </a:r>
            <a:r>
              <a:rPr lang="ru-RU" sz="1600" dirty="0"/>
              <a:t>р</a:t>
            </a:r>
            <a:r>
              <a:rPr lang="en-US" sz="1600" dirty="0"/>
              <a:t>am </a:t>
            </a:r>
            <a:r>
              <a:rPr lang="en-US" sz="1600" dirty="0" err="1"/>
              <a:t>tayyorlanishi</a:t>
            </a:r>
            <a:r>
              <a:rPr lang="en-US" sz="1600" dirty="0"/>
              <a:t> </a:t>
            </a:r>
            <a:r>
              <a:rPr lang="en-US" sz="1600" dirty="0" err="1"/>
              <a:t>mumkin</a:t>
            </a:r>
            <a:r>
              <a:rPr lang="en-US" sz="1600" dirty="0"/>
              <a:t>.</a:t>
            </a:r>
            <a:r>
              <a:rPr lang="ru-RU" sz="1600" dirty="0"/>
              <a:t/>
            </a:r>
            <a:br>
              <a:rPr lang="ru-RU" sz="1600" dirty="0"/>
            </a:br>
            <a:r>
              <a:rPr lang="en-US" sz="1600" dirty="0" err="1"/>
              <a:t>Elektr</a:t>
            </a:r>
            <a:r>
              <a:rPr lang="en-US" sz="1600" dirty="0"/>
              <a:t> </a:t>
            </a:r>
            <a:r>
              <a:rPr lang="en-US" sz="1600" dirty="0" err="1"/>
              <a:t>mashinalarning</a:t>
            </a:r>
            <a:r>
              <a:rPr lang="en-US" sz="1600" dirty="0"/>
              <a:t> </a:t>
            </a:r>
            <a:r>
              <a:rPr lang="en-US" sz="1600" dirty="0" err="1"/>
              <a:t>magnit</a:t>
            </a:r>
            <a:r>
              <a:rPr lang="en-US" sz="1600" dirty="0"/>
              <a:t> </a:t>
            </a:r>
            <a:r>
              <a:rPr lang="en-US" sz="1600" dirty="0" err="1"/>
              <a:t>o</a:t>
            </a:r>
            <a:r>
              <a:rPr lang="en-US" sz="1600" b="1" dirty="0" err="1"/>
              <a:t>‘</a:t>
            </a:r>
            <a:r>
              <a:rPr lang="en-US" sz="1600" dirty="0" err="1"/>
              <a:t>zaklari</a:t>
            </a:r>
            <a:r>
              <a:rPr lang="en-US" sz="1600" dirty="0"/>
              <a:t> </a:t>
            </a:r>
            <a:r>
              <a:rPr lang="en-US" sz="1600" dirty="0" err="1"/>
              <a:t>issiq</a:t>
            </a:r>
            <a:r>
              <a:rPr lang="en-US" sz="1600" dirty="0"/>
              <a:t> </a:t>
            </a:r>
            <a:r>
              <a:rPr lang="en-US" sz="1600" dirty="0" err="1"/>
              <a:t>holda</a:t>
            </a:r>
            <a:r>
              <a:rPr lang="en-US" sz="1600" dirty="0"/>
              <a:t> </a:t>
            </a:r>
            <a:r>
              <a:rPr lang="en-US" sz="1600" dirty="0" err="1"/>
              <a:t>juvalangan</a:t>
            </a:r>
            <a:r>
              <a:rPr lang="en-US" sz="1600" dirty="0"/>
              <a:t> E41, E42, E43 </a:t>
            </a:r>
            <a:r>
              <a:rPr lang="en-US" sz="1600" dirty="0" err="1"/>
              <a:t>markali</a:t>
            </a:r>
            <a:r>
              <a:rPr lang="en-US" sz="1600" dirty="0"/>
              <a:t> </a:t>
            </a:r>
            <a:r>
              <a:rPr lang="en-US" sz="1600" dirty="0" err="1"/>
              <a:t>yoki</a:t>
            </a:r>
            <a:r>
              <a:rPr lang="en-US" sz="1600" dirty="0"/>
              <a:t> </a:t>
            </a:r>
            <a:r>
              <a:rPr lang="en-US" sz="1600" dirty="0" err="1"/>
              <a:t>sovuq</a:t>
            </a:r>
            <a:r>
              <a:rPr lang="en-US" sz="1600" dirty="0"/>
              <a:t> </a:t>
            </a:r>
            <a:r>
              <a:rPr lang="en-US" sz="1600" dirty="0" err="1"/>
              <a:t>holda</a:t>
            </a:r>
            <a:r>
              <a:rPr lang="en-US" sz="1600" dirty="0"/>
              <a:t> </a:t>
            </a:r>
            <a:r>
              <a:rPr lang="en-US" sz="1600" dirty="0" err="1"/>
              <a:t>juvalangan</a:t>
            </a:r>
            <a:r>
              <a:rPr lang="en-US" sz="1600" dirty="0"/>
              <a:t> E310, E320, E330 </a:t>
            </a:r>
            <a:r>
              <a:rPr lang="en-US" sz="1600" dirty="0" err="1"/>
              <a:t>markali</a:t>
            </a:r>
            <a:r>
              <a:rPr lang="en-US" sz="1600" dirty="0"/>
              <a:t> </a:t>
            </a:r>
            <a:r>
              <a:rPr lang="en-US" sz="1600" dirty="0" err="1"/>
              <a:t>elektrotexnik</a:t>
            </a:r>
            <a:r>
              <a:rPr lang="en-US" sz="1600" dirty="0"/>
              <a:t> </a:t>
            </a:r>
            <a:r>
              <a:rPr lang="en-US" sz="1600" dirty="0" err="1"/>
              <a:t>magnit</a:t>
            </a:r>
            <a:r>
              <a:rPr lang="en-US" sz="1600" dirty="0"/>
              <a:t> </a:t>
            </a:r>
            <a:r>
              <a:rPr lang="en-US" sz="1600" dirty="0" err="1"/>
              <a:t>yumshoq</a:t>
            </a:r>
            <a:r>
              <a:rPr lang="en-US" sz="1600" dirty="0"/>
              <a:t> </a:t>
            </a:r>
            <a:r>
              <a:rPr lang="en-US" sz="1600" dirty="0" err="1"/>
              <a:t>po</a:t>
            </a:r>
            <a:r>
              <a:rPr lang="en-US" sz="1600" b="1" dirty="0" err="1"/>
              <a:t>‘</a:t>
            </a:r>
            <a:r>
              <a:rPr lang="en-US" sz="1600" dirty="0" err="1"/>
              <a:t>latlardan</a:t>
            </a:r>
            <a:r>
              <a:rPr lang="en-US" sz="1600" dirty="0"/>
              <a:t> </a:t>
            </a:r>
            <a:r>
              <a:rPr lang="en-US" sz="1600" dirty="0" err="1"/>
              <a:t>tayyorlanadi</a:t>
            </a:r>
            <a:r>
              <a:rPr lang="en-US" sz="1600" dirty="0"/>
              <a:t>. </a:t>
            </a:r>
            <a:r>
              <a:rPr lang="en-US" sz="1600" dirty="0" err="1"/>
              <a:t>Keyingi</a:t>
            </a:r>
            <a:r>
              <a:rPr lang="en-US" sz="1600" dirty="0"/>
              <a:t> </a:t>
            </a:r>
            <a:r>
              <a:rPr lang="en-US" sz="1600" dirty="0" err="1"/>
              <a:t>paytlarda</a:t>
            </a:r>
            <a:r>
              <a:rPr lang="en-US" sz="1600" dirty="0"/>
              <a:t> </a:t>
            </a:r>
            <a:r>
              <a:rPr lang="en-US" sz="1600" dirty="0" err="1"/>
              <a:t>elektr</a:t>
            </a:r>
            <a:r>
              <a:rPr lang="en-US" sz="1600" dirty="0"/>
              <a:t> </a:t>
            </a:r>
            <a:r>
              <a:rPr lang="en-US" sz="1600" dirty="0" err="1"/>
              <a:t>mashinasozlik</a:t>
            </a:r>
            <a:r>
              <a:rPr lang="en-US" sz="1600" dirty="0"/>
              <a:t> </a:t>
            </a:r>
            <a:r>
              <a:rPr lang="en-US" sz="1600" dirty="0" err="1"/>
              <a:t>zavodlarida</a:t>
            </a:r>
            <a:r>
              <a:rPr lang="en-US" sz="1600" dirty="0"/>
              <a:t> </a:t>
            </a:r>
            <a:r>
              <a:rPr lang="en-US" sz="1600" dirty="0" err="1"/>
              <a:t>elektr</a:t>
            </a:r>
            <a:r>
              <a:rPr lang="en-US" sz="1600" dirty="0"/>
              <a:t> </a:t>
            </a:r>
            <a:r>
              <a:rPr lang="en-US" sz="1600" dirty="0" err="1"/>
              <a:t>mashinalarning</a:t>
            </a:r>
            <a:r>
              <a:rPr lang="en-US" sz="1600" dirty="0"/>
              <a:t> </a:t>
            </a:r>
            <a:r>
              <a:rPr lang="en-US" sz="1600" dirty="0" err="1"/>
              <a:t>magnit</a:t>
            </a:r>
            <a:r>
              <a:rPr lang="en-US" sz="1600" dirty="0"/>
              <a:t> </a:t>
            </a:r>
            <a:r>
              <a:rPr lang="en-US" sz="1600" dirty="0" err="1"/>
              <a:t>o</a:t>
            </a:r>
            <a:r>
              <a:rPr lang="en-US" sz="1600" b="1" dirty="0" err="1"/>
              <a:t>‘</a:t>
            </a:r>
            <a:r>
              <a:rPr lang="en-US" sz="1600" dirty="0" err="1"/>
              <a:t>zaklarini</a:t>
            </a:r>
            <a:r>
              <a:rPr lang="en-US" sz="1600" dirty="0"/>
              <a:t> </a:t>
            </a:r>
            <a:r>
              <a:rPr lang="en-US" sz="1600" dirty="0" err="1"/>
              <a:t>tayyorlashda</a:t>
            </a:r>
            <a:r>
              <a:rPr lang="en-US" sz="1600" dirty="0"/>
              <a:t> </a:t>
            </a:r>
            <a:r>
              <a:rPr lang="en-US" sz="1600" dirty="0" err="1"/>
              <a:t>sovuq</a:t>
            </a:r>
            <a:r>
              <a:rPr lang="en-US" sz="1600" dirty="0"/>
              <a:t> </a:t>
            </a:r>
            <a:r>
              <a:rPr lang="en-US" sz="1600" dirty="0" err="1"/>
              <a:t>holda</a:t>
            </a:r>
            <a:r>
              <a:rPr lang="en-US" sz="1600" dirty="0"/>
              <a:t> </a:t>
            </a:r>
            <a:r>
              <a:rPr lang="en-US" sz="1600" dirty="0" err="1"/>
              <a:t>juvalangan</a:t>
            </a:r>
            <a:r>
              <a:rPr lang="en-US" sz="1600" dirty="0"/>
              <a:t> E310, E320, E330 </a:t>
            </a:r>
            <a:r>
              <a:rPr lang="en-US" sz="1600" dirty="0" err="1"/>
              <a:t>markali</a:t>
            </a:r>
            <a:r>
              <a:rPr lang="en-US" sz="1600" dirty="0"/>
              <a:t> </a:t>
            </a:r>
            <a:r>
              <a:rPr lang="en-US" sz="1600" dirty="0" err="1"/>
              <a:t>po</a:t>
            </a:r>
            <a:r>
              <a:rPr lang="en-US" sz="1600" b="1" dirty="0" err="1"/>
              <a:t>‘</a:t>
            </a:r>
            <a:r>
              <a:rPr lang="en-US" sz="1600" dirty="0" err="1"/>
              <a:t>latlar</a:t>
            </a:r>
            <a:r>
              <a:rPr lang="en-US" sz="1600" dirty="0"/>
              <a:t> </a:t>
            </a:r>
            <a:r>
              <a:rPr lang="en-US" sz="1600" dirty="0" err="1"/>
              <a:t>keng</a:t>
            </a:r>
            <a:r>
              <a:rPr lang="en-US" sz="1600" dirty="0"/>
              <a:t> </a:t>
            </a:r>
            <a:r>
              <a:rPr lang="en-US" sz="1600" dirty="0" err="1"/>
              <a:t>qo</a:t>
            </a:r>
            <a:r>
              <a:rPr lang="en-US" sz="1600" b="1" dirty="0" err="1"/>
              <a:t>‘</a:t>
            </a:r>
            <a:r>
              <a:rPr lang="en-US" sz="1600" dirty="0" err="1"/>
              <a:t>llanilmoqda</a:t>
            </a:r>
            <a:r>
              <a:rPr lang="en-US" sz="1600" dirty="0"/>
              <a:t>.</a:t>
            </a:r>
            <a:br>
              <a:rPr lang="en-US" sz="1600" dirty="0"/>
            </a:br>
            <a:endParaRPr lang="ru-RU" sz="1600" dirty="0"/>
          </a:p>
        </p:txBody>
      </p:sp>
      <p:sp>
        <p:nvSpPr>
          <p:cNvPr id="7" name="Объект 6"/>
          <p:cNvSpPr>
            <a:spLocks noGrp="1"/>
          </p:cNvSpPr>
          <p:nvPr>
            <p:ph idx="1"/>
          </p:nvPr>
        </p:nvSpPr>
        <p:spPr>
          <a:xfrm>
            <a:off x="684212" y="685801"/>
            <a:ext cx="8534400" cy="849702"/>
          </a:xfrm>
        </p:spPr>
        <p:txBody>
          <a:bodyPr/>
          <a:lstStyle/>
          <a:p>
            <a:r>
              <a:rPr lang="en-US" b="1" dirty="0" smtClean="0">
                <a:solidFill>
                  <a:srgbClr val="C00000"/>
                </a:solidFill>
              </a:rPr>
              <a:t>                     </a:t>
            </a:r>
            <a:r>
              <a:rPr lang="en-US" b="1" dirty="0" err="1">
                <a:solidFill>
                  <a:srgbClr val="C00000"/>
                </a:solidFill>
              </a:rPr>
              <a:t>O‘zgarmas</a:t>
            </a:r>
            <a:r>
              <a:rPr lang="en-US" b="1" dirty="0">
                <a:solidFill>
                  <a:srgbClr val="C00000"/>
                </a:solidFill>
              </a:rPr>
              <a:t> </a:t>
            </a:r>
            <a:r>
              <a:rPr lang="en-US" b="1" dirty="0" err="1">
                <a:solidFill>
                  <a:srgbClr val="C00000"/>
                </a:solidFill>
              </a:rPr>
              <a:t>tok</a:t>
            </a:r>
            <a:r>
              <a:rPr lang="en-US" b="1" dirty="0">
                <a:solidFill>
                  <a:srgbClr val="C00000"/>
                </a:solidFill>
              </a:rPr>
              <a:t> </a:t>
            </a:r>
            <a:r>
              <a:rPr lang="en-US" b="1" dirty="0" err="1">
                <a:solidFill>
                  <a:srgbClr val="C00000"/>
                </a:solidFill>
              </a:rPr>
              <a:t>mashinasining</a:t>
            </a:r>
            <a:r>
              <a:rPr lang="en-US" b="1" dirty="0">
                <a:solidFill>
                  <a:srgbClr val="C00000"/>
                </a:solidFill>
              </a:rPr>
              <a:t> </a:t>
            </a:r>
            <a:r>
              <a:rPr lang="en-US" b="1" dirty="0" err="1">
                <a:solidFill>
                  <a:srgbClr val="C00000"/>
                </a:solidFill>
              </a:rPr>
              <a:t>tuzilishi</a:t>
            </a:r>
            <a:endParaRPr lang="ru-RU" dirty="0">
              <a:solidFill>
                <a:srgbClr val="C00000"/>
              </a:solidFill>
            </a:endParaRPr>
          </a:p>
        </p:txBody>
      </p:sp>
    </p:spTree>
    <p:extLst>
      <p:ext uri="{BB962C8B-B14F-4D97-AF65-F5344CB8AC3E}">
        <p14:creationId xmlns:p14="http://schemas.microsoft.com/office/powerpoint/2010/main" val="1156151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701465" y="4685740"/>
            <a:ext cx="8534400" cy="1507067"/>
          </a:xfrm>
        </p:spPr>
        <p:txBody>
          <a:bodyPr>
            <a:normAutofit fontScale="90000"/>
          </a:bodyPr>
          <a:lstStyle/>
          <a:p>
            <a:r>
              <a:rPr lang="en-US" dirty="0" err="1"/>
              <a:t>Oddiy</a:t>
            </a:r>
            <a:r>
              <a:rPr lang="en-US" dirty="0"/>
              <a:t> </a:t>
            </a:r>
            <a:r>
              <a:rPr lang="en-US" dirty="0" err="1"/>
              <a:t>o‘zgarmas</a:t>
            </a:r>
            <a:r>
              <a:rPr lang="en-US" dirty="0"/>
              <a:t> </a:t>
            </a:r>
            <a:r>
              <a:rPr lang="en-US" dirty="0" err="1"/>
              <a:t>tok</a:t>
            </a:r>
            <a:r>
              <a:rPr lang="en-US" dirty="0"/>
              <a:t> </a:t>
            </a:r>
            <a:r>
              <a:rPr lang="en-US" dirty="0" err="1"/>
              <a:t>mashinasi</a:t>
            </a:r>
            <a:r>
              <a:rPr lang="en-US" dirty="0"/>
              <a:t> 1) </a:t>
            </a:r>
            <a:r>
              <a:rPr lang="en-US" dirty="0" err="1"/>
              <a:t>asosiy</a:t>
            </a:r>
            <a:r>
              <a:rPr lang="en-US" dirty="0"/>
              <a:t> </a:t>
            </a:r>
            <a:r>
              <a:rPr lang="en-US" dirty="0" err="1"/>
              <a:t>qutb</a:t>
            </a:r>
            <a:r>
              <a:rPr lang="en-US" dirty="0"/>
              <a:t> </a:t>
            </a:r>
            <a:r>
              <a:rPr lang="en-US" dirty="0" err="1"/>
              <a:t>o‘zaklari</a:t>
            </a:r>
            <a:r>
              <a:rPr lang="en-US" dirty="0"/>
              <a:t>; 2) </a:t>
            </a:r>
            <a:r>
              <a:rPr lang="en-US" dirty="0" err="1"/>
              <a:t>yakor</a:t>
            </a:r>
            <a:r>
              <a:rPr lang="en-US" dirty="0"/>
              <a:t>; 3) </a:t>
            </a:r>
            <a:r>
              <a:rPr lang="en-US" dirty="0" err="1"/>
              <a:t>kollektor</a:t>
            </a:r>
            <a:r>
              <a:rPr lang="en-US" dirty="0"/>
              <a:t> </a:t>
            </a:r>
            <a:r>
              <a:rPr lang="en-US" dirty="0" err="1"/>
              <a:t>plastinalari</a:t>
            </a:r>
            <a:r>
              <a:rPr lang="en-US" dirty="0"/>
              <a:t>; 4) </a:t>
            </a:r>
            <a:r>
              <a:rPr lang="en-US" dirty="0" err="1" smtClean="0"/>
              <a:t>cho‘tkalar</a:t>
            </a:r>
            <a:r>
              <a:rPr lang="en-US" smtClean="0"/>
              <a:t> </a:t>
            </a:r>
            <a:endParaRPr lang="ru-RU" dirty="0"/>
          </a:p>
        </p:txBody>
      </p:sp>
      <p:pic>
        <p:nvPicPr>
          <p:cNvPr id="6" name="Объект 5" descr="https://hozir.org/fargona-texnika-2006-aripov-n-m-mamadalieva-l-k/2426_html_m315bb9aa.gif"/>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828800" y="461513"/>
            <a:ext cx="5952226" cy="3614738"/>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98010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7125" y="294895"/>
            <a:ext cx="10478368" cy="1507067"/>
          </a:xfrm>
        </p:spPr>
        <p:txBody>
          <a:bodyPr>
            <a:noAutofit/>
          </a:bodyPr>
          <a:lstStyle/>
          <a:p>
            <a:pPr algn="ctr"/>
            <a:r>
              <a:rPr lang="en-US" sz="2800" b="1" dirty="0" err="1"/>
              <a:t>O‘zgarmas</a:t>
            </a:r>
            <a:r>
              <a:rPr lang="en-US" sz="2800" b="1" dirty="0"/>
              <a:t> </a:t>
            </a:r>
            <a:r>
              <a:rPr lang="en-US" sz="2800" b="1" dirty="0" err="1"/>
              <a:t>tok</a:t>
            </a:r>
            <a:r>
              <a:rPr lang="en-US" sz="2800" b="1" dirty="0"/>
              <a:t> </a:t>
            </a:r>
            <a:r>
              <a:rPr lang="en-US" sz="2800" b="1" dirty="0" err="1"/>
              <a:t>mashinasining</a:t>
            </a:r>
            <a:r>
              <a:rPr lang="en-US" sz="2800" b="1" dirty="0"/>
              <a:t> </a:t>
            </a:r>
            <a:r>
              <a:rPr lang="en-US" sz="2800" b="1" dirty="0" err="1"/>
              <a:t>qo‘zg‘atish</a:t>
            </a:r>
            <a:r>
              <a:rPr lang="en-US" sz="2800" b="1" dirty="0"/>
              <a:t> </a:t>
            </a:r>
            <a:r>
              <a:rPr lang="en-US" sz="2800" b="1" dirty="0" err="1"/>
              <a:t>cho‘lg‘ami</a:t>
            </a:r>
            <a:r>
              <a:rPr lang="en-US" sz="2800" b="1" dirty="0"/>
              <a:t> </a:t>
            </a:r>
            <a:r>
              <a:rPr lang="en-US" sz="2800" b="1" dirty="0" err="1"/>
              <a:t>yordamida</a:t>
            </a:r>
            <a:r>
              <a:rPr lang="en-US" sz="2800" b="1" dirty="0"/>
              <a:t> </a:t>
            </a:r>
            <a:r>
              <a:rPr lang="en-US" sz="2800" b="1" dirty="0" err="1"/>
              <a:t>asosiy</a:t>
            </a:r>
            <a:r>
              <a:rPr lang="en-US" sz="2800" b="1" dirty="0"/>
              <a:t>                    </a:t>
            </a:r>
            <a:r>
              <a:rPr lang="en-US" sz="2800" b="1" dirty="0" smtClean="0"/>
              <a:t>            </a:t>
            </a:r>
            <a:r>
              <a:rPr lang="en-US" sz="2800" b="1" dirty="0" err="1"/>
              <a:t>magnit</a:t>
            </a:r>
            <a:r>
              <a:rPr lang="en-US" sz="2800" b="1" dirty="0"/>
              <a:t> </a:t>
            </a:r>
            <a:r>
              <a:rPr lang="en-US" sz="2800" b="1" dirty="0" err="1"/>
              <a:t>oqim</a:t>
            </a:r>
            <a:r>
              <a:rPr lang="en-US" sz="2800" b="1" dirty="0"/>
              <a:t> </a:t>
            </a:r>
            <a:r>
              <a:rPr lang="en-US" sz="2800" b="1" dirty="0" err="1"/>
              <a:t>hosil</a:t>
            </a:r>
            <a:r>
              <a:rPr lang="en-US" sz="2800" b="1" dirty="0"/>
              <a:t> </a:t>
            </a:r>
            <a:r>
              <a:rPr lang="en-US" sz="2800" b="1" dirty="0" err="1"/>
              <a:t>qilinadi</a:t>
            </a:r>
            <a:r>
              <a:rPr lang="en-US" sz="2800" b="1" dirty="0" smtClean="0"/>
              <a:t>.</a:t>
            </a:r>
            <a:endParaRPr lang="ru-RU" sz="2800" dirty="0"/>
          </a:p>
        </p:txBody>
      </p:sp>
      <p:sp>
        <p:nvSpPr>
          <p:cNvPr id="3" name="Объект 2"/>
          <p:cNvSpPr>
            <a:spLocks noGrp="1"/>
          </p:cNvSpPr>
          <p:nvPr>
            <p:ph idx="1"/>
          </p:nvPr>
        </p:nvSpPr>
        <p:spPr>
          <a:xfrm>
            <a:off x="917124" y="1940944"/>
            <a:ext cx="10478369" cy="4344200"/>
          </a:xfrm>
        </p:spPr>
        <p:txBody>
          <a:bodyPr>
            <a:normAutofit/>
          </a:bodyPr>
          <a:lstStyle/>
          <a:p>
            <a:r>
              <a:rPr lang="en-US" sz="1800" dirty="0" err="1"/>
              <a:t>O</a:t>
            </a:r>
            <a:r>
              <a:rPr lang="en-US" sz="1800" b="1" dirty="0" err="1"/>
              <a:t>‘</a:t>
            </a:r>
            <a:r>
              <a:rPr lang="en-US" sz="1800" dirty="0" err="1"/>
              <a:t>zgarmas</a:t>
            </a:r>
            <a:r>
              <a:rPr lang="en-US" sz="1800" dirty="0"/>
              <a:t> </a:t>
            </a:r>
            <a:r>
              <a:rPr lang="en-US" sz="1800" dirty="0" err="1"/>
              <a:t>tok</a:t>
            </a:r>
            <a:r>
              <a:rPr lang="en-US" sz="1800" dirty="0"/>
              <a:t> </a:t>
            </a:r>
            <a:r>
              <a:rPr lang="en-US" sz="1800" dirty="0" err="1"/>
              <a:t>mashinasining</a:t>
            </a:r>
            <a:r>
              <a:rPr lang="en-US" sz="1800" dirty="0"/>
              <a:t> </a:t>
            </a:r>
            <a:r>
              <a:rPr lang="en-US" sz="1800" dirty="0" err="1"/>
              <a:t>yakori</a:t>
            </a:r>
            <a:r>
              <a:rPr lang="en-US" sz="1800" dirty="0"/>
              <a:t> </a:t>
            </a:r>
            <a:r>
              <a:rPr lang="en-US" sz="1800" dirty="0" err="1"/>
              <a:t>qyidagi</a:t>
            </a:r>
            <a:r>
              <a:rPr lang="en-US" sz="1800" dirty="0"/>
              <a:t> </a:t>
            </a:r>
            <a:r>
              <a:rPr lang="en-US" sz="1800" dirty="0" err="1"/>
              <a:t>elementlardan</a:t>
            </a:r>
            <a:r>
              <a:rPr lang="en-US" sz="1800" dirty="0"/>
              <a:t>: </a:t>
            </a:r>
            <a:r>
              <a:rPr lang="en-US" sz="1800" dirty="0" err="1"/>
              <a:t>valdan</a:t>
            </a:r>
            <a:r>
              <a:rPr lang="en-US" sz="1800" dirty="0"/>
              <a:t>, </a:t>
            </a:r>
            <a:r>
              <a:rPr lang="en-US" sz="1800" dirty="0" err="1"/>
              <a:t>magnit</a:t>
            </a:r>
            <a:r>
              <a:rPr lang="en-US" sz="1800" dirty="0"/>
              <a:t> </a:t>
            </a:r>
            <a:r>
              <a:rPr lang="en-US" sz="1800" dirty="0" err="1"/>
              <a:t>o</a:t>
            </a:r>
            <a:r>
              <a:rPr lang="en-US" sz="1800" b="1" dirty="0" err="1"/>
              <a:t>‘</a:t>
            </a:r>
            <a:r>
              <a:rPr lang="en-US" sz="1800" dirty="0" err="1"/>
              <a:t>zakdan</a:t>
            </a:r>
            <a:r>
              <a:rPr lang="en-US" sz="1800" dirty="0"/>
              <a:t>, </a:t>
            </a:r>
            <a:r>
              <a:rPr lang="en-US" sz="1800" dirty="0" err="1"/>
              <a:t>kollektordan</a:t>
            </a:r>
            <a:r>
              <a:rPr lang="en-US" sz="1800" dirty="0"/>
              <a:t>, </a:t>
            </a:r>
            <a:r>
              <a:rPr lang="en-US" sz="1800" dirty="0" err="1"/>
              <a:t>cho</a:t>
            </a:r>
            <a:r>
              <a:rPr lang="en-US" sz="1800" b="1" dirty="0" err="1"/>
              <a:t>‘</a:t>
            </a:r>
            <a:r>
              <a:rPr lang="en-US" sz="1800" dirty="0" err="1"/>
              <a:t>lg</a:t>
            </a:r>
            <a:r>
              <a:rPr lang="en-US" sz="1800" b="1" dirty="0" err="1"/>
              <a:t>‘</a:t>
            </a:r>
            <a:r>
              <a:rPr lang="en-US" sz="1800" dirty="0" err="1"/>
              <a:t>amdan</a:t>
            </a:r>
            <a:r>
              <a:rPr lang="en-US" sz="1800" dirty="0"/>
              <a:t> </a:t>
            </a:r>
            <a:r>
              <a:rPr lang="en-US" sz="1800" dirty="0" err="1"/>
              <a:t>va</a:t>
            </a:r>
            <a:r>
              <a:rPr lang="en-US" sz="1800" dirty="0"/>
              <a:t> </a:t>
            </a:r>
            <a:r>
              <a:rPr lang="en-US" sz="1800" dirty="0" err="1"/>
              <a:t>boshqa</a:t>
            </a:r>
            <a:r>
              <a:rPr lang="en-US" sz="1800" dirty="0"/>
              <a:t> </a:t>
            </a:r>
            <a:r>
              <a:rPr lang="en-US" sz="1800" dirty="0" err="1"/>
              <a:t>yordamchi</a:t>
            </a:r>
            <a:r>
              <a:rPr lang="en-US" sz="1800" dirty="0"/>
              <a:t> </a:t>
            </a:r>
            <a:r>
              <a:rPr lang="en-US" sz="1800" dirty="0" err="1"/>
              <a:t>elementlardan</a:t>
            </a:r>
            <a:r>
              <a:rPr lang="en-US" sz="1800" dirty="0"/>
              <a:t> </a:t>
            </a:r>
            <a:r>
              <a:rPr lang="en-US" sz="1800" dirty="0" err="1"/>
              <a:t>iborat</a:t>
            </a:r>
            <a:r>
              <a:rPr lang="en-US" sz="1800" dirty="0"/>
              <a:t>. </a:t>
            </a:r>
            <a:r>
              <a:rPr lang="en-US" sz="1800" dirty="0" err="1"/>
              <a:t>O</a:t>
            </a:r>
            <a:r>
              <a:rPr lang="en-US" sz="1800" b="1" dirty="0" err="1"/>
              <a:t>‘</a:t>
            </a:r>
            <a:r>
              <a:rPr lang="en-US" sz="1800" dirty="0" err="1"/>
              <a:t>zgarmas</a:t>
            </a:r>
            <a:r>
              <a:rPr lang="en-US" sz="1800" dirty="0"/>
              <a:t> </a:t>
            </a:r>
            <a:r>
              <a:rPr lang="en-US" sz="1800" dirty="0" err="1"/>
              <a:t>tok</a:t>
            </a:r>
            <a:r>
              <a:rPr lang="en-US" sz="1800" dirty="0"/>
              <a:t> </a:t>
            </a:r>
            <a:r>
              <a:rPr lang="en-US" sz="1800" dirty="0" err="1"/>
              <a:t>mashinasining</a:t>
            </a:r>
            <a:r>
              <a:rPr lang="en-US" sz="1800" dirty="0"/>
              <a:t> </a:t>
            </a:r>
            <a:r>
              <a:rPr lang="en-US" sz="1800" dirty="0" err="1"/>
              <a:t>vali</a:t>
            </a:r>
            <a:r>
              <a:rPr lang="en-US" sz="1800" dirty="0"/>
              <a:t> </a:t>
            </a:r>
            <a:r>
              <a:rPr lang="en-US" sz="1800" dirty="0" err="1"/>
              <a:t>konstruktiv</a:t>
            </a:r>
            <a:r>
              <a:rPr lang="en-US" sz="1800" dirty="0"/>
              <a:t> </a:t>
            </a:r>
            <a:r>
              <a:rPr lang="en-US" sz="1800" dirty="0" err="1"/>
              <a:t>po</a:t>
            </a:r>
            <a:r>
              <a:rPr lang="en-US" sz="1800" b="1" dirty="0" err="1"/>
              <a:t>‘</a:t>
            </a:r>
            <a:r>
              <a:rPr lang="en-US" sz="1800" dirty="0" err="1"/>
              <a:t>latdan</a:t>
            </a:r>
            <a:r>
              <a:rPr lang="en-US" sz="1800" dirty="0"/>
              <a:t> </a:t>
            </a:r>
            <a:r>
              <a:rPr lang="en-US" sz="1800" dirty="0" err="1"/>
              <a:t>tayyorlanadi</a:t>
            </a:r>
            <a:r>
              <a:rPr lang="en-US" sz="1800" dirty="0"/>
              <a:t>. </a:t>
            </a:r>
            <a:r>
              <a:rPr lang="en-US" sz="1800" dirty="0" err="1"/>
              <a:t>Yakorning</a:t>
            </a:r>
            <a:r>
              <a:rPr lang="en-US" sz="1800" dirty="0"/>
              <a:t> </a:t>
            </a:r>
            <a:r>
              <a:rPr lang="en-US" sz="1800" dirty="0" err="1"/>
              <a:t>magnit</a:t>
            </a:r>
            <a:r>
              <a:rPr lang="en-US" sz="1800" dirty="0"/>
              <a:t> </a:t>
            </a:r>
            <a:r>
              <a:rPr lang="en-US" sz="1800" dirty="0" err="1"/>
              <a:t>o</a:t>
            </a:r>
            <a:r>
              <a:rPr lang="en-US" sz="1800" b="1" dirty="0" err="1"/>
              <a:t>‘</a:t>
            </a:r>
            <a:r>
              <a:rPr lang="en-US" sz="1800" dirty="0" err="1"/>
              <a:t>zagi</a:t>
            </a:r>
            <a:r>
              <a:rPr lang="en-US" sz="1800" dirty="0"/>
              <a:t> </a:t>
            </a:r>
            <a:r>
              <a:rPr lang="en-US" sz="1800" dirty="0" err="1"/>
              <a:t>qalinligi</a:t>
            </a:r>
            <a:r>
              <a:rPr lang="en-US" sz="1800" dirty="0"/>
              <a:t> 0,35</a:t>
            </a:r>
            <a:r>
              <a:rPr lang="ru-RU" sz="1800" dirty="0">
                <a:sym typeface="Symbol" panose="05050102010706020507" pitchFamily="18" charset="2"/>
              </a:rPr>
              <a:t></a:t>
            </a:r>
            <a:r>
              <a:rPr lang="en-US" sz="1800" dirty="0"/>
              <a:t>0,5mm </a:t>
            </a:r>
            <a:r>
              <a:rPr lang="en-US" sz="1800" dirty="0" err="1"/>
              <a:t>bo</a:t>
            </a:r>
            <a:r>
              <a:rPr lang="en-US" sz="1800" b="1" dirty="0" err="1"/>
              <a:t>‘</a:t>
            </a:r>
            <a:r>
              <a:rPr lang="en-US" sz="1800" dirty="0" err="1"/>
              <a:t>lgan</a:t>
            </a:r>
            <a:r>
              <a:rPr lang="en-US" sz="1800" dirty="0"/>
              <a:t> </a:t>
            </a:r>
            <a:r>
              <a:rPr lang="en-US" sz="1800" dirty="0" err="1"/>
              <a:t>elektrotexnik</a:t>
            </a:r>
            <a:r>
              <a:rPr lang="en-US" sz="1800" dirty="0"/>
              <a:t> </a:t>
            </a:r>
            <a:r>
              <a:rPr lang="en-US" sz="1800" dirty="0" err="1"/>
              <a:t>po</a:t>
            </a:r>
            <a:r>
              <a:rPr lang="en-US" sz="1800" b="1" dirty="0" err="1"/>
              <a:t>‘</a:t>
            </a:r>
            <a:r>
              <a:rPr lang="en-US" sz="1800" dirty="0" err="1"/>
              <a:t>lat</a:t>
            </a:r>
            <a:r>
              <a:rPr lang="en-US" sz="1800" dirty="0"/>
              <a:t> </a:t>
            </a:r>
            <a:r>
              <a:rPr lang="en-US" sz="1800" dirty="0" err="1"/>
              <a:t>tunukalaridan</a:t>
            </a:r>
            <a:r>
              <a:rPr lang="en-US" sz="1800" dirty="0"/>
              <a:t> </a:t>
            </a:r>
            <a:r>
              <a:rPr lang="en-US" sz="1800" dirty="0" err="1"/>
              <a:t>yig</a:t>
            </a:r>
            <a:r>
              <a:rPr lang="en-US" sz="1800" b="1" dirty="0" err="1"/>
              <a:t>‘</a:t>
            </a:r>
            <a:r>
              <a:rPr lang="en-US" sz="1800" dirty="0" err="1"/>
              <a:t>ladi</a:t>
            </a:r>
            <a:r>
              <a:rPr lang="en-US" sz="1800" dirty="0"/>
              <a:t>, </a:t>
            </a:r>
            <a:r>
              <a:rPr lang="en-US" sz="1800" dirty="0" err="1"/>
              <a:t>tunukalar</a:t>
            </a:r>
            <a:r>
              <a:rPr lang="en-US" sz="1800" dirty="0"/>
              <a:t> </a:t>
            </a:r>
            <a:r>
              <a:rPr lang="en-US" sz="1800" dirty="0" err="1"/>
              <a:t>bir-biridan</a:t>
            </a:r>
            <a:r>
              <a:rPr lang="en-US" sz="1800" dirty="0"/>
              <a:t> </a:t>
            </a:r>
            <a:r>
              <a:rPr lang="en-US" sz="1800" dirty="0" err="1"/>
              <a:t>maxsus</a:t>
            </a:r>
            <a:r>
              <a:rPr lang="en-US" sz="1800" dirty="0"/>
              <a:t> </a:t>
            </a:r>
            <a:r>
              <a:rPr lang="en-US" sz="1800" dirty="0" err="1"/>
              <a:t>izolyasiyalovchi</a:t>
            </a:r>
            <a:r>
              <a:rPr lang="en-US" sz="1800" dirty="0"/>
              <a:t> </a:t>
            </a:r>
            <a:r>
              <a:rPr lang="en-US" sz="1800" dirty="0" err="1"/>
              <a:t>laklar</a:t>
            </a:r>
            <a:r>
              <a:rPr lang="en-US" sz="1800" dirty="0"/>
              <a:t> </a:t>
            </a:r>
            <a:r>
              <a:rPr lang="en-US" sz="1800" dirty="0" err="1"/>
              <a:t>bilan</a:t>
            </a:r>
            <a:r>
              <a:rPr lang="en-US" sz="1800" dirty="0"/>
              <a:t> </a:t>
            </a:r>
            <a:r>
              <a:rPr lang="en-US" sz="1800" dirty="0" err="1"/>
              <a:t>qoplanadi</a:t>
            </a:r>
            <a:r>
              <a:rPr lang="en-US" sz="1800" dirty="0"/>
              <a:t>, </a:t>
            </a:r>
            <a:r>
              <a:rPr lang="en-US" sz="1800" dirty="0" err="1"/>
              <a:t>lakning</a:t>
            </a:r>
            <a:r>
              <a:rPr lang="en-US" sz="1800" dirty="0"/>
              <a:t> </a:t>
            </a:r>
            <a:r>
              <a:rPr lang="en-US" sz="1800" dirty="0" err="1"/>
              <a:t>qalinligi</a:t>
            </a:r>
            <a:r>
              <a:rPr lang="en-US" sz="1800" dirty="0"/>
              <a:t> </a:t>
            </a:r>
            <a:r>
              <a:rPr lang="en-US" sz="1800" dirty="0" err="1"/>
              <a:t>yakorning</a:t>
            </a:r>
            <a:r>
              <a:rPr lang="en-US" sz="1800" dirty="0"/>
              <a:t> </a:t>
            </a:r>
            <a:r>
              <a:rPr lang="en-US" sz="1800" dirty="0" err="1"/>
              <a:t>kuchlanishiga</a:t>
            </a:r>
            <a:r>
              <a:rPr lang="en-US" sz="1800" dirty="0"/>
              <a:t> </a:t>
            </a:r>
            <a:r>
              <a:rPr lang="en-US" sz="1800" dirty="0" err="1"/>
              <a:t>bog</a:t>
            </a:r>
            <a:r>
              <a:rPr lang="en-US" sz="1800" b="1" dirty="0" err="1"/>
              <a:t>‘</a:t>
            </a:r>
            <a:r>
              <a:rPr lang="en-US" sz="1800" dirty="0" err="1"/>
              <a:t>liq</a:t>
            </a:r>
            <a:r>
              <a:rPr lang="en-US" sz="1800" dirty="0"/>
              <a:t>. </a:t>
            </a:r>
            <a:r>
              <a:rPr lang="en-US" sz="1800" dirty="0" err="1"/>
              <a:t>Yakorning</a:t>
            </a:r>
            <a:r>
              <a:rPr lang="en-US" sz="1800" dirty="0"/>
              <a:t> </a:t>
            </a:r>
            <a:r>
              <a:rPr lang="en-US" sz="1800" dirty="0" err="1"/>
              <a:t>magnit</a:t>
            </a:r>
            <a:r>
              <a:rPr lang="en-US" sz="1800" dirty="0"/>
              <a:t> </a:t>
            </a:r>
            <a:r>
              <a:rPr lang="en-US" sz="1800" dirty="0" err="1"/>
              <a:t>o</a:t>
            </a:r>
            <a:r>
              <a:rPr lang="en-US" sz="1800" b="1" dirty="0" err="1"/>
              <a:t>‘</a:t>
            </a:r>
            <a:r>
              <a:rPr lang="en-US" sz="1800" dirty="0" err="1"/>
              <a:t>zagini</a:t>
            </a:r>
            <a:r>
              <a:rPr lang="en-US" sz="1800" dirty="0"/>
              <a:t> </a:t>
            </a:r>
            <a:r>
              <a:rPr lang="en-US" sz="1800" dirty="0" err="1"/>
              <a:t>yaxshiroq</a:t>
            </a:r>
            <a:r>
              <a:rPr lang="en-US" sz="1800" dirty="0"/>
              <a:t> </a:t>
            </a:r>
            <a:r>
              <a:rPr lang="en-US" sz="1800" dirty="0" err="1"/>
              <a:t>sovutish</a:t>
            </a:r>
            <a:r>
              <a:rPr lang="en-US" sz="1800" dirty="0"/>
              <a:t> </a:t>
            </a:r>
            <a:r>
              <a:rPr lang="en-US" sz="1800" dirty="0" err="1"/>
              <a:t>maqsadida</a:t>
            </a:r>
            <a:r>
              <a:rPr lang="en-US" sz="1800" dirty="0"/>
              <a:t> </a:t>
            </a:r>
            <a:r>
              <a:rPr lang="en-US" sz="1800" dirty="0" err="1"/>
              <a:t>yakorning</a:t>
            </a:r>
            <a:r>
              <a:rPr lang="en-US" sz="1800" dirty="0"/>
              <a:t> </a:t>
            </a:r>
            <a:r>
              <a:rPr lang="en-US" sz="1800" dirty="0" err="1"/>
              <a:t>o</a:t>
            </a:r>
            <a:r>
              <a:rPr lang="en-US" sz="1800" b="1" dirty="0" err="1"/>
              <a:t>‘</a:t>
            </a:r>
            <a:r>
              <a:rPr lang="en-US" sz="1800" dirty="0" err="1"/>
              <a:t>q</a:t>
            </a:r>
            <a:r>
              <a:rPr lang="en-US" sz="1800" dirty="0"/>
              <a:t> </a:t>
            </a:r>
            <a:r>
              <a:rPr lang="en-US" sz="1800" dirty="0" err="1"/>
              <a:t>bo</a:t>
            </a:r>
            <a:r>
              <a:rPr lang="en-US" sz="1800" b="1" dirty="0" err="1"/>
              <a:t>‘</a:t>
            </a:r>
            <a:r>
              <a:rPr lang="en-US" sz="1800" dirty="0" err="1"/>
              <a:t>yicha</a:t>
            </a:r>
            <a:r>
              <a:rPr lang="en-US" sz="1800" dirty="0"/>
              <a:t> </a:t>
            </a:r>
            <a:r>
              <a:rPr lang="en-US" sz="1800" dirty="0" err="1"/>
              <a:t>magnit</a:t>
            </a:r>
            <a:r>
              <a:rPr lang="en-US" sz="1800" dirty="0"/>
              <a:t> </a:t>
            </a:r>
            <a:r>
              <a:rPr lang="en-US" sz="1800" dirty="0" err="1"/>
              <a:t>o</a:t>
            </a:r>
            <a:r>
              <a:rPr lang="en-US" sz="1800" b="1" dirty="0" err="1"/>
              <a:t>‘</a:t>
            </a:r>
            <a:r>
              <a:rPr lang="en-US" sz="1800" dirty="0" err="1"/>
              <a:t>zak</a:t>
            </a:r>
            <a:r>
              <a:rPr lang="en-US" sz="1800" dirty="0"/>
              <a:t> </a:t>
            </a:r>
            <a:r>
              <a:rPr lang="en-US" sz="1800" dirty="0" err="1"/>
              <a:t>alohida</a:t>
            </a:r>
            <a:r>
              <a:rPr lang="en-US" sz="1800" dirty="0"/>
              <a:t> </a:t>
            </a:r>
            <a:r>
              <a:rPr lang="en-US" sz="1800" dirty="0" err="1"/>
              <a:t>paketlarga</a:t>
            </a:r>
            <a:r>
              <a:rPr lang="en-US" sz="1800" dirty="0"/>
              <a:t> </a:t>
            </a:r>
            <a:r>
              <a:rPr lang="en-US" sz="1800" dirty="0" err="1"/>
              <a:t>bo</a:t>
            </a:r>
            <a:r>
              <a:rPr lang="en-US" sz="1800" b="1" dirty="0" err="1"/>
              <a:t>‘</a:t>
            </a:r>
            <a:r>
              <a:rPr lang="en-US" sz="1800" dirty="0" err="1"/>
              <a:t>linadi</a:t>
            </a:r>
            <a:r>
              <a:rPr lang="en-US" sz="1800" dirty="0"/>
              <a:t> </a:t>
            </a:r>
            <a:r>
              <a:rPr lang="en-US" sz="1800" dirty="0" err="1"/>
              <a:t>Magnit</a:t>
            </a:r>
            <a:r>
              <a:rPr lang="en-US" sz="1800" dirty="0"/>
              <a:t> </a:t>
            </a:r>
            <a:r>
              <a:rPr lang="en-US" sz="1800" dirty="0" err="1"/>
              <a:t>o</a:t>
            </a:r>
            <a:r>
              <a:rPr lang="en-US" sz="1800" b="1" dirty="0" err="1"/>
              <a:t>‘</a:t>
            </a:r>
            <a:r>
              <a:rPr lang="en-US" sz="1800" dirty="0" err="1"/>
              <a:t>zakning</a:t>
            </a:r>
            <a:r>
              <a:rPr lang="en-US" sz="1800" dirty="0"/>
              <a:t> </a:t>
            </a:r>
            <a:r>
              <a:rPr lang="en-US" sz="1800" dirty="0" err="1"/>
              <a:t>o</a:t>
            </a:r>
            <a:r>
              <a:rPr lang="en-US" sz="1800" b="1" dirty="0" err="1"/>
              <a:t>‘</a:t>
            </a:r>
            <a:r>
              <a:rPr lang="en-US" sz="1800" dirty="0" err="1"/>
              <a:t>rta</a:t>
            </a:r>
            <a:r>
              <a:rPr lang="en-US" sz="1800" dirty="0"/>
              <a:t> </a:t>
            </a:r>
            <a:r>
              <a:rPr lang="en-US" sz="1800" dirty="0" err="1"/>
              <a:t>qismini</a:t>
            </a:r>
            <a:r>
              <a:rPr lang="en-US" sz="1800" dirty="0"/>
              <a:t> </a:t>
            </a:r>
            <a:r>
              <a:rPr lang="en-US" sz="1800" dirty="0" err="1"/>
              <a:t>sovutish</a:t>
            </a:r>
            <a:r>
              <a:rPr lang="en-US" sz="1800" dirty="0"/>
              <a:t> </a:t>
            </a:r>
            <a:r>
              <a:rPr lang="en-US" sz="1800" dirty="0" err="1"/>
              <a:t>qiyin</a:t>
            </a:r>
            <a:r>
              <a:rPr lang="en-US" sz="1800" dirty="0"/>
              <a:t> </a:t>
            </a:r>
            <a:r>
              <a:rPr lang="en-US" sz="1800" dirty="0" err="1"/>
              <a:t>bo</a:t>
            </a:r>
            <a:r>
              <a:rPr lang="en-US" sz="1800" b="1" dirty="0" err="1"/>
              <a:t>‘</a:t>
            </a:r>
            <a:r>
              <a:rPr lang="en-US" sz="1800" dirty="0" err="1"/>
              <a:t>lganligi</a:t>
            </a:r>
            <a:r>
              <a:rPr lang="en-US" sz="1800" dirty="0"/>
              <a:t> </a:t>
            </a:r>
            <a:r>
              <a:rPr lang="en-US" sz="1800" dirty="0" err="1"/>
              <a:t>uchun</a:t>
            </a:r>
            <a:r>
              <a:rPr lang="en-US" sz="1800" dirty="0"/>
              <a:t> </a:t>
            </a:r>
            <a:r>
              <a:rPr lang="en-US" sz="1800" dirty="0" err="1"/>
              <a:t>o</a:t>
            </a:r>
            <a:r>
              <a:rPr lang="en-US" sz="1800" b="1" dirty="0" err="1"/>
              <a:t>‘</a:t>
            </a:r>
            <a:r>
              <a:rPr lang="en-US" sz="1800" dirty="0" err="1"/>
              <a:t>zakning</a:t>
            </a:r>
            <a:r>
              <a:rPr lang="en-US" sz="1800" dirty="0"/>
              <a:t> </a:t>
            </a:r>
            <a:r>
              <a:rPr lang="en-US" sz="1800" dirty="0" err="1"/>
              <a:t>o</a:t>
            </a:r>
            <a:r>
              <a:rPr lang="en-US" sz="1800" b="1" dirty="0" err="1"/>
              <a:t>‘</a:t>
            </a:r>
            <a:r>
              <a:rPr lang="en-US" sz="1800" dirty="0" err="1"/>
              <a:t>rtasida</a:t>
            </a:r>
            <a:r>
              <a:rPr lang="en-US" sz="1800" dirty="0"/>
              <a:t> </a:t>
            </a:r>
            <a:r>
              <a:rPr lang="en-US" sz="1800" dirty="0" err="1"/>
              <a:t>joylashgan</a:t>
            </a:r>
            <a:r>
              <a:rPr lang="en-US" sz="1800" dirty="0"/>
              <a:t> </a:t>
            </a:r>
            <a:r>
              <a:rPr lang="en-US" sz="1800" dirty="0" err="1"/>
              <a:t>paketlarni</a:t>
            </a:r>
            <a:r>
              <a:rPr lang="en-US" sz="1800" dirty="0"/>
              <a:t> </a:t>
            </a:r>
            <a:r>
              <a:rPr lang="en-US" sz="1800" dirty="0" err="1"/>
              <a:t>o</a:t>
            </a:r>
            <a:r>
              <a:rPr lang="en-US" sz="1800" b="1" dirty="0" err="1"/>
              <a:t>‘</a:t>
            </a:r>
            <a:r>
              <a:rPr lang="en-US" sz="1800" dirty="0" err="1"/>
              <a:t>lchami</a:t>
            </a:r>
            <a:r>
              <a:rPr lang="en-US" sz="1800" dirty="0"/>
              <a:t> </a:t>
            </a:r>
            <a:r>
              <a:rPr lang="en-US" sz="1800" dirty="0" err="1"/>
              <a:t>kichik</a:t>
            </a:r>
            <a:r>
              <a:rPr lang="en-US" sz="1800" dirty="0"/>
              <a:t> </a:t>
            </a:r>
            <a:r>
              <a:rPr lang="en-US" sz="1800" dirty="0" err="1"/>
              <a:t>bo</a:t>
            </a:r>
            <a:r>
              <a:rPr lang="en-US" sz="1800" b="1" dirty="0" err="1"/>
              <a:t>‘</a:t>
            </a:r>
            <a:r>
              <a:rPr lang="en-US" sz="1800" dirty="0" err="1"/>
              <a:t>ladi</a:t>
            </a:r>
            <a:r>
              <a:rPr lang="en-US" sz="1800" dirty="0"/>
              <a:t>. </a:t>
            </a:r>
            <a:r>
              <a:rPr lang="en-US" sz="1800" dirty="0" err="1"/>
              <a:t>Yakorning</a:t>
            </a:r>
            <a:r>
              <a:rPr lang="en-US" sz="1800" dirty="0"/>
              <a:t> </a:t>
            </a:r>
            <a:r>
              <a:rPr lang="en-US" sz="1800" dirty="0" err="1"/>
              <a:t>paketlarga</a:t>
            </a:r>
            <a:r>
              <a:rPr lang="en-US" sz="1800" dirty="0"/>
              <a:t> </a:t>
            </a:r>
            <a:r>
              <a:rPr lang="en-US" sz="1800" dirty="0" err="1"/>
              <a:t>bo’lingan</a:t>
            </a:r>
            <a:r>
              <a:rPr lang="en-US" sz="1800" dirty="0"/>
              <a:t> </a:t>
            </a:r>
            <a:r>
              <a:rPr lang="en-US" sz="1800" dirty="0" err="1"/>
              <a:t>magnit</a:t>
            </a:r>
            <a:r>
              <a:rPr lang="en-US" sz="1800" dirty="0"/>
              <a:t> </a:t>
            </a:r>
            <a:r>
              <a:rPr lang="en-US" sz="1800" dirty="0" err="1"/>
              <a:t>o</a:t>
            </a:r>
            <a:r>
              <a:rPr lang="en-US" sz="1800" b="1" dirty="0" err="1"/>
              <a:t>‘</a:t>
            </a:r>
            <a:r>
              <a:rPr lang="en-US" sz="1800" dirty="0" err="1"/>
              <a:t>zagini</a:t>
            </a:r>
            <a:r>
              <a:rPr lang="en-US" sz="1800" dirty="0"/>
              <a:t> </a:t>
            </a:r>
            <a:r>
              <a:rPr lang="en-US" sz="1800" dirty="0" err="1"/>
              <a:t>sovutish</a:t>
            </a:r>
            <a:r>
              <a:rPr lang="en-US" sz="1800" dirty="0"/>
              <a:t> </a:t>
            </a:r>
            <a:r>
              <a:rPr lang="en-US" sz="1800" dirty="0" err="1"/>
              <a:t>uchun</a:t>
            </a:r>
            <a:r>
              <a:rPr lang="en-US" sz="1800" dirty="0"/>
              <a:t> radial </a:t>
            </a:r>
            <a:r>
              <a:rPr lang="en-US" sz="1800" dirty="0" err="1"/>
              <a:t>va</a:t>
            </a:r>
            <a:r>
              <a:rPr lang="en-US" sz="1800" dirty="0"/>
              <a:t> </a:t>
            </a:r>
            <a:r>
              <a:rPr lang="en-US" sz="1800" dirty="0" err="1"/>
              <a:t>aksial</a:t>
            </a:r>
            <a:r>
              <a:rPr lang="en-US" sz="1800" dirty="0"/>
              <a:t> </a:t>
            </a:r>
            <a:r>
              <a:rPr lang="en-US" sz="1800" dirty="0" err="1"/>
              <a:t>sovutish</a:t>
            </a:r>
            <a:r>
              <a:rPr lang="en-US" sz="1800" dirty="0"/>
              <a:t> </a:t>
            </a:r>
            <a:r>
              <a:rPr lang="en-US" sz="1800" dirty="0" err="1"/>
              <a:t>kanallaridan</a:t>
            </a:r>
            <a:r>
              <a:rPr lang="en-US" sz="1800" dirty="0"/>
              <a:t> </a:t>
            </a:r>
            <a:r>
              <a:rPr lang="en-US" sz="1800" dirty="0" err="1"/>
              <a:t>foydalaniladi</a:t>
            </a:r>
            <a:r>
              <a:rPr lang="en-US" sz="1800" dirty="0"/>
              <a:t>. Bu </a:t>
            </a:r>
            <a:r>
              <a:rPr lang="en-US" sz="1800" dirty="0" err="1"/>
              <a:t>kanallarning</a:t>
            </a:r>
            <a:r>
              <a:rPr lang="en-US" sz="1800" dirty="0"/>
              <a:t> </a:t>
            </a:r>
            <a:r>
              <a:rPr lang="en-US" sz="1800" dirty="0" err="1"/>
              <a:t>kengligi</a:t>
            </a:r>
            <a:r>
              <a:rPr lang="en-US" sz="1800" dirty="0"/>
              <a:t> 10 mm </a:t>
            </a:r>
            <a:r>
              <a:rPr lang="en-US" sz="1800" dirty="0" err="1"/>
              <a:t>gacha</a:t>
            </a:r>
            <a:r>
              <a:rPr lang="en-US" sz="1800" dirty="0"/>
              <a:t> </a:t>
            </a:r>
            <a:r>
              <a:rPr lang="en-US" sz="1800" dirty="0" err="1"/>
              <a:t>bo</a:t>
            </a:r>
            <a:r>
              <a:rPr lang="en-US" sz="1800" b="1" dirty="0" err="1"/>
              <a:t>‘</a:t>
            </a:r>
            <a:r>
              <a:rPr lang="en-US" sz="1800" dirty="0" err="1"/>
              <a:t>ladi</a:t>
            </a:r>
            <a:r>
              <a:rPr lang="en-US" sz="1800" dirty="0"/>
              <a:t>. </a:t>
            </a:r>
            <a:r>
              <a:rPr lang="en-US" sz="1800" dirty="0" err="1"/>
              <a:t>Yakorning</a:t>
            </a:r>
            <a:r>
              <a:rPr lang="en-US" sz="1800" dirty="0"/>
              <a:t> </a:t>
            </a:r>
            <a:r>
              <a:rPr lang="en-US" sz="1800" dirty="0" err="1"/>
              <a:t>cho</a:t>
            </a:r>
            <a:r>
              <a:rPr lang="en-US" sz="1800" b="1" dirty="0" err="1"/>
              <a:t>‘</a:t>
            </a:r>
            <a:r>
              <a:rPr lang="en-US" sz="1800" dirty="0" err="1"/>
              <a:t>lg</a:t>
            </a:r>
            <a:r>
              <a:rPr lang="en-US" sz="1800" b="1" dirty="0" err="1"/>
              <a:t>‘</a:t>
            </a:r>
            <a:r>
              <a:rPr lang="en-US" sz="1800" dirty="0" err="1"/>
              <a:t>amlari</a:t>
            </a:r>
            <a:r>
              <a:rPr lang="en-US" sz="1800" dirty="0"/>
              <a:t> </a:t>
            </a:r>
            <a:r>
              <a:rPr lang="en-US" sz="1800" dirty="0" err="1"/>
              <a:t>misdan</a:t>
            </a:r>
            <a:r>
              <a:rPr lang="en-US" sz="1800" dirty="0"/>
              <a:t> </a:t>
            </a:r>
            <a:r>
              <a:rPr lang="en-US" sz="1800" dirty="0" err="1"/>
              <a:t>tayyorlanadi</a:t>
            </a:r>
            <a:r>
              <a:rPr lang="en-US" sz="1800" dirty="0"/>
              <a:t>. </a:t>
            </a:r>
            <a:r>
              <a:rPr lang="en-US" sz="1800" dirty="0" err="1"/>
              <a:t>Cho</a:t>
            </a:r>
            <a:r>
              <a:rPr lang="en-US" sz="1800" b="1" dirty="0" err="1"/>
              <a:t>‘</a:t>
            </a:r>
            <a:r>
              <a:rPr lang="en-US" sz="1800" dirty="0" err="1"/>
              <a:t>g</a:t>
            </a:r>
            <a:r>
              <a:rPr lang="en-US" sz="1800" b="1" dirty="0" err="1"/>
              <a:t>‘</a:t>
            </a:r>
            <a:r>
              <a:rPr lang="en-US" sz="1800" dirty="0" err="1"/>
              <a:t>amlarni</a:t>
            </a:r>
            <a:r>
              <a:rPr lang="en-US" sz="1800" dirty="0"/>
              <a:t> </a:t>
            </a:r>
            <a:r>
              <a:rPr lang="en-US" sz="1800" dirty="0" err="1"/>
              <a:t>tayyorlash</a:t>
            </a:r>
            <a:r>
              <a:rPr lang="en-US" sz="1800" dirty="0"/>
              <a:t> </a:t>
            </a:r>
            <a:r>
              <a:rPr lang="en-US" sz="1800" dirty="0" err="1"/>
              <a:t>uchun</a:t>
            </a:r>
            <a:r>
              <a:rPr lang="en-US" sz="1800" dirty="0"/>
              <a:t> </a:t>
            </a:r>
            <a:r>
              <a:rPr lang="en-US" sz="1800" dirty="0" err="1"/>
              <a:t>cho</a:t>
            </a:r>
            <a:r>
              <a:rPr lang="en-US" sz="1800" b="1" dirty="0" err="1"/>
              <a:t>‘</a:t>
            </a:r>
            <a:r>
              <a:rPr lang="en-US" sz="1800" dirty="0" err="1"/>
              <a:t>lg</a:t>
            </a:r>
            <a:r>
              <a:rPr lang="en-US" sz="1800" b="1" dirty="0" err="1"/>
              <a:t>‘</a:t>
            </a:r>
            <a:r>
              <a:rPr lang="en-US" sz="1800" dirty="0" err="1"/>
              <a:t>amning</a:t>
            </a:r>
            <a:r>
              <a:rPr lang="en-US" sz="1800" dirty="0"/>
              <a:t> </a:t>
            </a:r>
            <a:r>
              <a:rPr lang="en-US" sz="1800" dirty="0" err="1"/>
              <a:t>yoyilgan</a:t>
            </a:r>
            <a:r>
              <a:rPr lang="en-US" sz="1800" dirty="0"/>
              <a:t> </a:t>
            </a:r>
            <a:r>
              <a:rPr lang="en-US" sz="1800" dirty="0" err="1"/>
              <a:t>sxemasi</a:t>
            </a:r>
            <a:r>
              <a:rPr lang="en-US" sz="1800" dirty="0"/>
              <a:t> </a:t>
            </a:r>
            <a:r>
              <a:rPr lang="en-US" sz="1800" dirty="0" err="1"/>
              <a:t>chiziladi</a:t>
            </a:r>
            <a:r>
              <a:rPr lang="en-US" sz="1800" dirty="0"/>
              <a:t>, </a:t>
            </a:r>
            <a:r>
              <a:rPr lang="en-US" sz="1800" dirty="0" err="1"/>
              <a:t>g</a:t>
            </a:r>
            <a:r>
              <a:rPr lang="en-US" sz="1800" b="1" dirty="0" err="1"/>
              <a:t>‘</a:t>
            </a:r>
            <a:r>
              <a:rPr lang="en-US" sz="1800" dirty="0" err="1"/>
              <a:t>altaklarning</a:t>
            </a:r>
            <a:r>
              <a:rPr lang="en-US" sz="1800" dirty="0"/>
              <a:t> </a:t>
            </a:r>
            <a:r>
              <a:rPr lang="en-US" sz="1800" dirty="0" err="1"/>
              <a:t>boshi</a:t>
            </a:r>
            <a:r>
              <a:rPr lang="en-US" sz="1800" dirty="0"/>
              <a:t> </a:t>
            </a:r>
            <a:r>
              <a:rPr lang="en-US" sz="1800" dirty="0" err="1"/>
              <a:t>va</a:t>
            </a:r>
            <a:r>
              <a:rPr lang="en-US" sz="1800" dirty="0"/>
              <a:t> </a:t>
            </a:r>
            <a:r>
              <a:rPr lang="en-US" sz="1800" dirty="0" err="1"/>
              <a:t>oxiri</a:t>
            </a:r>
            <a:r>
              <a:rPr lang="en-US" sz="1800" dirty="0"/>
              <a:t> </a:t>
            </a:r>
            <a:r>
              <a:rPr lang="en-US" sz="1800" dirty="0" err="1"/>
              <a:t>kollektor</a:t>
            </a:r>
            <a:r>
              <a:rPr lang="en-US" sz="1800" dirty="0"/>
              <a:t> </a:t>
            </a:r>
            <a:r>
              <a:rPr lang="en-US" sz="1800" dirty="0" err="1"/>
              <a:t>tunukalariga</a:t>
            </a:r>
            <a:r>
              <a:rPr lang="en-US" sz="1800" dirty="0"/>
              <a:t> </a:t>
            </a:r>
            <a:r>
              <a:rPr lang="en-US" sz="1800" dirty="0" err="1"/>
              <a:t>ulanadi</a:t>
            </a:r>
            <a:r>
              <a:rPr lang="en-US" sz="1800" dirty="0"/>
              <a:t>. </a:t>
            </a:r>
            <a:r>
              <a:rPr lang="en-US" sz="1800" dirty="0" err="1"/>
              <a:t>Kollektor</a:t>
            </a:r>
            <a:r>
              <a:rPr lang="en-US" sz="1800" dirty="0"/>
              <a:t> </a:t>
            </a:r>
            <a:r>
              <a:rPr lang="en-US" sz="1800" dirty="0" err="1"/>
              <a:t>o</a:t>
            </a:r>
            <a:r>
              <a:rPr lang="en-US" sz="1800" b="1" dirty="0" err="1"/>
              <a:t>‘</a:t>
            </a:r>
            <a:r>
              <a:rPr lang="en-US" sz="1800" dirty="0" err="1"/>
              <a:t>zgarmas</a:t>
            </a:r>
            <a:r>
              <a:rPr lang="en-US" sz="1800" dirty="0"/>
              <a:t> </a:t>
            </a:r>
            <a:r>
              <a:rPr lang="en-US" sz="1800" dirty="0" err="1"/>
              <a:t>tok</a:t>
            </a:r>
            <a:r>
              <a:rPr lang="en-US" sz="1800" dirty="0"/>
              <a:t> </a:t>
            </a:r>
            <a:r>
              <a:rPr lang="en-US" sz="1800" dirty="0" err="1"/>
              <a:t>mashinalarida</a:t>
            </a:r>
            <a:r>
              <a:rPr lang="en-US" sz="1800" dirty="0"/>
              <a:t> </a:t>
            </a:r>
            <a:r>
              <a:rPr lang="en-US" sz="1800" dirty="0" err="1"/>
              <a:t>mexanik</a:t>
            </a:r>
            <a:r>
              <a:rPr lang="en-US" sz="1800" dirty="0"/>
              <a:t> </a:t>
            </a:r>
            <a:r>
              <a:rPr lang="en-US" sz="1800" dirty="0" err="1"/>
              <a:t>to</a:t>
            </a:r>
            <a:r>
              <a:rPr lang="en-US" sz="1800" b="1" dirty="0" err="1"/>
              <a:t>‘</a:t>
            </a:r>
            <a:r>
              <a:rPr lang="en-US" sz="1800" dirty="0" err="1"/>
              <a:t>g</a:t>
            </a:r>
            <a:r>
              <a:rPr lang="en-US" sz="1800" b="1" dirty="0" err="1"/>
              <a:t>‘</a:t>
            </a:r>
            <a:r>
              <a:rPr lang="en-US" sz="1800" dirty="0" err="1"/>
              <a:t>rilagich</a:t>
            </a:r>
            <a:r>
              <a:rPr lang="en-US" sz="1800" dirty="0"/>
              <a:t> </a:t>
            </a:r>
            <a:r>
              <a:rPr lang="en-US" sz="1800" dirty="0" err="1"/>
              <a:t>vazifasini</a:t>
            </a:r>
            <a:r>
              <a:rPr lang="en-US" sz="1800" dirty="0"/>
              <a:t> </a:t>
            </a:r>
            <a:r>
              <a:rPr lang="en-US" sz="1800" dirty="0" err="1"/>
              <a:t>bajaradi</a:t>
            </a:r>
            <a:r>
              <a:rPr lang="en-US" sz="1800" dirty="0"/>
              <a:t>.</a:t>
            </a:r>
            <a:endParaRPr lang="ru-RU" sz="1800" dirty="0"/>
          </a:p>
          <a:p>
            <a:endParaRPr lang="ru-RU" sz="1800" dirty="0"/>
          </a:p>
        </p:txBody>
      </p:sp>
    </p:spTree>
    <p:extLst>
      <p:ext uri="{BB962C8B-B14F-4D97-AF65-F5344CB8AC3E}">
        <p14:creationId xmlns:p14="http://schemas.microsoft.com/office/powerpoint/2010/main" val="6245696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16</TotalTime>
  <Words>601</Words>
  <Application>Microsoft Office PowerPoint</Application>
  <PresentationFormat>Произвольный</PresentationFormat>
  <Paragraphs>25</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Ион</vt:lpstr>
      <vt:lpstr>Sinxron motor </vt:lpstr>
      <vt:lpstr>Mikroto'lqinli pechdan ajraladigan pastga tushirish moslamasi bo'lgan kichik sinxron motor</vt:lpstr>
      <vt:lpstr>Презентация PowerPoint</vt:lpstr>
      <vt:lpstr>Bir fazali 60 Hz 1800 RPM sinxron vosita Teletayp 1930 yildan 1955 yilgacha ishlab chiqarilgan hayajonlanmagan rotorli mashina. </vt:lpstr>
      <vt:lpstr>O‘ZGARMAS TOK MASHINALARINING TUZILISHI VA ISHLASH PRINSIPI,NOSOZLIKLARI</vt:lpstr>
      <vt:lpstr>. Elektr mashinalarining cho‘lg‘amlari ham asosiy elementlardan hisoblanib, mis, alyuminiy va ularning qotishmalaridan iborat bo‘lgan elektrotexnik materiallardan tayyorlanadi. Cho‘lg‘amlarni himoyalash maqsadida, turli elektr himoyalash materiallardan foydalaniladi. Elektr mashinalar generator va dvigatel rejimida qo‘llanilishi mumkin. Elektr mashinalarida energiyaning o‘zgarishi quvvat isroflari bilan bog‘lıq, shuning uchun elektr mashinalarining foydali ish koeffisientlari 100% dan kichik bo‘ladi. Katta quvvatli elektr mashinalarining FIK i 9899,5% ga teng bo’lib, quvvati 10 Vt gacha bo‘lgan elektr mashinalariniki 2040 % gacha bo‘ladi. Elektr mashinalarni quvvatlariga nisbatan quyidagi guruhlarga bo‘lish mumkin: 0,5 kVt gacha juda kichik mashinalar yoki mikromashinalar; 0,5¸20 kVt - kichik quvvatli mashinalar; 20¸250 kVt o‘rtacha quvvatli mashinalar va 250 kVt dan ortiq quvvatli mashinalarga katta quvvatli mashinalar. </vt:lpstr>
      <vt:lpstr>Oddiy o‘zgarmas tok mashinasining sxematik ko‘rinishi 31-rasmda ko‘rsatilgan. O‘zgarmas tok mashinalari asosan ikki qismdan iborat: qo‘zg‘almas qismi stator va aylanadigan qismi yakordan iborat. Stator o‘z navbatida yarmodan, asosiy qutb o‘zagidan, qo‘zg‘atish cho‘lg‘amidan, qo‘shimcha qutblardan, qo‘shimcha qutb cho‘lg‘amlardan va boshqa konstruktiv elementlardan iborat. O‘zgarmas tok mashinalarining asosiy qutblarini magnit o‘zagi asosan qalinligi 0,5 1 mm bo’lgan elektrotexnik po‘latdan yig‘iladi ba’zi hollarda konstruktiv po‘latlardan рam tayyorlanishi mumkin. Elektr mashinalarning magnit o‘zaklari issiq holda juvalangan E41, E42, E43 markali yoki sovuq holda juvalangan E310, E320, E330 markali elektrotexnik magnit yumshoq po‘latlardan tayyorlanadi. Keyingi paytlarda elektr mashinasozlik zavodlarida elektr mashinalarning magnit o‘zaklarini tayyorlashda sovuq holda juvalangan E310, E320, E330 markali po‘latlar keng qo‘llanilmoqda. </vt:lpstr>
      <vt:lpstr>Oddiy o‘zgarmas tok mashinasi 1) asosiy qutb o‘zaklari; 2) yakor; 3) kollektor plastinalari; 4) cho‘tkalar </vt:lpstr>
      <vt:lpstr>O‘zgarmas tok mashinasining qo‘zg‘atish cho‘lg‘ami yordamida asosiy                                magnit oqim hosil qilinadi.</vt:lpstr>
      <vt:lpstr> O‘zgarmas tok mashinalarining    ishlash prinsipi</vt:lpstr>
      <vt:lpstr>. Tok va elektr yurituvchi kuchni egri chiziqlari a) yakordagi, b) tashqi zanjirdagi </vt:lpstr>
      <vt:lpstr>Zamonaviy sanoat va qishloq xo‘jalik ishlab chiqarish juda ko‘p ko‘rinishdagi texnologik jarayonlar bilan xarakterlanadi. Ularni amalga oshirish uchun esa minglab har xil turdagi mashina va mexanizmlar yaratilgan. Masalan, material va maxsulotlarni qayta ishlash dastgohlar, prokat stanlari va presslarda amalga oshiriladi; qattiq jism va buyumlarni, gaz va suyuqliklarni boshqa joyga ko‘chirishda esa konveyerlar, ko‘tarish kranlari, eskalatorlar, nasoslar va kompressorlardan foydalaniladi. Shuni ta’kidlash kerakki, yuqoridagilar kabi va ko‘plab boshqa mashina va mexanizmlar shahar kommunal xo‘jaligi, medisina texnikasi, turmush, aloqa, qurilish va transportda ham keng ishlatiladi.</vt:lpstr>
      <vt:lpstr> Elektr yuritma, ishlab chiqarish mashinasining ijro organiga mexanik energiyani keltirib berib, uning harakatini hosil qiladi. Shuning uchun, EYu ga qo‘yiladigan talablar IO larning harakat yo‘nalishi va uni ko‘rsatgichlarini o‘zgarishiga qo‘yiladigan talablardan kelib chiqadi. EYu ijro organlari harakatini tarmin etish bilan birgalikda texnologik jarayonlar va operasiyalarni avtomatlashtirishning turli vazifalarini ham bajaradi. Shuning uchun jadvalning 4 ustunida, yuritma uchun tez-tez vujudga keladigan va hal qilinadigan, shu bilan birga keng tarqalgan vazifalari ham ko‘rsatilgan. </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O‘ZGARMAS TOK MASHINALARINING TUZILISHI VA ISHLASH PRINSIPI,NOSOZLIKLARI</dc:title>
  <dc:creator>Электрик</dc:creator>
  <cp:lastModifiedBy>Elektrik</cp:lastModifiedBy>
  <cp:revision>2</cp:revision>
  <dcterms:created xsi:type="dcterms:W3CDTF">2021-12-15T09:59:06Z</dcterms:created>
  <dcterms:modified xsi:type="dcterms:W3CDTF">2023-07-12T06:47:07Z</dcterms:modified>
</cp:coreProperties>
</file>