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hozir.org/mavzu-avtomobil-shinalarini-tamirlash-reja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hozir.org/6-m-a-v-rulone-korichnevih-oboev-na-m-meneshe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hozir.org/maruza-14-mavzu-tik-stvollarning-kondalang-kesim-yuzasi-shakli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hozir.org/mustaqil-ish-mavzu-talab-va-taklif-nazariyasi-bozor-muvozanati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229600" cy="103671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200" b="1" dirty="0" err="1"/>
              <a:t>Simlarni</a:t>
            </a:r>
            <a:r>
              <a:rPr lang="en-US" sz="3200" b="1" dirty="0"/>
              <a:t> </a:t>
            </a:r>
            <a:r>
              <a:rPr lang="en-US" sz="3200" b="1" dirty="0" err="1"/>
              <a:t>bir</a:t>
            </a:r>
            <a:r>
              <a:rPr lang="en-US" sz="3200" b="1" dirty="0"/>
              <a:t> – </a:t>
            </a:r>
            <a:r>
              <a:rPr lang="en-US" sz="3200" b="1" dirty="0" err="1"/>
              <a:t>biriga</a:t>
            </a:r>
            <a:r>
              <a:rPr lang="en-US" sz="3200" b="1" dirty="0"/>
              <a:t> </a:t>
            </a:r>
            <a:r>
              <a:rPr lang="en-US" sz="3200" b="1" dirty="0" err="1"/>
              <a:t>ulash</a:t>
            </a:r>
            <a:r>
              <a:rPr lang="en-US" sz="3200" b="1" dirty="0"/>
              <a:t> </a:t>
            </a:r>
            <a:r>
              <a:rPr lang="en-US" sz="3200" b="1" dirty="0" err="1"/>
              <a:t>va</a:t>
            </a:r>
            <a:r>
              <a:rPr lang="en-US" sz="3200" b="1" dirty="0"/>
              <a:t> </a:t>
            </a:r>
            <a:r>
              <a:rPr lang="en-US" sz="3200" b="1" dirty="0" err="1" smtClean="0"/>
              <a:t>izolyatsiyalash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569308"/>
            <a:ext cx="8784976" cy="4956036"/>
          </a:xfrm>
        </p:spPr>
        <p:txBody>
          <a:bodyPr/>
          <a:lstStyle/>
          <a:p>
            <a:r>
              <a:rPr lang="en-US" dirty="0" err="1"/>
              <a:t>Energetika</a:t>
            </a:r>
            <a:r>
              <a:rPr lang="en-US" dirty="0"/>
              <a:t> </a:t>
            </a:r>
            <a:r>
              <a:rPr lang="en-US" dirty="0" err="1"/>
              <a:t>tizimi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xavflilik</a:t>
            </a:r>
            <a:r>
              <a:rPr lang="en-US" dirty="0"/>
              <a:t> </a:t>
            </a:r>
            <a:r>
              <a:rPr lang="en-US" dirty="0" err="1"/>
              <a:t>jihatidan</a:t>
            </a:r>
            <a:r>
              <a:rPr lang="en-US" dirty="0"/>
              <a:t> </a:t>
            </a:r>
            <a:r>
              <a:rPr lang="en-US" dirty="0" err="1"/>
              <a:t>dunyoda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o`rinda</a:t>
            </a:r>
            <a:r>
              <a:rPr lang="en-US" dirty="0"/>
              <a:t> </a:t>
            </a:r>
            <a:r>
              <a:rPr lang="en-US" dirty="0" err="1"/>
              <a:t>turadi</a:t>
            </a:r>
            <a:r>
              <a:rPr lang="en-US" dirty="0"/>
              <a:t>.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elektromontyor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ishlayaotganda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e’tiborli</a:t>
            </a:r>
            <a:r>
              <a:rPr lang="en-US" dirty="0"/>
              <a:t> </a:t>
            </a:r>
            <a:r>
              <a:rPr lang="en-US" dirty="0" err="1"/>
              <a:t>bo`lishi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muhim</a:t>
            </a:r>
            <a:r>
              <a:rPr lang="en-US" dirty="0"/>
              <a:t>. </a:t>
            </a:r>
            <a:r>
              <a:rPr lang="en-US" dirty="0" err="1"/>
              <a:t>Kabellarni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biriga</a:t>
            </a:r>
            <a:r>
              <a:rPr lang="en-US" dirty="0"/>
              <a:t> </a:t>
            </a:r>
            <a:r>
              <a:rPr lang="en-US" dirty="0" err="1"/>
              <a:t>ulash</a:t>
            </a:r>
            <a:r>
              <a:rPr lang="en-US" dirty="0"/>
              <a:t> </a:t>
            </a:r>
            <a:r>
              <a:rPr lang="en-US" dirty="0" err="1"/>
              <a:t>jarayonida</a:t>
            </a:r>
            <a:r>
              <a:rPr lang="en-US" dirty="0"/>
              <a:t>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ochiq</a:t>
            </a:r>
            <a:r>
              <a:rPr lang="en-US" dirty="0"/>
              <a:t> </a:t>
            </a:r>
            <a:r>
              <a:rPr lang="en-US" dirty="0" err="1"/>
              <a:t>qolishi</a:t>
            </a:r>
            <a:r>
              <a:rPr lang="en-US" dirty="0"/>
              <a:t>, metal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o`tkazuvchi</a:t>
            </a:r>
            <a:r>
              <a:rPr lang="en-US" dirty="0"/>
              <a:t> </a:t>
            </a:r>
            <a:r>
              <a:rPr lang="en-US" dirty="0" err="1"/>
              <a:t>jihozlarga</a:t>
            </a:r>
            <a:r>
              <a:rPr lang="en-US" dirty="0"/>
              <a:t> </a:t>
            </a:r>
            <a:r>
              <a:rPr lang="en-US" dirty="0" err="1"/>
              <a:t>tegib</a:t>
            </a:r>
            <a:r>
              <a:rPr lang="en-US" dirty="0"/>
              <a:t> </a:t>
            </a:r>
            <a:r>
              <a:rPr lang="en-US" dirty="0" err="1"/>
              <a:t>qolishidan</a:t>
            </a:r>
            <a:r>
              <a:rPr lang="en-US" dirty="0"/>
              <a:t> </a:t>
            </a:r>
            <a:r>
              <a:rPr lang="en-US" dirty="0" err="1"/>
              <a:t>saqlashi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. 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izolyatorlardan</a:t>
            </a:r>
            <a:r>
              <a:rPr lang="en-US" dirty="0"/>
              <a:t> </a:t>
            </a:r>
            <a:r>
              <a:rPr lang="en-US" dirty="0" err="1"/>
              <a:t>foydalanish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</a:t>
            </a:r>
            <a:r>
              <a:rPr lang="en-US" dirty="0"/>
              <a:t> </a:t>
            </a:r>
            <a:r>
              <a:rPr lang="en-US" dirty="0" err="1"/>
              <a:t>hidsiz</a:t>
            </a:r>
            <a:r>
              <a:rPr lang="en-US" dirty="0"/>
              <a:t> </a:t>
            </a:r>
            <a:r>
              <a:rPr lang="en-US" dirty="0" err="1"/>
              <a:t>rangsiz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ovozsiz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biriga</a:t>
            </a:r>
            <a:r>
              <a:rPr lang="en-US" dirty="0"/>
              <a:t> </a:t>
            </a:r>
            <a:r>
              <a:rPr lang="en-US" dirty="0" err="1"/>
              <a:t>ulangan</a:t>
            </a:r>
            <a:r>
              <a:rPr lang="en-US" dirty="0"/>
              <a:t> </a:t>
            </a:r>
            <a:r>
              <a:rPr lang="en-US" dirty="0" err="1"/>
              <a:t>kabellar</a:t>
            </a:r>
            <a:r>
              <a:rPr lang="en-US" dirty="0"/>
              <a:t> </a:t>
            </a:r>
            <a:r>
              <a:rPr lang="en-US" dirty="0" err="1"/>
              <a:t>ochiq</a:t>
            </a:r>
            <a:r>
              <a:rPr lang="en-US" dirty="0"/>
              <a:t> </a:t>
            </a:r>
            <a:r>
              <a:rPr lang="en-US" dirty="0" err="1"/>
              <a:t>qolmasligi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ularga</a:t>
            </a:r>
            <a:r>
              <a:rPr lang="en-US" dirty="0"/>
              <a:t> </a:t>
            </a:r>
            <a:r>
              <a:rPr lang="en-US" dirty="0" err="1"/>
              <a:t>izolyator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mahkamlash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.    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462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Yuqori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kuchlanishli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elektr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simlar</a:t>
            </a:r>
            <a:r>
              <a:rPr lang="en-US" dirty="0">
                <a:effectLst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atinLnBrk="1"/>
            <a:r>
              <a:rPr lang="en-US" dirty="0"/>
              <a:t>a-ПBB </a:t>
            </a:r>
            <a:r>
              <a:rPr lang="en-US" dirty="0" err="1"/>
              <a:t>rusumli</a:t>
            </a:r>
            <a:r>
              <a:rPr lang="en-US" dirty="0"/>
              <a:t>; b-ПBBO </a:t>
            </a:r>
            <a:r>
              <a:rPr lang="en-US" dirty="0" err="1"/>
              <a:t>rusumli</a:t>
            </a:r>
            <a:r>
              <a:rPr lang="en-US" dirty="0"/>
              <a:t>; d- ПBBП-</a:t>
            </a:r>
            <a:r>
              <a:rPr lang="en-US" dirty="0" err="1"/>
              <a:t>rusumli</a:t>
            </a:r>
            <a:r>
              <a:rPr lang="en-US" dirty="0"/>
              <a:t>.</a:t>
            </a:r>
            <a:endParaRPr lang="ru-RU" dirty="0"/>
          </a:p>
          <a:p>
            <a:pPr latinLnBrk="1"/>
            <a:r>
              <a:rPr lang="en-US" dirty="0"/>
              <a:t/>
            </a:r>
            <a:br>
              <a:rPr lang="en-US" dirty="0"/>
            </a:br>
            <a:r>
              <a:rPr lang="en-US" dirty="0"/>
              <a:t>ПВВ </a:t>
            </a:r>
            <a:r>
              <a:rPr lang="en-US" dirty="0" err="1"/>
              <a:t>rusumli</a:t>
            </a:r>
            <a:r>
              <a:rPr lang="en-US" dirty="0"/>
              <a:t> </a:t>
            </a:r>
            <a:r>
              <a:rPr lang="en-US" dirty="0" err="1"/>
              <a:t>simlar</a:t>
            </a:r>
            <a:r>
              <a:rPr lang="en-US" dirty="0"/>
              <a:t> </a:t>
            </a:r>
            <a:r>
              <a:rPr lang="en-US" dirty="0" err="1"/>
              <a:t>ishlatilganda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svecha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so’ndirgich</a:t>
            </a:r>
            <a:r>
              <a:rPr lang="en-US" dirty="0"/>
              <a:t> </a:t>
            </a:r>
            <a:r>
              <a:rPr lang="en-US" dirty="0" err="1"/>
              <a:t>rezistorlari</a:t>
            </a:r>
            <a:r>
              <a:rPr lang="en-US" dirty="0"/>
              <a:t> </a:t>
            </a:r>
            <a:r>
              <a:rPr lang="en-US" dirty="0" err="1"/>
              <a:t>bo’lgan</a:t>
            </a:r>
            <a:r>
              <a:rPr lang="en-US" dirty="0"/>
              <a:t> </a:t>
            </a:r>
            <a:r>
              <a:rPr lang="en-US" dirty="0" err="1"/>
              <a:t>uchlik</a:t>
            </a:r>
            <a:r>
              <a:rPr lang="en-US" dirty="0"/>
              <a:t> </a:t>
            </a:r>
            <a:r>
              <a:rPr lang="en-US" dirty="0" err="1"/>
              <a:t>o’rnatilishi</a:t>
            </a:r>
            <a:r>
              <a:rPr lang="en-US" dirty="0"/>
              <a:t> </a:t>
            </a:r>
            <a:r>
              <a:rPr lang="en-US" dirty="0" err="1"/>
              <a:t>lozim</a:t>
            </a:r>
            <a:r>
              <a:rPr lang="en-US" dirty="0"/>
              <a:t>. ПВВО </a:t>
            </a:r>
            <a:r>
              <a:rPr lang="en-US" dirty="0" err="1"/>
              <a:t>rusumli</a:t>
            </a:r>
            <a:r>
              <a:rPr lang="en-US" dirty="0"/>
              <a:t> </a:t>
            </a:r>
            <a:r>
              <a:rPr lang="en-US" dirty="0" err="1"/>
              <a:t>rezistiv</a:t>
            </a:r>
            <a:r>
              <a:rPr lang="en-US" dirty="0"/>
              <a:t> </a:t>
            </a:r>
            <a:r>
              <a:rPr lang="en-US" dirty="0" err="1"/>
              <a:t>sim</a:t>
            </a:r>
            <a:r>
              <a:rPr lang="en-US" dirty="0"/>
              <a:t> ( 74-chizma, b) </a:t>
            </a:r>
            <a:r>
              <a:rPr lang="en-US" dirty="0" err="1"/>
              <a:t>qurumli</a:t>
            </a:r>
            <a:r>
              <a:rPr lang="en-US" dirty="0"/>
              <a:t> </a:t>
            </a:r>
            <a:r>
              <a:rPr lang="en-US" dirty="0" err="1"/>
              <a:t>eritma</a:t>
            </a:r>
            <a:r>
              <a:rPr lang="en-US" dirty="0"/>
              <a:t> </a:t>
            </a:r>
            <a:r>
              <a:rPr lang="en-US" dirty="0" err="1"/>
              <a:t>shimdirilgan</a:t>
            </a:r>
            <a:r>
              <a:rPr lang="en-US" dirty="0"/>
              <a:t> </a:t>
            </a:r>
            <a:r>
              <a:rPr lang="en-US" dirty="0" err="1"/>
              <a:t>paxta</a:t>
            </a:r>
            <a:r>
              <a:rPr lang="en-US" dirty="0"/>
              <a:t> </a:t>
            </a:r>
            <a:r>
              <a:rPr lang="en-US" dirty="0" err="1"/>
              <a:t>ipdan</a:t>
            </a:r>
            <a:r>
              <a:rPr lang="en-US" dirty="0"/>
              <a:t> </a:t>
            </a:r>
            <a:r>
              <a:rPr lang="en-US" dirty="0" err="1"/>
              <a:t>tayyorlangan</a:t>
            </a:r>
            <a:r>
              <a:rPr lang="en-US" dirty="0"/>
              <a:t> </a:t>
            </a:r>
            <a:r>
              <a:rPr lang="en-US" dirty="0" err="1"/>
              <a:t>tola-o’zakdan</a:t>
            </a:r>
            <a:r>
              <a:rPr lang="en-US" dirty="0"/>
              <a:t> (2), </a:t>
            </a:r>
            <a:r>
              <a:rPr lang="en-US" dirty="0" err="1"/>
              <a:t>ip-gazlama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kapronli</a:t>
            </a:r>
            <a:r>
              <a:rPr lang="en-US" dirty="0"/>
              <a:t> </a:t>
            </a:r>
            <a:r>
              <a:rPr lang="en-US" dirty="0" err="1"/>
              <a:t>o’ramadan</a:t>
            </a:r>
            <a:r>
              <a:rPr lang="en-US" dirty="0"/>
              <a:t> (3)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polivinilxlorid</a:t>
            </a:r>
            <a:r>
              <a:rPr lang="en-US" dirty="0"/>
              <a:t> </a:t>
            </a:r>
            <a:r>
              <a:rPr lang="en-US" dirty="0" err="1"/>
              <a:t>plastikat</a:t>
            </a:r>
            <a:r>
              <a:rPr lang="en-US" dirty="0"/>
              <a:t> </a:t>
            </a:r>
            <a:r>
              <a:rPr lang="en-US" dirty="0" err="1"/>
              <a:t>yoyinki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qatlamali</a:t>
            </a:r>
            <a:r>
              <a:rPr lang="en-US" dirty="0"/>
              <a:t> </a:t>
            </a:r>
            <a:r>
              <a:rPr lang="en-US" dirty="0" err="1"/>
              <a:t>rezinadan</a:t>
            </a:r>
            <a:r>
              <a:rPr lang="en-US" dirty="0"/>
              <a:t> </a:t>
            </a:r>
            <a:r>
              <a:rPr lang="en-US" dirty="0" err="1"/>
              <a:t>tayyorlangan</a:t>
            </a:r>
            <a:r>
              <a:rPr lang="en-US" dirty="0"/>
              <a:t> </a:t>
            </a:r>
            <a:r>
              <a:rPr lang="en-US" dirty="0" err="1"/>
              <a:t>muhofazalagichdan</a:t>
            </a:r>
            <a:r>
              <a:rPr lang="en-US" dirty="0"/>
              <a:t> (</a:t>
            </a:r>
            <a:r>
              <a:rPr lang="en-US" dirty="0" err="1"/>
              <a:t>izolatsiyadan</a:t>
            </a:r>
            <a:r>
              <a:rPr lang="en-US" dirty="0"/>
              <a:t>) (4)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topgan</a:t>
            </a:r>
            <a:r>
              <a:rPr lang="en-US" dirty="0"/>
              <a:t>.</a:t>
            </a:r>
            <a:endParaRPr lang="ru-RU" dirty="0"/>
          </a:p>
          <a:p>
            <a:pPr latinLnBrk="1"/>
            <a:r>
              <a:rPr lang="en-US" dirty="0"/>
              <a:t>ПВВП </a:t>
            </a:r>
            <a:r>
              <a:rPr lang="en-US" dirty="0" err="1"/>
              <a:t>rusumli</a:t>
            </a:r>
            <a:r>
              <a:rPr lang="en-US" dirty="0"/>
              <a:t> </a:t>
            </a:r>
            <a:r>
              <a:rPr lang="en-US" dirty="0" err="1"/>
              <a:t>rezistiv</a:t>
            </a:r>
            <a:r>
              <a:rPr lang="en-US" dirty="0"/>
              <a:t> </a:t>
            </a:r>
            <a:r>
              <a:rPr lang="en-US" dirty="0" err="1"/>
              <a:t>sim</a:t>
            </a:r>
            <a:r>
              <a:rPr lang="en-US" dirty="0"/>
              <a:t> (74-chzma, d) </a:t>
            </a:r>
            <a:r>
              <a:rPr lang="en-US" dirty="0" err="1"/>
              <a:t>tarkibida</a:t>
            </a:r>
            <a:r>
              <a:rPr lang="en-US" dirty="0"/>
              <a:t> 20% ПДФ </a:t>
            </a:r>
            <a:r>
              <a:rPr lang="en-US" dirty="0" err="1"/>
              <a:t>polivinilxlorid</a:t>
            </a:r>
            <a:r>
              <a:rPr lang="en-US" dirty="0"/>
              <a:t> </a:t>
            </a:r>
            <a:r>
              <a:rPr lang="en-US" dirty="0" err="1"/>
              <a:t>plastikati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80% </a:t>
            </a:r>
            <a:r>
              <a:rPr lang="en-US" dirty="0" err="1"/>
              <a:t>ferrit</a:t>
            </a:r>
            <a:r>
              <a:rPr lang="en-US" dirty="0"/>
              <a:t> </a:t>
            </a:r>
            <a:r>
              <a:rPr lang="en-US" dirty="0" err="1"/>
              <a:t>kukuni</a:t>
            </a:r>
            <a:r>
              <a:rPr lang="en-US" dirty="0"/>
              <a:t> </a:t>
            </a:r>
            <a:r>
              <a:rPr lang="en-US" dirty="0" err="1"/>
              <a:t>bo’lgan</a:t>
            </a:r>
            <a:r>
              <a:rPr lang="en-US" dirty="0"/>
              <a:t> </a:t>
            </a:r>
            <a:r>
              <a:rPr lang="en-US" dirty="0" err="1"/>
              <a:t>ferroplast</a:t>
            </a:r>
            <a:r>
              <a:rPr lang="en-US" dirty="0"/>
              <a:t> (6)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qoplangan</a:t>
            </a:r>
            <a:r>
              <a:rPr lang="en-US" dirty="0"/>
              <a:t> </a:t>
            </a:r>
            <a:r>
              <a:rPr lang="en-US" dirty="0" err="1"/>
              <a:t>zig’ir</a:t>
            </a:r>
            <a:r>
              <a:rPr lang="en-US" dirty="0"/>
              <a:t> </a:t>
            </a:r>
            <a:r>
              <a:rPr lang="en-US" dirty="0" err="1"/>
              <a:t>ipdan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. </a:t>
            </a:r>
            <a:r>
              <a:rPr lang="en-US" dirty="0" err="1"/>
              <a:t>Ferroplastli</a:t>
            </a:r>
            <a:r>
              <a:rPr lang="en-US" dirty="0"/>
              <a:t> </a:t>
            </a:r>
            <a:r>
              <a:rPr lang="en-US" dirty="0" err="1"/>
              <a:t>o’zak</a:t>
            </a:r>
            <a:r>
              <a:rPr lang="en-US" dirty="0"/>
              <a:t> </a:t>
            </a:r>
            <a:r>
              <a:rPr lang="en-US" dirty="0" err="1"/>
              <a:t>sirtiga</a:t>
            </a:r>
            <a:r>
              <a:rPr lang="en-US" dirty="0"/>
              <a:t> 0,12 mm </a:t>
            </a:r>
            <a:r>
              <a:rPr lang="en-US" dirty="0" err="1"/>
              <a:t>diametrli</a:t>
            </a:r>
            <a:r>
              <a:rPr lang="en-US" dirty="0"/>
              <a:t> </a:t>
            </a:r>
            <a:r>
              <a:rPr lang="en-US" dirty="0" err="1"/>
              <a:t>ingichka</a:t>
            </a:r>
            <a:r>
              <a:rPr lang="en-US" dirty="0"/>
              <a:t> </a:t>
            </a:r>
            <a:r>
              <a:rPr lang="en-US" dirty="0" err="1"/>
              <a:t>sim</a:t>
            </a:r>
            <a:r>
              <a:rPr lang="en-US" dirty="0"/>
              <a:t> (7), 0,33 mm </a:t>
            </a:r>
            <a:r>
              <a:rPr lang="en-US" dirty="0" err="1"/>
              <a:t>qadam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o’ralgan</a:t>
            </a:r>
            <a:r>
              <a:rPr lang="en-US" dirty="0"/>
              <a:t> (</a:t>
            </a:r>
            <a:r>
              <a:rPr lang="en-US" dirty="0" err="1"/>
              <a:t>ingichka</a:t>
            </a:r>
            <a:r>
              <a:rPr lang="en-US" dirty="0"/>
              <a:t> </a:t>
            </a:r>
            <a:r>
              <a:rPr lang="en-US" dirty="0" err="1"/>
              <a:t>sim</a:t>
            </a:r>
            <a:r>
              <a:rPr lang="en-US" dirty="0"/>
              <a:t> </a:t>
            </a:r>
            <a:r>
              <a:rPr lang="en-US" dirty="0" err="1"/>
              <a:t>materiali</a:t>
            </a:r>
            <a:r>
              <a:rPr lang="en-US" dirty="0"/>
              <a:t> 40H).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o’tkazuvchi</a:t>
            </a:r>
            <a:r>
              <a:rPr lang="en-US" dirty="0"/>
              <a:t> </a:t>
            </a:r>
            <a:r>
              <a:rPr lang="en-US" dirty="0" err="1"/>
              <a:t>spiralsimon</a:t>
            </a:r>
            <a:r>
              <a:rPr lang="en-US" dirty="0"/>
              <a:t> </a:t>
            </a:r>
            <a:r>
              <a:rPr lang="en-US" dirty="0" err="1"/>
              <a:t>tola</a:t>
            </a:r>
            <a:r>
              <a:rPr lang="en-US" dirty="0"/>
              <a:t> </a:t>
            </a:r>
            <a:r>
              <a:rPr lang="en-US" dirty="0" err="1"/>
              <a:t>ustidan</a:t>
            </a:r>
            <a:r>
              <a:rPr lang="en-US" dirty="0"/>
              <a:t> </a:t>
            </a:r>
            <a:r>
              <a:rPr lang="en-US" dirty="0" err="1"/>
              <a:t>izolatsiya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polivinilxloridli</a:t>
            </a:r>
            <a:r>
              <a:rPr lang="en-US" dirty="0"/>
              <a:t> </a:t>
            </a:r>
            <a:r>
              <a:rPr lang="en-US" dirty="0" err="1"/>
              <a:t>plastikat</a:t>
            </a:r>
            <a:r>
              <a:rPr lang="en-US" dirty="0"/>
              <a:t> (8) </a:t>
            </a:r>
            <a:r>
              <a:rPr lang="en-US" dirty="0" err="1"/>
              <a:t>qoplangan</a:t>
            </a:r>
            <a:r>
              <a:rPr lang="en-US" dirty="0"/>
              <a:t>.</a:t>
            </a:r>
            <a:endParaRPr lang="ru-RU" dirty="0"/>
          </a:p>
          <a:p>
            <a:pPr latinLnBrk="1"/>
            <a:r>
              <a:rPr lang="en-US" dirty="0"/>
              <a:t>Bu </a:t>
            </a:r>
            <a:r>
              <a:rPr lang="en-US" dirty="0" err="1"/>
              <a:t>simlar</a:t>
            </a:r>
            <a:r>
              <a:rPr lang="en-US" dirty="0"/>
              <a:t> </a:t>
            </a:r>
            <a:r>
              <a:rPr lang="en-US" dirty="0" err="1"/>
              <a:t>shovqinni</a:t>
            </a:r>
            <a:r>
              <a:rPr lang="en-US" dirty="0"/>
              <a:t> </a:t>
            </a:r>
            <a:r>
              <a:rPr lang="en-US" dirty="0" err="1"/>
              <a:t>so’ndirish</a:t>
            </a:r>
            <a:r>
              <a:rPr lang="en-US" dirty="0"/>
              <a:t> ham, </a:t>
            </a:r>
            <a:r>
              <a:rPr lang="en-US" dirty="0" err="1"/>
              <a:t>ferro</a:t>
            </a:r>
            <a:r>
              <a:rPr lang="en-US" dirty="0"/>
              <a:t> </a:t>
            </a:r>
            <a:r>
              <a:rPr lang="en-US" dirty="0" err="1"/>
              <a:t>plast</a:t>
            </a:r>
            <a:r>
              <a:rPr lang="en-US" dirty="0"/>
              <a:t> </a:t>
            </a:r>
            <a:r>
              <a:rPr lang="en-US" dirty="0" err="1"/>
              <a:t>qatlamini</a:t>
            </a:r>
            <a:r>
              <a:rPr lang="en-US" dirty="0"/>
              <a:t> ham </a:t>
            </a:r>
            <a:r>
              <a:rPr lang="en-US" dirty="0" err="1"/>
              <a:t>o’tkazgich</a:t>
            </a:r>
            <a:r>
              <a:rPr lang="en-US" dirty="0"/>
              <a:t>-spiral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en-US" dirty="0"/>
              <a:t>.</a:t>
            </a:r>
            <a:endParaRPr lang="ru-RU"/>
          </a:p>
          <a:p>
            <a:pPr marL="137160" indent="0"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21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Kabellarni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bir</a:t>
            </a:r>
            <a:r>
              <a:rPr lang="en-US" dirty="0">
                <a:effectLst/>
              </a:rPr>
              <a:t> – </a:t>
            </a:r>
            <a:r>
              <a:rPr lang="en-US" dirty="0" err="1">
                <a:effectLst/>
              </a:rPr>
              <a:t>biriga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to`g`ri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ulash</a:t>
            </a:r>
            <a:r>
              <a:rPr lang="en-US" dirty="0">
                <a:effectLst/>
              </a:rPr>
              <a:t>.</a:t>
            </a:r>
            <a:endParaRPr lang="ru-RU" dirty="0"/>
          </a:p>
        </p:txBody>
      </p:sp>
      <p:pic>
        <p:nvPicPr>
          <p:cNvPr id="4" name="Picture 41" descr="C:\Users\user\Desktop\f6414caf-01b6-455a-a5c7-fdcc349a35a5 (1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8496944" cy="49685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4693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Motorni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ulanish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sxemasi</a:t>
            </a:r>
            <a:endParaRPr lang="ru-RU" dirty="0"/>
          </a:p>
        </p:txBody>
      </p:sp>
      <p:pic>
        <p:nvPicPr>
          <p:cNvPr id="4" name="Picture 131" descr="C:\Users\user\Desktop\Automatic-Star-Delta-Starter-with-Timer-Wiring-Diagram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22" b="6781"/>
          <a:stretch/>
        </p:blipFill>
        <p:spPr bwMode="auto">
          <a:xfrm>
            <a:off x="323528" y="1484784"/>
            <a:ext cx="8496943" cy="50405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60292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2 ta </a:t>
            </a:r>
            <a:r>
              <a:rPr lang="en-US" dirty="0" err="1">
                <a:effectLst/>
              </a:rPr>
              <a:t>chiroq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1 </a:t>
            </a:r>
            <a:r>
              <a:rPr lang="en-US" dirty="0" err="1">
                <a:effectLst/>
              </a:rPr>
              <a:t>rezitkani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ulash</a:t>
            </a:r>
            <a:endParaRPr lang="ru-RU" dirty="0"/>
          </a:p>
        </p:txBody>
      </p:sp>
      <p:pic>
        <p:nvPicPr>
          <p:cNvPr id="4" name="Объект 3" descr="11-10.jpg"/>
          <p:cNvPicPr>
            <a:picLocks noGrp="1"/>
          </p:cNvPicPr>
          <p:nvPr>
            <p:ph idx="1"/>
          </p:nvPr>
        </p:nvPicPr>
        <p:blipFill>
          <a:blip r:embed="rId2" cstate="print"/>
          <a:srcRect l="5425" t="12127" r="4481"/>
          <a:stretch>
            <a:fillRect/>
          </a:stretch>
        </p:blipFill>
        <p:spPr>
          <a:xfrm>
            <a:off x="467544" y="1556792"/>
            <a:ext cx="8352928" cy="48965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822202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atinLnBrk="1"/>
            <a:r>
              <a:rPr lang="en-US" dirty="0" err="1">
                <a:effectLst/>
              </a:rPr>
              <a:t>Elektr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simlar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ulash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apparatlari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err="1" smtClean="0">
                <a:effectLst/>
              </a:rPr>
              <a:t>Saqlagichlar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rele</a:t>
            </a:r>
            <a:r>
              <a:rPr lang="en-US" dirty="0">
                <a:effectLst/>
              </a:rPr>
              <a:t>.</a:t>
            </a:r>
            <a:endParaRPr lang="ru-RU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1"/>
            <a:r>
              <a:rPr lang="en-US" dirty="0"/>
              <a:t>1.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simlarining</a:t>
            </a:r>
            <a:r>
              <a:rPr lang="en-US" dirty="0"/>
              <a:t> </a:t>
            </a:r>
            <a:r>
              <a:rPr lang="en-US" dirty="0" err="1"/>
              <a:t>turlari</a:t>
            </a:r>
            <a:r>
              <a:rPr lang="en-US" dirty="0"/>
              <a:t>.</a:t>
            </a:r>
            <a:endParaRPr lang="ru-RU" dirty="0"/>
          </a:p>
          <a:p>
            <a:pPr latinLnBrk="1"/>
            <a:r>
              <a:rPr lang="en-US" dirty="0"/>
              <a:t>2. </a:t>
            </a:r>
            <a:r>
              <a:rPr lang="en-US" dirty="0" err="1"/>
              <a:t>Simning</a:t>
            </a:r>
            <a:r>
              <a:rPr lang="en-US" dirty="0"/>
              <a:t> </a:t>
            </a:r>
            <a:r>
              <a:rPr lang="en-US" dirty="0" err="1"/>
              <a:t>kesim</a:t>
            </a:r>
            <a:r>
              <a:rPr lang="en-US" dirty="0"/>
              <a:t> </a:t>
            </a:r>
            <a:r>
              <a:rPr lang="en-US" dirty="0" err="1"/>
              <a:t>yuzasi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qarshiligi</a:t>
            </a:r>
            <a:r>
              <a:rPr lang="en-US" dirty="0"/>
              <a:t> </a:t>
            </a:r>
            <a:r>
              <a:rPr lang="en-US" dirty="0" err="1"/>
              <a:t>orasidagi</a:t>
            </a:r>
            <a:r>
              <a:rPr lang="en-US" dirty="0"/>
              <a:t> </a:t>
            </a:r>
            <a:r>
              <a:rPr lang="en-US" dirty="0" err="1"/>
              <a:t>bog’lanish</a:t>
            </a:r>
            <a:r>
              <a:rPr lang="en-US" dirty="0"/>
              <a:t>.</a:t>
            </a:r>
            <a:endParaRPr lang="ru-RU" dirty="0"/>
          </a:p>
          <a:p>
            <a:pPr latinLnBrk="1"/>
            <a:r>
              <a:rPr lang="en-US" dirty="0"/>
              <a:t>3. </a:t>
            </a:r>
            <a:r>
              <a:rPr lang="en-US" dirty="0" err="1"/>
              <a:t>Ulash</a:t>
            </a:r>
            <a:r>
              <a:rPr lang="en-US" dirty="0"/>
              <a:t> </a:t>
            </a:r>
            <a:r>
              <a:rPr lang="en-US" dirty="0" err="1"/>
              <a:t>apparatlari</a:t>
            </a:r>
            <a:r>
              <a:rPr lang="en-US" dirty="0"/>
              <a:t>.</a:t>
            </a:r>
            <a:endParaRPr lang="ru-RU" dirty="0"/>
          </a:p>
          <a:p>
            <a:pPr latinLnBrk="1"/>
            <a:r>
              <a:rPr lang="en-US" dirty="0"/>
              <a:t>4. </a:t>
            </a:r>
            <a:r>
              <a:rPr lang="en-US" dirty="0" err="1"/>
              <a:t>Saqlagichlar</a:t>
            </a:r>
            <a:r>
              <a:rPr lang="en-US" dirty="0"/>
              <a:t>.</a:t>
            </a:r>
            <a:endParaRPr lang="ru-RU" dirty="0"/>
          </a:p>
          <a:p>
            <a:pPr latinLnBrk="1"/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jihozlar</a:t>
            </a:r>
            <a:r>
              <a:rPr lang="en-US" dirty="0"/>
              <a:t> </a:t>
            </a:r>
            <a:r>
              <a:rPr lang="en-US" dirty="0" err="1"/>
              <a:t>chizmalarida</a:t>
            </a:r>
            <a:r>
              <a:rPr lang="en-US" dirty="0"/>
              <a:t> </a:t>
            </a:r>
            <a:r>
              <a:rPr lang="en-US" dirty="0" err="1"/>
              <a:t>ulanmalar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avtotraktor</a:t>
            </a:r>
            <a:r>
              <a:rPr lang="en-US" dirty="0"/>
              <a:t> </a:t>
            </a:r>
            <a:r>
              <a:rPr lang="en-US" dirty="0" err="1">
                <a:hlinkClick r:id="rId2"/>
              </a:rPr>
              <a:t>simlari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ishlatiladi</a:t>
            </a:r>
            <a:r>
              <a:rPr lang="en-US" dirty="0"/>
              <a:t>, </a:t>
            </a:r>
            <a:r>
              <a:rPr lang="en-US" dirty="0" err="1"/>
              <a:t>ular</a:t>
            </a:r>
            <a:r>
              <a:rPr lang="en-US" dirty="0"/>
              <a:t> past </a:t>
            </a:r>
            <a:r>
              <a:rPr lang="en-US" dirty="0" err="1"/>
              <a:t>kuchlanishli</a:t>
            </a:r>
            <a:r>
              <a:rPr lang="en-US" dirty="0"/>
              <a:t> (48 V </a:t>
            </a:r>
            <a:r>
              <a:rPr lang="en-US" dirty="0" err="1"/>
              <a:t>gacha</a:t>
            </a:r>
            <a:r>
              <a:rPr lang="en-US" dirty="0"/>
              <a:t> GOST9751-77)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kuchlanishli</a:t>
            </a:r>
            <a:r>
              <a:rPr lang="en-US" dirty="0"/>
              <a:t> (20 - 30 </a:t>
            </a:r>
            <a:r>
              <a:rPr lang="en-US" dirty="0" err="1"/>
              <a:t>ming</a:t>
            </a:r>
            <a:r>
              <a:rPr lang="en-US" dirty="0"/>
              <a:t> V) </a:t>
            </a:r>
            <a:r>
              <a:rPr lang="en-US" dirty="0" err="1"/>
              <a:t>simlarga</a:t>
            </a:r>
            <a:r>
              <a:rPr lang="en-US" dirty="0"/>
              <a:t> </a:t>
            </a:r>
            <a:r>
              <a:rPr lang="en-US" dirty="0" err="1"/>
              <a:t>bo'linadi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8712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435280" cy="6480720"/>
          </a:xfrm>
        </p:spPr>
        <p:txBody>
          <a:bodyPr>
            <a:normAutofit fontScale="70000" lnSpcReduction="20000"/>
          </a:bodyPr>
          <a:lstStyle/>
          <a:p>
            <a:pPr latinLnBrk="1"/>
            <a:r>
              <a:rPr lang="en-US" dirty="0" err="1"/>
              <a:t>Avtotraktor</a:t>
            </a:r>
            <a:r>
              <a:rPr lang="en-US" dirty="0"/>
              <a:t> </a:t>
            </a:r>
            <a:r>
              <a:rPr lang="en-US" dirty="0" err="1"/>
              <a:t>simlarining</a:t>
            </a:r>
            <a:r>
              <a:rPr lang="en-US" dirty="0"/>
              <a:t> </a:t>
            </a:r>
            <a:r>
              <a:rPr lang="en-US" dirty="0" err="1"/>
              <a:t>izolatsiyasi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polivirulxloridli</a:t>
            </a:r>
            <a:r>
              <a:rPr lang="en-US" dirty="0"/>
              <a:t> </a:t>
            </a:r>
            <a:r>
              <a:rPr lang="en-US" dirty="0" err="1"/>
              <a:t>plastikatdan</a:t>
            </a:r>
            <a:r>
              <a:rPr lang="en-US" dirty="0"/>
              <a:t> </a:t>
            </a:r>
            <a:r>
              <a:rPr lang="en-US" dirty="0" err="1"/>
              <a:t>foydalaruladi</a:t>
            </a:r>
            <a:r>
              <a:rPr lang="en-US" dirty="0"/>
              <a:t>. U </a:t>
            </a:r>
            <a:r>
              <a:rPr lang="en-US" dirty="0" err="1"/>
              <a:t>avtomobillardagi</a:t>
            </a:r>
            <a:r>
              <a:rPr lang="en-US" dirty="0"/>
              <a:t> </a:t>
            </a:r>
            <a:r>
              <a:rPr lang="en-US" dirty="0" err="1"/>
              <a:t>simlar</a:t>
            </a:r>
            <a:r>
              <a:rPr lang="en-US" dirty="0"/>
              <a:t> </a:t>
            </a:r>
            <a:r>
              <a:rPr lang="en-US" dirty="0" err="1"/>
              <a:t>izolatsiyasiga</a:t>
            </a:r>
            <a:r>
              <a:rPr lang="en-US" dirty="0"/>
              <a:t> </a:t>
            </a:r>
            <a:r>
              <a:rPr lang="en-US" dirty="0" err="1"/>
              <a:t>qo'yiladigan</a:t>
            </a:r>
            <a:r>
              <a:rPr lang="en-US" dirty="0"/>
              <a:t> </a:t>
            </a:r>
            <a:r>
              <a:rPr lang="en-US" dirty="0" err="1"/>
              <a:t>talablarni</a:t>
            </a:r>
            <a:r>
              <a:rPr lang="en-US" dirty="0"/>
              <a:t> </a:t>
            </a:r>
            <a:r>
              <a:rPr lang="en-US" dirty="0" err="1"/>
              <a:t>qanoatlantiradi</a:t>
            </a:r>
            <a:r>
              <a:rPr lang="en-US" dirty="0"/>
              <a:t>, </a:t>
            </a:r>
            <a:r>
              <a:rPr lang="en-US" dirty="0" err="1"/>
              <a:t>ya'ni</a:t>
            </a:r>
            <a:r>
              <a:rPr lang="en-US" dirty="0"/>
              <a:t> </a:t>
            </a:r>
            <a:r>
              <a:rPr lang="en-US" dirty="0" err="1"/>
              <a:t>moy</a:t>
            </a:r>
            <a:r>
              <a:rPr lang="en-US" dirty="0"/>
              <a:t>, </a:t>
            </a:r>
            <a:r>
              <a:rPr lang="en-US" dirty="0" err="1"/>
              <a:t>benzin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kislotaga</a:t>
            </a:r>
            <a:r>
              <a:rPr lang="en-US" dirty="0"/>
              <a:t> </a:t>
            </a:r>
            <a:r>
              <a:rPr lang="en-US" dirty="0" err="1"/>
              <a:t>bardoshligi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, </a:t>
            </a:r>
            <a:r>
              <a:rPr lang="en-US" dirty="0" err="1"/>
              <a:t>yonishni</a:t>
            </a:r>
            <a:r>
              <a:rPr lang="en-US" dirty="0"/>
              <a:t> </a:t>
            </a:r>
            <a:r>
              <a:rPr lang="en-US" dirty="0" err="1"/>
              <a:t>tarqatmaydi</a:t>
            </a:r>
            <a:r>
              <a:rPr lang="en-US" dirty="0"/>
              <a:t>, past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haroratlarda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layoqatliligiga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 PBA, PVAE </a:t>
            </a:r>
            <a:r>
              <a:rPr lang="en-US" dirty="0" err="1"/>
              <a:t>va</a:t>
            </a:r>
            <a:r>
              <a:rPr lang="en-US" dirty="0"/>
              <a:t> PVAL </a:t>
            </a:r>
            <a:r>
              <a:rPr lang="en-US" dirty="0" err="1"/>
              <a:t>rusumli</a:t>
            </a:r>
            <a:r>
              <a:rPr lang="en-US" dirty="0"/>
              <a:t> </a:t>
            </a:r>
            <a:r>
              <a:rPr lang="en-US" dirty="0" err="1"/>
              <a:t>simlardan</a:t>
            </a:r>
            <a:r>
              <a:rPr lang="en-US" dirty="0"/>
              <a:t> -40 </a:t>
            </a:r>
            <a:r>
              <a:rPr lang="en-US" dirty="0" err="1"/>
              <a:t>dan</a:t>
            </a:r>
            <a:r>
              <a:rPr lang="en-US" dirty="0"/>
              <a:t> +105°C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haroratlarda</a:t>
            </a:r>
            <a:r>
              <a:rPr lang="en-US" dirty="0"/>
              <a:t> </a:t>
            </a:r>
            <a:r>
              <a:rPr lang="en-US" dirty="0" err="1"/>
              <a:t>ishlaydigan</a:t>
            </a:r>
            <a:r>
              <a:rPr lang="en-US" dirty="0"/>
              <a:t> </a:t>
            </a:r>
            <a:r>
              <a:rPr lang="en-US" dirty="0" err="1"/>
              <a:t>ulanmalar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foydalaruladi</a:t>
            </a:r>
            <a:r>
              <a:rPr lang="en-US" dirty="0"/>
              <a:t>, </a:t>
            </a:r>
            <a:r>
              <a:rPr lang="en-US" dirty="0" err="1"/>
              <a:t>qolgan</a:t>
            </a:r>
            <a:r>
              <a:rPr lang="en-US" dirty="0"/>
              <a:t> </a:t>
            </a:r>
            <a:r>
              <a:rPr lang="en-US" dirty="0" err="1"/>
              <a:t>rusumdagi</a:t>
            </a:r>
            <a:r>
              <a:rPr lang="en-US" dirty="0"/>
              <a:t> </a:t>
            </a:r>
            <a:r>
              <a:rPr lang="en-US" dirty="0" err="1"/>
              <a:t>simlar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-40 </a:t>
            </a:r>
            <a:r>
              <a:rPr lang="en-US" dirty="0" err="1"/>
              <a:t>dan</a:t>
            </a:r>
            <a:r>
              <a:rPr lang="en-US" dirty="0"/>
              <a:t> +70°C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haroratlarda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 Agar </a:t>
            </a:r>
            <a:r>
              <a:rPr lang="en-US" dirty="0" err="1"/>
              <a:t>asboblarni</a:t>
            </a:r>
            <a:r>
              <a:rPr lang="en-US" dirty="0"/>
              <a:t> </a:t>
            </a:r>
            <a:r>
              <a:rPr lang="en-US" dirty="0" err="1"/>
              <a:t>ulashda</a:t>
            </a:r>
            <a:r>
              <a:rPr lang="en-US" dirty="0"/>
              <a:t> </a:t>
            </a:r>
            <a:r>
              <a:rPr lang="en-US" dirty="0" err="1"/>
              <a:t>simlarni</a:t>
            </a:r>
            <a:r>
              <a:rPr lang="en-US" dirty="0"/>
              <a:t> </a:t>
            </a:r>
            <a:r>
              <a:rPr lang="en-US" dirty="0" err="1"/>
              <a:t>ekranlash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etilsa</a:t>
            </a:r>
            <a:r>
              <a:rPr lang="en-US" dirty="0"/>
              <a:t>, u </a:t>
            </a:r>
            <a:r>
              <a:rPr lang="en-US" dirty="0" err="1"/>
              <a:t>holda</a:t>
            </a:r>
            <a:r>
              <a:rPr lang="en-US" dirty="0"/>
              <a:t> PVAE </a:t>
            </a:r>
            <a:r>
              <a:rPr lang="en-US" dirty="0" err="1"/>
              <a:t>va</a:t>
            </a:r>
            <a:r>
              <a:rPr lang="en-US" dirty="0"/>
              <a:t> PGVAE </a:t>
            </a:r>
            <a:r>
              <a:rPr lang="en-US" dirty="0" err="1"/>
              <a:t>rusumli</a:t>
            </a:r>
            <a:r>
              <a:rPr lang="en-US" dirty="0"/>
              <a:t> </a:t>
            </a:r>
            <a:r>
              <a:rPr lang="en-US" dirty="0" err="1"/>
              <a:t>simlar</a:t>
            </a:r>
            <a:r>
              <a:rPr lang="en-US" dirty="0"/>
              <a:t> </a:t>
            </a:r>
            <a:r>
              <a:rPr lang="en-US" dirty="0" err="1"/>
              <a:t>qo'llaruladi</a:t>
            </a:r>
            <a:r>
              <a:rPr lang="en-US" dirty="0"/>
              <a:t>. </a:t>
            </a:r>
            <a:r>
              <a:rPr lang="en-US" dirty="0" err="1"/>
              <a:t>Simlarni</a:t>
            </a:r>
            <a:r>
              <a:rPr lang="en-US" dirty="0"/>
              <a:t> </a:t>
            </a:r>
            <a:r>
              <a:rPr lang="en-US" dirty="0" err="1"/>
              <a:t>mexanik</a:t>
            </a:r>
            <a:r>
              <a:rPr lang="en-US" dirty="0"/>
              <a:t> </a:t>
            </a:r>
            <a:r>
              <a:rPr lang="en-US" dirty="0" err="1"/>
              <a:t>shikastlanishlardan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hollarda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PGVAB </a:t>
            </a:r>
            <a:r>
              <a:rPr lang="en-US" dirty="0" err="1"/>
              <a:t>rusumli</a:t>
            </a:r>
            <a:r>
              <a:rPr lang="en-US" dirty="0"/>
              <a:t> </a:t>
            </a:r>
            <a:r>
              <a:rPr lang="en-US" dirty="0" err="1"/>
              <a:t>izolatsiyasi</a:t>
            </a:r>
            <a:r>
              <a:rPr lang="en-US" dirty="0"/>
              <a:t> </a:t>
            </a:r>
            <a:r>
              <a:rPr lang="en-US" dirty="0" err="1"/>
              <a:t>zirxlangan</a:t>
            </a:r>
            <a:r>
              <a:rPr lang="en-US" dirty="0"/>
              <a:t> </a:t>
            </a:r>
            <a:r>
              <a:rPr lang="en-US" dirty="0" err="1"/>
              <a:t>simlar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</a:t>
            </a:r>
            <a:endParaRPr lang="ru-RU" dirty="0"/>
          </a:p>
          <a:p>
            <a:pPr latinLnBrk="1"/>
            <a:r>
              <a:rPr lang="en-US" dirty="0" err="1"/>
              <a:t>Sim</a:t>
            </a:r>
            <a:r>
              <a:rPr lang="en-US" dirty="0"/>
              <a:t> </a:t>
            </a:r>
            <a:r>
              <a:rPr lang="en-US" dirty="0" err="1"/>
              <a:t>ustidagi</a:t>
            </a:r>
            <a:r>
              <a:rPr lang="en-US" dirty="0"/>
              <a:t> </a:t>
            </a:r>
            <a:r>
              <a:rPr lang="en-US" dirty="0" err="1"/>
              <a:t>qoplama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ranglarda</a:t>
            </a:r>
            <a:r>
              <a:rPr lang="en-US" dirty="0"/>
              <a:t> </a:t>
            </a:r>
            <a:r>
              <a:rPr lang="en-US" dirty="0" err="1"/>
              <a:t>tayyorlanadi</a:t>
            </a:r>
            <a:r>
              <a:rPr lang="en-US" dirty="0"/>
              <a:t>: </a:t>
            </a:r>
            <a:r>
              <a:rPr lang="en-US" dirty="0" err="1"/>
              <a:t>oq</a:t>
            </a:r>
            <a:r>
              <a:rPr lang="en-US" dirty="0"/>
              <a:t>, </a:t>
            </a:r>
            <a:r>
              <a:rPr lang="en-US" dirty="0" err="1"/>
              <a:t>sariq</a:t>
            </a:r>
            <a:r>
              <a:rPr lang="en-US" dirty="0"/>
              <a:t>, </a:t>
            </a:r>
            <a:r>
              <a:rPr lang="en-US" dirty="0" err="1"/>
              <a:t>to'q</a:t>
            </a:r>
            <a:r>
              <a:rPr lang="en-US" dirty="0"/>
              <a:t> </a:t>
            </a:r>
            <a:r>
              <a:rPr lang="en-US" dirty="0" err="1"/>
              <a:t>sariq</a:t>
            </a:r>
            <a:r>
              <a:rPr lang="en-US" dirty="0"/>
              <a:t>, </a:t>
            </a:r>
            <a:r>
              <a:rPr lang="en-US" dirty="0" err="1"/>
              <a:t>qizil</a:t>
            </a:r>
            <a:r>
              <a:rPr lang="en-US" dirty="0"/>
              <a:t> (</a:t>
            </a:r>
            <a:r>
              <a:rPr lang="en-US" dirty="0" err="1"/>
              <a:t>bordo</a:t>
            </a:r>
            <a:r>
              <a:rPr lang="en-US" dirty="0"/>
              <a:t>), </a:t>
            </a:r>
            <a:r>
              <a:rPr lang="en-US" dirty="0" err="1"/>
              <a:t>pushti</a:t>
            </a:r>
            <a:r>
              <a:rPr lang="en-US" dirty="0"/>
              <a:t>, </a:t>
            </a:r>
            <a:r>
              <a:rPr lang="en-US" dirty="0" err="1"/>
              <a:t>ko'k</a:t>
            </a:r>
            <a:r>
              <a:rPr lang="en-US" dirty="0"/>
              <a:t> (</a:t>
            </a:r>
            <a:r>
              <a:rPr lang="en-US" dirty="0" err="1"/>
              <a:t>havo</a:t>
            </a:r>
            <a:r>
              <a:rPr lang="en-US" dirty="0"/>
              <a:t> rang), </a:t>
            </a:r>
            <a:r>
              <a:rPr lang="en-US" dirty="0" err="1"/>
              <a:t>yashil</a:t>
            </a:r>
            <a:r>
              <a:rPr lang="en-US" dirty="0"/>
              <a:t>, </a:t>
            </a:r>
            <a:r>
              <a:rPr lang="en-US" dirty="0" err="1">
                <a:hlinkClick r:id="rId2"/>
              </a:rPr>
              <a:t>jigarrang</a:t>
            </a:r>
            <a:r>
              <a:rPr lang="en-US" dirty="0"/>
              <a:t>, </a:t>
            </a:r>
            <a:r>
              <a:rPr lang="en-US" dirty="0" err="1"/>
              <a:t>qora</a:t>
            </a:r>
            <a:r>
              <a:rPr lang="en-US" dirty="0"/>
              <a:t>, </a:t>
            </a:r>
            <a:r>
              <a:rPr lang="en-US" dirty="0" err="1"/>
              <a:t>kulrang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siyohrang</a:t>
            </a:r>
            <a:r>
              <a:rPr lang="en-US" dirty="0"/>
              <a:t>.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ustidan</a:t>
            </a:r>
            <a:r>
              <a:rPr lang="en-US" dirty="0"/>
              <a:t> </a:t>
            </a:r>
            <a:r>
              <a:rPr lang="en-US" dirty="0" err="1"/>
              <a:t>ayrim</a:t>
            </a:r>
            <a:r>
              <a:rPr lang="en-US" dirty="0"/>
              <a:t> </a:t>
            </a:r>
            <a:r>
              <a:rPr lang="en-US" dirty="0" err="1"/>
              <a:t>simlarda</a:t>
            </a:r>
            <a:r>
              <a:rPr lang="en-US" dirty="0"/>
              <a:t> </a:t>
            </a:r>
            <a:r>
              <a:rPr lang="en-US" dirty="0" err="1"/>
              <a:t>qo'shimcha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XS 503 </a:t>
            </a:r>
            <a:r>
              <a:rPr lang="en-US" dirty="0" err="1"/>
              <a:t>emal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halqa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lenta</a:t>
            </a:r>
            <a:r>
              <a:rPr lang="en-US" dirty="0"/>
              <a:t> </a:t>
            </a:r>
            <a:r>
              <a:rPr lang="en-US" dirty="0" err="1"/>
              <a:t>ko'rinishida</a:t>
            </a:r>
            <a:r>
              <a:rPr lang="en-US" dirty="0"/>
              <a:t> </a:t>
            </a:r>
            <a:r>
              <a:rPr lang="en-US" dirty="0" err="1"/>
              <a:t>oq</a:t>
            </a:r>
            <a:r>
              <a:rPr lang="en-US" dirty="0"/>
              <a:t>, </a:t>
            </a:r>
            <a:r>
              <a:rPr lang="en-US" dirty="0" err="1"/>
              <a:t>havorang</a:t>
            </a:r>
            <a:r>
              <a:rPr lang="en-US" dirty="0"/>
              <a:t>, </a:t>
            </a:r>
            <a:r>
              <a:rPr lang="en-US" dirty="0" err="1"/>
              <a:t>qizil</a:t>
            </a:r>
            <a:r>
              <a:rPr lang="en-US" dirty="0"/>
              <a:t>, </a:t>
            </a:r>
            <a:r>
              <a:rPr lang="en-US" dirty="0" err="1"/>
              <a:t>qora</a:t>
            </a:r>
            <a:r>
              <a:rPr lang="en-US" dirty="0"/>
              <a:t> </a:t>
            </a:r>
            <a:r>
              <a:rPr lang="en-US" dirty="0" err="1"/>
              <a:t>ranglar</a:t>
            </a:r>
            <a:r>
              <a:rPr lang="en-US" dirty="0"/>
              <a:t> </a:t>
            </a:r>
            <a:r>
              <a:rPr lang="en-US" dirty="0" err="1"/>
              <a:t>berilgan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Simlarining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muddati</a:t>
            </a:r>
            <a:r>
              <a:rPr lang="en-US" dirty="0"/>
              <a:t> 8 </a:t>
            </a:r>
            <a:r>
              <a:rPr lang="en-US" dirty="0" err="1"/>
              <a:t>yildan</a:t>
            </a:r>
            <a:r>
              <a:rPr lang="en-US" dirty="0"/>
              <a:t> </a:t>
            </a:r>
            <a:r>
              <a:rPr lang="en-US" dirty="0" err="1"/>
              <a:t>kam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 (GOST 9751-77). </a:t>
            </a:r>
            <a:r>
              <a:rPr lang="en-US" dirty="0" err="1"/>
              <a:t>Simning</a:t>
            </a:r>
            <a:r>
              <a:rPr lang="en-US" dirty="0"/>
              <a:t> </a:t>
            </a:r>
            <a:r>
              <a:rPr lang="en-US" dirty="0" err="1"/>
              <a:t>kesim</a:t>
            </a:r>
            <a:r>
              <a:rPr lang="en-US" dirty="0"/>
              <a:t> </a:t>
            </a:r>
            <a:r>
              <a:rPr lang="en-US" dirty="0" err="1"/>
              <a:t>yuzasini</a:t>
            </a:r>
            <a:r>
              <a:rPr lang="en-US" dirty="0"/>
              <a:t> </a:t>
            </a:r>
            <a:r>
              <a:rPr lang="en-US" dirty="0" err="1"/>
              <a:t>tanlashda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talablar</a:t>
            </a:r>
            <a:r>
              <a:rPr lang="en-US" dirty="0"/>
              <a:t>, </a:t>
            </a:r>
            <a:r>
              <a:rPr lang="en-US" dirty="0" err="1"/>
              <a:t>ya'ni</a:t>
            </a:r>
            <a:r>
              <a:rPr lang="en-US" dirty="0"/>
              <a:t> </a:t>
            </a:r>
            <a:r>
              <a:rPr lang="en-US" dirty="0" err="1"/>
              <a:t>simning</a:t>
            </a:r>
            <a:r>
              <a:rPr lang="en-US" dirty="0"/>
              <a:t> </a:t>
            </a:r>
            <a:r>
              <a:rPr lang="en-US" dirty="0" err="1"/>
              <a:t>ruxsat</a:t>
            </a:r>
            <a:r>
              <a:rPr lang="en-US" dirty="0"/>
              <a:t> </a:t>
            </a:r>
            <a:r>
              <a:rPr lang="en-US" dirty="0" err="1"/>
              <a:t>etilgan</a:t>
            </a:r>
            <a:r>
              <a:rPr lang="en-US" dirty="0"/>
              <a:t> </a:t>
            </a:r>
            <a:r>
              <a:rPr lang="en-US" dirty="0" err="1"/>
              <a:t>qizishi</a:t>
            </a:r>
            <a:r>
              <a:rPr lang="en-US" dirty="0"/>
              <a:t>, </a:t>
            </a:r>
            <a:r>
              <a:rPr lang="en-US" dirty="0" err="1"/>
              <a:t>zanjirdagi</a:t>
            </a:r>
            <a:r>
              <a:rPr lang="en-US" dirty="0"/>
              <a:t> </a:t>
            </a:r>
            <a:r>
              <a:rPr lang="en-US" dirty="0" err="1"/>
              <a:t>ruxsat</a:t>
            </a:r>
            <a:r>
              <a:rPr lang="en-US" dirty="0"/>
              <a:t> </a:t>
            </a:r>
            <a:r>
              <a:rPr lang="en-US" dirty="0" err="1"/>
              <a:t>etilgan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, </a:t>
            </a:r>
            <a:r>
              <a:rPr lang="en-US" dirty="0" err="1"/>
              <a:t>simning</a:t>
            </a:r>
            <a:r>
              <a:rPr lang="en-US" dirty="0"/>
              <a:t> </a:t>
            </a:r>
            <a:r>
              <a:rPr lang="en-US" dirty="0" err="1"/>
              <a:t>mexanik</a:t>
            </a:r>
            <a:r>
              <a:rPr lang="en-US" dirty="0"/>
              <a:t> </a:t>
            </a:r>
            <a:r>
              <a:rPr lang="en-US" dirty="0" err="1"/>
              <a:t>mustahkamligi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yotqizish</a:t>
            </a:r>
            <a:r>
              <a:rPr lang="en-US" dirty="0"/>
              <a:t> </a:t>
            </a:r>
            <a:r>
              <a:rPr lang="en-US" dirty="0" err="1"/>
              <a:t>usuli</a:t>
            </a:r>
            <a:r>
              <a:rPr lang="en-US" dirty="0"/>
              <a:t> (</a:t>
            </a:r>
            <a:r>
              <a:rPr lang="en-US" dirty="0" err="1"/>
              <a:t>yakka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dastada</a:t>
            </a:r>
            <a:r>
              <a:rPr lang="en-US" dirty="0"/>
              <a:t>) </a:t>
            </a:r>
            <a:r>
              <a:rPr lang="en-US" dirty="0" err="1"/>
              <a:t>kabilardan</a:t>
            </a:r>
            <a:r>
              <a:rPr lang="en-US" dirty="0"/>
              <a:t> </a:t>
            </a:r>
            <a:r>
              <a:rPr lang="en-US" dirty="0" err="1"/>
              <a:t>kelib</a:t>
            </a:r>
            <a:r>
              <a:rPr lang="en-US" dirty="0"/>
              <a:t> </a:t>
            </a:r>
            <a:r>
              <a:rPr lang="en-US" dirty="0" err="1"/>
              <a:t>chiqib</a:t>
            </a:r>
            <a:r>
              <a:rPr lang="en-US" dirty="0"/>
              <a:t>,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yuklanishini</a:t>
            </a:r>
            <a:r>
              <a:rPr lang="en-US" dirty="0"/>
              <a:t> </a:t>
            </a:r>
            <a:r>
              <a:rPr lang="en-US" dirty="0" err="1"/>
              <a:t>e'tiborga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3095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 fontScale="85000" lnSpcReduction="20000"/>
          </a:bodyPr>
          <a:lstStyle/>
          <a:p>
            <a:pPr latinLnBrk="1"/>
            <a:r>
              <a:rPr lang="en-US" dirty="0" err="1"/>
              <a:t>Simning</a:t>
            </a:r>
            <a:r>
              <a:rPr lang="en-US" dirty="0"/>
              <a:t> </a:t>
            </a:r>
            <a:r>
              <a:rPr lang="en-US" dirty="0" err="1"/>
              <a:t>kesim</a:t>
            </a:r>
            <a:r>
              <a:rPr lang="en-US" dirty="0"/>
              <a:t> </a:t>
            </a:r>
            <a:r>
              <a:rPr lang="en-US" dirty="0" err="1"/>
              <a:t>yuzasi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qarshiligi</a:t>
            </a:r>
            <a:r>
              <a:rPr lang="en-US" dirty="0"/>
              <a:t> </a:t>
            </a:r>
            <a:endParaRPr lang="en-US" dirty="0" smtClean="0"/>
          </a:p>
          <a:p>
            <a:pPr latinLnBrk="1"/>
            <a:r>
              <a:rPr lang="en-US" dirty="0" err="1" smtClean="0"/>
              <a:t>orasidagi</a:t>
            </a:r>
            <a:r>
              <a:rPr lang="en-US" dirty="0" smtClean="0"/>
              <a:t> </a:t>
            </a:r>
            <a:r>
              <a:rPr lang="en-US" dirty="0" err="1"/>
              <a:t>bog’lanish</a:t>
            </a:r>
            <a:r>
              <a:rPr lang="en-US" dirty="0"/>
              <a:t>.</a:t>
            </a:r>
            <a:endParaRPr lang="ru-RU" dirty="0"/>
          </a:p>
          <a:p>
            <a:pPr latinLnBrk="1"/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Simning</a:t>
            </a:r>
            <a:r>
              <a:rPr lang="en-US" dirty="0"/>
              <a:t> </a:t>
            </a:r>
            <a:r>
              <a:rPr lang="en-US" dirty="0">
                <a:hlinkClick r:id="rId2"/>
              </a:rPr>
              <a:t>nominal </a:t>
            </a:r>
            <a:r>
              <a:rPr lang="en-US" dirty="0" err="1">
                <a:hlinkClick r:id="rId2"/>
              </a:rPr>
              <a:t>kesim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yuzasi</a:t>
            </a:r>
            <a:r>
              <a:rPr lang="en-US" dirty="0"/>
              <a:t>, mm2 </a:t>
            </a:r>
            <a:r>
              <a:rPr lang="en-US" dirty="0" err="1"/>
              <a:t>Elektr</a:t>
            </a:r>
            <a:r>
              <a:rPr lang="en-US" dirty="0"/>
              <a:t> </a:t>
            </a:r>
            <a:endParaRPr lang="en-US" dirty="0" smtClean="0"/>
          </a:p>
          <a:p>
            <a:pPr latinLnBrk="1"/>
            <a:r>
              <a:rPr lang="en-US" dirty="0" err="1" smtClean="0"/>
              <a:t>qarshilik</a:t>
            </a:r>
            <a:r>
              <a:rPr lang="en-US" dirty="0"/>
              <a:t>, 10-2 m/m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ko’p</a:t>
            </a:r>
            <a:r>
              <a:rPr lang="en-US" dirty="0"/>
              <a:t> </a:t>
            </a:r>
            <a:r>
              <a:rPr lang="en-US" dirty="0" err="1"/>
              <a:t>emas</a:t>
            </a:r>
            <a:endParaRPr lang="ru-RU" dirty="0"/>
          </a:p>
          <a:p>
            <a:pPr latinLnBrk="1"/>
            <a:r>
              <a:rPr lang="en-US" dirty="0"/>
              <a:t>0,5 </a:t>
            </a:r>
            <a:r>
              <a:rPr lang="en-US" dirty="0" smtClean="0"/>
              <a:t>3,7</a:t>
            </a:r>
            <a:endParaRPr lang="en-US" dirty="0"/>
          </a:p>
          <a:p>
            <a:pPr latinLnBrk="1"/>
            <a:r>
              <a:rPr lang="en-US" dirty="0"/>
              <a:t/>
            </a:r>
            <a:br>
              <a:rPr lang="en-US" dirty="0"/>
            </a:br>
            <a:r>
              <a:rPr lang="en-US" dirty="0"/>
              <a:t>0,75 2,5</a:t>
            </a:r>
            <a:endParaRPr lang="ru-RU" dirty="0"/>
          </a:p>
          <a:p>
            <a:pPr latinLnBrk="1"/>
            <a:r>
              <a:rPr lang="en-US" dirty="0"/>
              <a:t>1,0 1,85</a:t>
            </a:r>
            <a:endParaRPr lang="ru-RU" dirty="0"/>
          </a:p>
          <a:p>
            <a:pPr latinLnBrk="1"/>
            <a:r>
              <a:rPr lang="en-US" dirty="0"/>
              <a:t/>
            </a:r>
            <a:br>
              <a:rPr lang="en-US" dirty="0"/>
            </a:br>
            <a:r>
              <a:rPr lang="en-US" dirty="0"/>
              <a:t>1,5 1,2</a:t>
            </a:r>
            <a:endParaRPr lang="ru-RU" dirty="0"/>
          </a:p>
          <a:p>
            <a:pPr latinLnBrk="1"/>
            <a:r>
              <a:rPr lang="en-US" dirty="0"/>
              <a:t>2,5 0,72</a:t>
            </a:r>
            <a:endParaRPr lang="ru-RU" dirty="0"/>
          </a:p>
          <a:p>
            <a:pPr latinLnBrk="1"/>
            <a:r>
              <a:rPr lang="en-US" dirty="0"/>
              <a:t/>
            </a:r>
            <a:br>
              <a:rPr lang="en-US" dirty="0"/>
            </a:br>
            <a:r>
              <a:rPr lang="en-US" dirty="0"/>
              <a:t>4,0 0,46</a:t>
            </a:r>
            <a:endParaRPr lang="ru-RU" dirty="0"/>
          </a:p>
          <a:p>
            <a:pPr latinLnBrk="1"/>
            <a:r>
              <a:rPr lang="en-US" dirty="0"/>
              <a:t>6,0 </a:t>
            </a:r>
            <a:endParaRPr lang="ru-RU" dirty="0"/>
          </a:p>
          <a:p>
            <a:pPr latinLnBrk="1"/>
            <a:r>
              <a:rPr lang="en-US" dirty="0"/>
              <a:t>0,29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3962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712"/>
          </a:xfrm>
        </p:spPr>
        <p:txBody>
          <a:bodyPr>
            <a:normAutofit fontScale="92500" lnSpcReduction="10000"/>
          </a:bodyPr>
          <a:lstStyle/>
          <a:p>
            <a:pPr latinLnBrk="1"/>
            <a:r>
              <a:rPr lang="en-US" dirty="0" err="1"/>
              <a:t>Simning</a:t>
            </a:r>
            <a:r>
              <a:rPr lang="en-US" dirty="0"/>
              <a:t> </a:t>
            </a:r>
            <a:r>
              <a:rPr lang="en-US" dirty="0" err="1"/>
              <a:t>rusumiga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o'tadigan</a:t>
            </a:r>
            <a:r>
              <a:rPr lang="en-US" dirty="0"/>
              <a:t> </a:t>
            </a:r>
            <a:r>
              <a:rPr lang="en-US" dirty="0" err="1"/>
              <a:t>ko'ndalang</a:t>
            </a:r>
            <a:r>
              <a:rPr lang="en-US" dirty="0"/>
              <a:t> </a:t>
            </a:r>
            <a:r>
              <a:rPr lang="en-US" dirty="0" err="1"/>
              <a:t>kesim</a:t>
            </a:r>
            <a:r>
              <a:rPr lang="en-US" dirty="0"/>
              <a:t> </a:t>
            </a:r>
            <a:r>
              <a:rPr lang="en-US" dirty="0" err="1"/>
              <a:t>yuzasi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o'lchamlarda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: 0,5; 0,75; 1,0; 1,5; 1,5; 2,5; 4,0; 6,0; 10; 16; 25; 35; 50; 70; 95 mm2 .</a:t>
            </a:r>
            <a:endParaRPr lang="ru-RU" dirty="0"/>
          </a:p>
          <a:p>
            <a:pPr latinLnBrk="1"/>
            <a:r>
              <a:rPr lang="en-US" dirty="0"/>
              <a:t>S</a:t>
            </a:r>
            <a:r>
              <a:rPr lang="ru-RU" dirty="0"/>
              <a:t> </a:t>
            </a:r>
            <a:r>
              <a:rPr lang="en-US" dirty="0"/>
              <a:t>tarter </a:t>
            </a:r>
            <a:r>
              <a:rPr lang="en-US" dirty="0" err="1"/>
              <a:t>zanjiridagi</a:t>
            </a:r>
            <a:r>
              <a:rPr lang="en-US" dirty="0"/>
              <a:t> </a:t>
            </a:r>
            <a:r>
              <a:rPr lang="en-US" dirty="0" err="1"/>
              <a:t>simlarning</a:t>
            </a:r>
            <a:r>
              <a:rPr lang="en-US" dirty="0"/>
              <a:t> </a:t>
            </a:r>
            <a:r>
              <a:rPr lang="en-US" dirty="0" err="1"/>
              <a:t>kesim</a:t>
            </a:r>
            <a:r>
              <a:rPr lang="en-US" dirty="0"/>
              <a:t> </a:t>
            </a:r>
            <a:r>
              <a:rPr lang="en-US" dirty="0" err="1"/>
              <a:t>yuzasi</a:t>
            </a:r>
            <a:r>
              <a:rPr lang="en-US" dirty="0"/>
              <a:t> </a:t>
            </a:r>
            <a:r>
              <a:rPr lang="en-US" dirty="0" err="1"/>
              <a:t>shunday</a:t>
            </a:r>
            <a:r>
              <a:rPr lang="en-US" dirty="0"/>
              <a:t> </a:t>
            </a:r>
            <a:r>
              <a:rPr lang="en-US" dirty="0" err="1"/>
              <a:t>tanlanadiki</a:t>
            </a:r>
            <a:r>
              <a:rPr lang="en-US" dirty="0"/>
              <a:t>, </a:t>
            </a:r>
            <a:r>
              <a:rPr lang="en-US" dirty="0" err="1"/>
              <a:t>simdagi</a:t>
            </a:r>
            <a:r>
              <a:rPr lang="en-US" dirty="0"/>
              <a:t> </a:t>
            </a:r>
            <a:r>
              <a:rPr lang="en-US" dirty="0" err="1"/>
              <a:t>kuchlanishning</a:t>
            </a:r>
            <a:r>
              <a:rPr lang="en-US" dirty="0"/>
              <a:t> </a:t>
            </a:r>
            <a:r>
              <a:rPr lang="en-US" dirty="0" err="1"/>
              <a:t>pasayishi</a:t>
            </a:r>
            <a:r>
              <a:rPr lang="en-US" dirty="0"/>
              <a:t> starter </a:t>
            </a:r>
            <a:r>
              <a:rPr lang="en-US" dirty="0" err="1"/>
              <a:t>iste'mol</a:t>
            </a:r>
            <a:r>
              <a:rPr lang="en-US" dirty="0"/>
              <a:t> </a:t>
            </a:r>
            <a:r>
              <a:rPr lang="en-US" dirty="0" err="1"/>
              <a:t>qilayotgan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100A </a:t>
            </a:r>
            <a:r>
              <a:rPr lang="en-US" dirty="0" err="1"/>
              <a:t>tokka</a:t>
            </a:r>
            <a:r>
              <a:rPr lang="en-US" dirty="0"/>
              <a:t> 0,2V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ortmasligi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Simlarning</a:t>
            </a:r>
            <a:r>
              <a:rPr lang="en-US" dirty="0"/>
              <a:t> </a:t>
            </a:r>
            <a:r>
              <a:rPr lang="en-US" dirty="0" err="1"/>
              <a:t>uchlari</a:t>
            </a:r>
            <a:r>
              <a:rPr lang="en-US" dirty="0"/>
              <a:t> </a:t>
            </a:r>
            <a:r>
              <a:rPr lang="en-US" dirty="0" err="1"/>
              <a:t>vint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qotirishga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shtekerli</a:t>
            </a:r>
            <a:r>
              <a:rPr lang="en-US" dirty="0"/>
              <a:t> </a:t>
            </a:r>
            <a:r>
              <a:rPr lang="en-US" dirty="0" err="1"/>
              <a:t>ajratkichlarga</a:t>
            </a:r>
            <a:r>
              <a:rPr lang="en-US" dirty="0"/>
              <a:t> </a:t>
            </a:r>
            <a:r>
              <a:rPr lang="en-US" dirty="0" err="1"/>
              <a:t>moslangan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Bu </a:t>
            </a:r>
            <a:r>
              <a:rPr lang="en-US" dirty="0" err="1"/>
              <a:t>moslamalar</a:t>
            </a:r>
            <a:r>
              <a:rPr lang="en-US" dirty="0"/>
              <a:t> </a:t>
            </a:r>
            <a:r>
              <a:rPr lang="en-US" dirty="0" err="1"/>
              <a:t>sim</a:t>
            </a:r>
            <a:r>
              <a:rPr lang="en-US" dirty="0"/>
              <a:t> </a:t>
            </a:r>
            <a:r>
              <a:rPr lang="en-US" dirty="0" err="1"/>
              <a:t>uchiga</a:t>
            </a:r>
            <a:r>
              <a:rPr lang="en-US" dirty="0"/>
              <a:t> </a:t>
            </a:r>
            <a:r>
              <a:rPr lang="en-US" dirty="0" err="1"/>
              <a:t>kavsharlab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presslab</a:t>
            </a:r>
            <a:r>
              <a:rPr lang="en-US" dirty="0"/>
              <a:t> </a:t>
            </a:r>
            <a:r>
              <a:rPr lang="en-US" dirty="0" err="1"/>
              <a:t>biriktiriladi</a:t>
            </a:r>
            <a:r>
              <a:rPr lang="en-US" dirty="0"/>
              <a:t>. </a:t>
            </a:r>
            <a:r>
              <a:rPr lang="en-US" dirty="0" err="1"/>
              <a:t>Shtekerli</a:t>
            </a:r>
            <a:r>
              <a:rPr lang="en-US" dirty="0"/>
              <a:t> </a:t>
            </a:r>
            <a:r>
              <a:rPr lang="en-US" dirty="0" err="1"/>
              <a:t>birikmalar</a:t>
            </a:r>
            <a:r>
              <a:rPr lang="en-US" dirty="0"/>
              <a:t>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ajratishda</a:t>
            </a:r>
            <a:r>
              <a:rPr lang="en-US" dirty="0"/>
              <a:t> </a:t>
            </a:r>
            <a:r>
              <a:rPr lang="en-US" dirty="0" err="1"/>
              <a:t>kam</a:t>
            </a:r>
            <a:r>
              <a:rPr lang="en-US" dirty="0"/>
              <a:t> </a:t>
            </a:r>
            <a:r>
              <a:rPr lang="en-US" dirty="0" err="1"/>
              <a:t>kuch</a:t>
            </a:r>
            <a:r>
              <a:rPr lang="en-US" dirty="0"/>
              <a:t> (1-3 N) </a:t>
            </a:r>
            <a:r>
              <a:rPr lang="en-US" dirty="0" err="1">
                <a:hlinkClick r:id="rId2"/>
              </a:rPr>
              <a:t>talab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etsa</a:t>
            </a:r>
            <a:r>
              <a:rPr lang="en-US" dirty="0">
                <a:hlinkClick r:id="rId2"/>
              </a:rPr>
              <a:t>-da</a:t>
            </a:r>
            <a:r>
              <a:rPr lang="en-US" dirty="0"/>
              <a:t>,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o'tish</a:t>
            </a:r>
            <a:r>
              <a:rPr lang="en-US" dirty="0"/>
              <a:t> </a:t>
            </a:r>
            <a:r>
              <a:rPr lang="en-US" dirty="0" err="1"/>
              <a:t>qarshiligiga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(2-2,5 </a:t>
            </a:r>
            <a:r>
              <a:rPr lang="en-US" dirty="0" err="1"/>
              <a:t>marta</a:t>
            </a:r>
            <a:r>
              <a:rPr lang="en-US" dirty="0"/>
              <a:t>).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sababdan</a:t>
            </a:r>
            <a:r>
              <a:rPr lang="en-US" dirty="0"/>
              <a:t> </a:t>
            </a:r>
            <a:r>
              <a:rPr lang="en-US" dirty="0" err="1"/>
              <a:t>kontaktlar</a:t>
            </a:r>
            <a:r>
              <a:rPr lang="en-US" dirty="0"/>
              <a:t> </a:t>
            </a:r>
            <a:r>
              <a:rPr lang="en-US" dirty="0" err="1"/>
              <a:t>buzilib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bo'shashib</a:t>
            </a:r>
            <a:r>
              <a:rPr lang="en-US" dirty="0"/>
              <a:t> </a:t>
            </a:r>
            <a:r>
              <a:rPr lang="en-US" dirty="0" err="1"/>
              <a:t>qolmasligi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zarurat</a:t>
            </a:r>
            <a:r>
              <a:rPr lang="en-US" dirty="0"/>
              <a:t> </a:t>
            </a:r>
            <a:r>
              <a:rPr lang="en-US" dirty="0" err="1"/>
              <a:t>bo'lmaganda</a:t>
            </a:r>
            <a:r>
              <a:rPr lang="en-US" dirty="0"/>
              <a:t> </a:t>
            </a:r>
            <a:r>
              <a:rPr lang="en-US" dirty="0" err="1"/>
              <a:t>shtekerli</a:t>
            </a:r>
            <a:r>
              <a:rPr lang="en-US" dirty="0"/>
              <a:t> </a:t>
            </a:r>
            <a:r>
              <a:rPr lang="en-US" dirty="0" err="1"/>
              <a:t>birikmalarni</a:t>
            </a:r>
            <a:r>
              <a:rPr lang="en-US" dirty="0"/>
              <a:t> </a:t>
            </a:r>
            <a:r>
              <a:rPr lang="en-US" dirty="0" err="1"/>
              <a:t>ajratish</a:t>
            </a:r>
            <a:r>
              <a:rPr lang="en-US" dirty="0"/>
              <a:t> </a:t>
            </a:r>
            <a:r>
              <a:rPr lang="en-US" dirty="0" err="1"/>
              <a:t>tavsiya</a:t>
            </a:r>
            <a:r>
              <a:rPr lang="en-US" dirty="0"/>
              <a:t> </a:t>
            </a:r>
            <a:r>
              <a:rPr lang="en-US" dirty="0" err="1"/>
              <a:t>etilmaydi</a:t>
            </a:r>
            <a:r>
              <a:rPr lang="en-US" dirty="0"/>
              <a:t>.</a:t>
            </a:r>
            <a:endParaRPr lang="ru-RU" dirty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3201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s://hozir.org/elektr-simlar-ulash-apparatlari-saqlagichlar-va-rele/11768_html_71b91924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496944" cy="61926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23951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</TotalTime>
  <Words>386</Words>
  <Application>Microsoft Office PowerPoint</Application>
  <PresentationFormat>Экран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Simlarni bir – biriga ulash va izolyatsiyalash</vt:lpstr>
      <vt:lpstr>Kabellarni bir – biriga to`g`ri ulash.</vt:lpstr>
      <vt:lpstr>Motorni ulanish sxemasi</vt:lpstr>
      <vt:lpstr>2 ta chiroq va 1 rezitkani ulash</vt:lpstr>
      <vt:lpstr>Elektr simlar, ulash apparatlari  Saqlagichlar va rele.</vt:lpstr>
      <vt:lpstr>Презентация PowerPoint</vt:lpstr>
      <vt:lpstr>Презентация PowerPoint</vt:lpstr>
      <vt:lpstr>Презентация PowerPoint</vt:lpstr>
      <vt:lpstr>Презентация PowerPoint</vt:lpstr>
      <vt:lpstr>Yuqori kuchlanishli elektr simlar: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Simlarni bir – biriga ulash va izolyatsiyalash</dc:title>
  <dc:creator>Elektrik</dc:creator>
  <cp:lastModifiedBy>Elektrik</cp:lastModifiedBy>
  <cp:revision>2</cp:revision>
  <dcterms:created xsi:type="dcterms:W3CDTF">2023-07-21T06:04:44Z</dcterms:created>
  <dcterms:modified xsi:type="dcterms:W3CDTF">2023-07-21T06:30:20Z</dcterms:modified>
</cp:coreProperties>
</file>