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4" r:id="rId4"/>
    <p:sldId id="266" r:id="rId5"/>
    <p:sldId id="267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ользователь" initials="П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2" d="100"/>
          <a:sy n="72" d="100"/>
        </p:scale>
        <p:origin x="-114" y="-8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1-04T08:41:37.650" idx="1">
    <p:pos x="10" y="10"/>
    <p:text/>
    <p:extLst>
      <p:ext uri="{C676402C-5697-4E1C-873F-D02D1690AC5C}">
        <p15:threadingInfo xmlns:p15="http://schemas.microsoft.com/office/powerpoint/2012/main" timeZoneBias="-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3784A2F-585A-4D22-BE86-330713F0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827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3784A2F-585A-4D22-BE86-330713F0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4349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3784A2F-585A-4D22-BE86-330713F0FAE3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5089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784A2F-585A-4D22-BE86-330713F0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822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784A2F-585A-4D22-BE86-330713F0FAE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22093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784A2F-585A-4D22-BE86-330713F0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8370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4A2F-585A-4D22-BE86-330713F0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09084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4A2F-585A-4D22-BE86-330713F0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1824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4A2F-585A-4D22-BE86-330713F0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414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3784A2F-585A-4D22-BE86-330713F0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4075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3784A2F-585A-4D22-BE86-330713F0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451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3784A2F-585A-4D22-BE86-330713F0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5553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4A2F-585A-4D22-BE86-330713F0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6517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4A2F-585A-4D22-BE86-330713F0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364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4A2F-585A-4D22-BE86-330713F0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0292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784A2F-585A-4D22-BE86-330713F0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2133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655A2-2E16-4237-9E52-9D1FF17703C6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3784A2F-585A-4D22-BE86-330713F0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021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1295401"/>
            <a:ext cx="8915399" cy="762000"/>
          </a:xfrm>
        </p:spPr>
        <p:txBody>
          <a:bodyPr>
            <a:normAutofit/>
          </a:bodyPr>
          <a:lstStyle/>
          <a:p>
            <a:pPr algn="ctr"/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z-Cyrl-U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b="1" dirty="0" err="1"/>
              <a:t>Silindrlar</a:t>
            </a:r>
            <a:r>
              <a:rPr lang="en-US" sz="2400" b="1" dirty="0"/>
              <a:t> </a:t>
            </a:r>
            <a:r>
              <a:rPr lang="en-US" sz="2400" b="1" dirty="0" err="1"/>
              <a:t>kallagi</a:t>
            </a:r>
            <a:r>
              <a:rPr lang="en-US" sz="2400" b="1" dirty="0"/>
              <a:t> </a:t>
            </a:r>
            <a:r>
              <a:rPr lang="en-US" sz="2400" b="1" dirty="0" err="1"/>
              <a:t>va</a:t>
            </a:r>
            <a:r>
              <a:rPr lang="en-US" sz="2400" b="1" dirty="0"/>
              <a:t> </a:t>
            </a:r>
            <a:r>
              <a:rPr lang="en-US" sz="2400" b="1" dirty="0" err="1"/>
              <a:t>unga</a:t>
            </a:r>
            <a:r>
              <a:rPr lang="en-US" sz="2400" b="1" dirty="0"/>
              <a:t> </a:t>
            </a:r>
            <a:r>
              <a:rPr lang="en-US" sz="2400" b="1" dirty="0" err="1"/>
              <a:t>texnik</a:t>
            </a:r>
            <a:r>
              <a:rPr lang="en-US" sz="2400" b="1" dirty="0"/>
              <a:t> </a:t>
            </a:r>
            <a:r>
              <a:rPr lang="en-US" sz="2400" b="1" dirty="0" err="1"/>
              <a:t>xizmat</a:t>
            </a:r>
            <a:r>
              <a:rPr lang="en-US" sz="2400" b="1" dirty="0"/>
              <a:t> </a:t>
            </a:r>
            <a:r>
              <a:rPr lang="en-US" sz="2400" b="1" dirty="0" err="1"/>
              <a:t>ko’rsatish</a:t>
            </a:r>
            <a:r>
              <a:rPr lang="uz-Cyrl-UZ" sz="2400" b="1" dirty="0" smtClean="0"/>
              <a:t>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85257" y="2220685"/>
            <a:ext cx="10167257" cy="2503715"/>
          </a:xfrm>
        </p:spPr>
        <p:txBody>
          <a:bodyPr>
            <a:normAutofit/>
          </a:bodyPr>
          <a:lstStyle/>
          <a:p>
            <a:r>
              <a:rPr lang="uz-Cyrl-U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Режа:</a:t>
            </a:r>
          </a:p>
          <a:p>
            <a:pPr marL="342900" indent="-342900" latinLnBrk="1">
              <a:buAutoNum type="arabicPeriod"/>
            </a:pPr>
            <a:r>
              <a:rPr lang="en-US" dirty="0" err="1" smtClean="0"/>
              <a:t>Silindrlar</a:t>
            </a:r>
            <a:r>
              <a:rPr lang="en-US" dirty="0" smtClean="0"/>
              <a:t> </a:t>
            </a:r>
            <a:r>
              <a:rPr lang="en-US" dirty="0" err="1" smtClean="0"/>
              <a:t>blogi</a:t>
            </a:r>
            <a:r>
              <a:rPr lang="en-US" dirty="0" smtClean="0"/>
              <a:t> </a:t>
            </a:r>
            <a:r>
              <a:rPr lang="en-US" dirty="0" err="1" smtClean="0"/>
              <a:t>kallagining</a:t>
            </a:r>
            <a:r>
              <a:rPr lang="en-US" dirty="0" smtClean="0"/>
              <a:t> </a:t>
            </a:r>
            <a:r>
              <a:rPr lang="en-US" dirty="0" err="1" smtClean="0"/>
              <a:t>tuzilishi</a:t>
            </a:r>
            <a:r>
              <a:rPr lang="en-US" dirty="0" smtClean="0"/>
              <a:t>.</a:t>
            </a:r>
            <a:endParaRPr lang="uz-Cyrl-UZ" dirty="0" smtClean="0"/>
          </a:p>
          <a:p>
            <a:pPr marL="342900" indent="-342900" latinLnBrk="1">
              <a:buAutoNum type="arabicPeriod"/>
            </a:pPr>
            <a:r>
              <a:rPr lang="en-US" dirty="0" err="1"/>
              <a:t>Silindrlar</a:t>
            </a:r>
            <a:r>
              <a:rPr lang="en-US" dirty="0"/>
              <a:t> </a:t>
            </a:r>
            <a:r>
              <a:rPr lang="en-US" dirty="0" err="1"/>
              <a:t>blogi</a:t>
            </a:r>
            <a:r>
              <a:rPr lang="en-US" dirty="0"/>
              <a:t> </a:t>
            </a:r>
            <a:r>
              <a:rPr lang="en-US" dirty="0" err="1" smtClean="0"/>
              <a:t>kallagini</a:t>
            </a:r>
            <a:r>
              <a:rPr lang="en-US" dirty="0" smtClean="0"/>
              <a:t> </a:t>
            </a:r>
            <a:r>
              <a:rPr lang="en-US" dirty="0" err="1" smtClean="0"/>
              <a:t>qismlarga</a:t>
            </a:r>
            <a:r>
              <a:rPr lang="en-US" dirty="0" smtClean="0"/>
              <a:t> </a:t>
            </a:r>
            <a:r>
              <a:rPr lang="en-US" dirty="0" err="1" smtClean="0"/>
              <a:t>ajratish</a:t>
            </a:r>
            <a:r>
              <a:rPr lang="en-US" dirty="0" smtClean="0"/>
              <a:t>.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323766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5279" y="188682"/>
            <a:ext cx="9077099" cy="508004"/>
          </a:xfrm>
        </p:spPr>
        <p:txBody>
          <a:bodyPr>
            <a:noAutofit/>
          </a:bodyPr>
          <a:lstStyle/>
          <a:p>
            <a:pPr algn="ctr" latinLnBrk="1"/>
            <a:r>
              <a:rPr lang="en-US" sz="2000" b="1" dirty="0" err="1"/>
              <a:t>Silindrlar</a:t>
            </a:r>
            <a:r>
              <a:rPr lang="en-US" sz="2000" b="1" dirty="0"/>
              <a:t> </a:t>
            </a:r>
            <a:r>
              <a:rPr lang="en-US" sz="2000" b="1" dirty="0" err="1"/>
              <a:t>blokinng</a:t>
            </a:r>
            <a:r>
              <a:rPr lang="en-US" sz="2000" b="1" dirty="0"/>
              <a:t> </a:t>
            </a:r>
            <a:r>
              <a:rPr lang="en-US" sz="2000" b="1" dirty="0" err="1"/>
              <a:t>kallagi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91342" y="947058"/>
            <a:ext cx="10384972" cy="5562599"/>
          </a:xfrm>
        </p:spPr>
        <p:txBody>
          <a:bodyPr>
            <a:noAutofit/>
          </a:bodyPr>
          <a:lstStyle/>
          <a:p>
            <a:pPr marL="0" indent="0" latinLnBrk="1">
              <a:spcBef>
                <a:spcPts val="0"/>
              </a:spcBef>
              <a:buNone/>
            </a:pPr>
            <a:r>
              <a:rPr lang="en-US" sz="2000" b="1" dirty="0"/>
              <a:t> </a:t>
            </a:r>
            <a:r>
              <a:rPr lang="en-US" sz="2000" b="1" dirty="0" err="1"/>
              <a:t>Silindrlar</a:t>
            </a:r>
            <a:r>
              <a:rPr lang="en-US" sz="2000" b="1" dirty="0"/>
              <a:t> </a:t>
            </a:r>
            <a:r>
              <a:rPr lang="en-US" sz="2000" b="1" dirty="0" err="1"/>
              <a:t>blokinng</a:t>
            </a:r>
            <a:r>
              <a:rPr lang="en-US" sz="2000" b="1" dirty="0"/>
              <a:t> </a:t>
            </a:r>
            <a:r>
              <a:rPr lang="en-US" sz="2000" b="1" dirty="0" err="1"/>
              <a:t>kallagi</a:t>
            </a:r>
            <a:r>
              <a:rPr lang="en-US" sz="2000" b="1" dirty="0"/>
              <a:t> </a:t>
            </a:r>
            <a:r>
              <a:rPr lang="en-US" sz="2000" dirty="0" err="1"/>
              <a:t>silindrlarning</a:t>
            </a:r>
            <a:r>
              <a:rPr lang="en-US" sz="2000" dirty="0"/>
              <a:t> </a:t>
            </a:r>
            <a:r>
              <a:rPr lang="en-US" sz="2000" dirty="0" err="1"/>
              <a:t>tepasini</a:t>
            </a:r>
            <a:r>
              <a:rPr lang="en-US" sz="2000" dirty="0"/>
              <a:t> </a:t>
            </a:r>
            <a:r>
              <a:rPr lang="en-US" sz="2000" dirty="0" err="1"/>
              <a:t>yopadigan</a:t>
            </a:r>
            <a:r>
              <a:rPr lang="en-US" sz="2000" dirty="0"/>
              <a:t> </a:t>
            </a:r>
            <a:r>
              <a:rPr lang="en-US" sz="2000" dirty="0" err="1"/>
              <a:t>qopqoq</a:t>
            </a:r>
            <a:r>
              <a:rPr lang="en-US" sz="2000" dirty="0"/>
              <a:t> </a:t>
            </a:r>
            <a:r>
              <a:rPr lang="en-US" sz="2000" dirty="0" err="1"/>
              <a:t>hisoblanadi</a:t>
            </a:r>
            <a:r>
              <a:rPr lang="en-US" sz="2000" dirty="0"/>
              <a:t>. </a:t>
            </a:r>
            <a:r>
              <a:rPr lang="en-US" sz="2000" dirty="0" err="1"/>
              <a:t>Zich</a:t>
            </a:r>
            <a:r>
              <a:rPr lang="en-US" sz="2000" dirty="0"/>
              <a:t> </a:t>
            </a:r>
            <a:r>
              <a:rPr lang="en-US" sz="2000" dirty="0" err="1"/>
              <a:t>yopilishini</a:t>
            </a:r>
            <a:r>
              <a:rPr lang="en-US" sz="2000" dirty="0"/>
              <a:t> </a:t>
            </a:r>
            <a:r>
              <a:rPr lang="en-US" sz="2000" dirty="0" err="1"/>
              <a:t>ta’minlash</a:t>
            </a:r>
            <a:r>
              <a:rPr lang="en-US" sz="2000" dirty="0"/>
              <a:t> </a:t>
            </a:r>
            <a:r>
              <a:rPr lang="en-US" sz="2000" dirty="0" err="1"/>
              <a:t>uchun</a:t>
            </a:r>
            <a:r>
              <a:rPr lang="en-US" sz="2000" dirty="0"/>
              <a:t> </a:t>
            </a:r>
            <a:r>
              <a:rPr lang="en-US" sz="2000" dirty="0" err="1"/>
              <a:t>ularning</a:t>
            </a:r>
            <a:r>
              <a:rPr lang="en-US" sz="2000" dirty="0"/>
              <a:t> </a:t>
            </a:r>
            <a:r>
              <a:rPr lang="en-US" sz="2000" dirty="0" err="1"/>
              <a:t>yuzalariga</a:t>
            </a:r>
            <a:r>
              <a:rPr lang="en-US" sz="2000" dirty="0"/>
              <a:t> </a:t>
            </a:r>
            <a:r>
              <a:rPr lang="en-US" sz="2000" dirty="0" err="1"/>
              <a:t>tekis</a:t>
            </a:r>
            <a:r>
              <a:rPr lang="en-US" sz="2000" dirty="0"/>
              <a:t> </a:t>
            </a:r>
            <a:r>
              <a:rPr lang="en-US" sz="2000" dirty="0" err="1"/>
              <a:t>ishlov</a:t>
            </a:r>
            <a:r>
              <a:rPr lang="en-US" sz="2000" dirty="0"/>
              <a:t> </a:t>
            </a:r>
            <a:r>
              <a:rPr lang="en-US" sz="2000" dirty="0" err="1"/>
              <a:t>beriladi</a:t>
            </a:r>
            <a:r>
              <a:rPr lang="en-US" sz="2000" dirty="0"/>
              <a:t>. </a:t>
            </a:r>
            <a:r>
              <a:rPr lang="en-US" sz="2000" dirty="0" err="1"/>
              <a:t>Silindrlar</a:t>
            </a:r>
            <a:r>
              <a:rPr lang="en-US" sz="2000" dirty="0"/>
              <a:t> </a:t>
            </a:r>
            <a:r>
              <a:rPr lang="en-US" sz="2000" dirty="0" err="1"/>
              <a:t>blokining</a:t>
            </a:r>
            <a:r>
              <a:rPr lang="en-US" sz="2000" dirty="0"/>
              <a:t> </a:t>
            </a:r>
            <a:r>
              <a:rPr lang="en-US" sz="2000" dirty="0" err="1"/>
              <a:t>kallagi</a:t>
            </a:r>
            <a:r>
              <a:rPr lang="en-US" sz="2000" dirty="0"/>
              <a:t> 3 </a:t>
            </a:r>
            <a:r>
              <a:rPr lang="en-US" sz="2000" dirty="0" err="1"/>
              <a:t>murakkab</a:t>
            </a:r>
            <a:r>
              <a:rPr lang="en-US" sz="2000" dirty="0"/>
              <a:t> </a:t>
            </a:r>
            <a:r>
              <a:rPr lang="en-US" sz="2000" dirty="0" err="1"/>
              <a:t>konstruksiyaga</a:t>
            </a:r>
            <a:r>
              <a:rPr lang="en-US" sz="2000" dirty="0"/>
              <a:t> </a:t>
            </a:r>
            <a:r>
              <a:rPr lang="en-US" sz="2000" dirty="0" err="1"/>
              <a:t>ega</a:t>
            </a:r>
            <a:r>
              <a:rPr lang="en-US" sz="2000" dirty="0"/>
              <a:t> </a:t>
            </a:r>
            <a:r>
              <a:rPr lang="en-US" sz="2000" dirty="0" err="1"/>
              <a:t>bo’lib</a:t>
            </a:r>
            <a:r>
              <a:rPr lang="en-US" sz="2000" dirty="0"/>
              <a:t>, </a:t>
            </a:r>
            <a:r>
              <a:rPr lang="en-US" sz="2000" dirty="0" err="1"/>
              <a:t>porshen</a:t>
            </a:r>
            <a:r>
              <a:rPr lang="en-US" sz="2000" dirty="0"/>
              <a:t> </a:t>
            </a:r>
            <a:r>
              <a:rPr lang="en-US" sz="2000" i="1" dirty="0" err="1"/>
              <a:t>YuChN</a:t>
            </a:r>
            <a:r>
              <a:rPr lang="en-US" sz="2000" dirty="0"/>
              <a:t> </a:t>
            </a:r>
            <a:r>
              <a:rPr lang="en-US" sz="2000" dirty="0" err="1"/>
              <a:t>ga</a:t>
            </a:r>
            <a:r>
              <a:rPr lang="en-US" sz="2000" dirty="0"/>
              <a:t> </a:t>
            </a:r>
            <a:r>
              <a:rPr lang="en-US" sz="2000" dirty="0" err="1"/>
              <a:t>yetganda</a:t>
            </a:r>
            <a:r>
              <a:rPr lang="en-US" sz="2000" dirty="0"/>
              <a:t> </a:t>
            </a:r>
            <a:r>
              <a:rPr lang="en-US" sz="2000" dirty="0" err="1"/>
              <a:t>uning</a:t>
            </a:r>
            <a:r>
              <a:rPr lang="en-US" sz="2000" dirty="0"/>
              <a:t> </a:t>
            </a:r>
            <a:r>
              <a:rPr lang="en-US" sz="2000" dirty="0" err="1"/>
              <a:t>tepasida</a:t>
            </a:r>
            <a:r>
              <a:rPr lang="en-US" sz="2000" dirty="0"/>
              <a:t> </a:t>
            </a:r>
            <a:r>
              <a:rPr lang="en-US" sz="2000" dirty="0" err="1"/>
              <a:t>yonish</a:t>
            </a:r>
            <a:r>
              <a:rPr lang="en-US" sz="2000" dirty="0"/>
              <a:t> </a:t>
            </a:r>
            <a:r>
              <a:rPr lang="en-US" sz="2000" dirty="0" err="1"/>
              <a:t>kamerasi</a:t>
            </a:r>
            <a:r>
              <a:rPr lang="en-US" sz="2000" dirty="0"/>
              <a:t> 7 </a:t>
            </a:r>
            <a:r>
              <a:rPr lang="en-US" sz="2000" dirty="0" err="1"/>
              <a:t>hosil</a:t>
            </a:r>
            <a:r>
              <a:rPr lang="en-US" sz="2000" dirty="0"/>
              <a:t> </a:t>
            </a:r>
            <a:r>
              <a:rPr lang="en-US" sz="2000" dirty="0" err="1"/>
              <a:t>bo’ladi</a:t>
            </a:r>
            <a:r>
              <a:rPr lang="en-US" sz="2000" dirty="0"/>
              <a:t>. </a:t>
            </a:r>
            <a:r>
              <a:rPr lang="en-US" sz="2000" dirty="0" err="1"/>
              <a:t>Yonish</a:t>
            </a:r>
            <a:r>
              <a:rPr lang="en-US" sz="2000" dirty="0"/>
              <a:t> </a:t>
            </a:r>
            <a:r>
              <a:rPr lang="en-US" sz="2000" dirty="0" err="1"/>
              <a:t>kamerasining</a:t>
            </a:r>
            <a:r>
              <a:rPr lang="en-US" sz="2000" dirty="0"/>
              <a:t> </a:t>
            </a:r>
            <a:r>
              <a:rPr lang="en-US" sz="2000" dirty="0" err="1"/>
              <a:t>shakli</a:t>
            </a:r>
            <a:r>
              <a:rPr lang="en-US" sz="2000" dirty="0"/>
              <a:t>, </a:t>
            </a:r>
            <a:r>
              <a:rPr lang="en-US" sz="2000" dirty="0" err="1"/>
              <a:t>klapanlarning</a:t>
            </a:r>
            <a:r>
              <a:rPr lang="en-US" sz="2000" dirty="0"/>
              <a:t> </a:t>
            </a:r>
            <a:r>
              <a:rPr lang="en-US" sz="2000" dirty="0" err="1"/>
              <a:t>joylashuvi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soni</a:t>
            </a:r>
            <a:r>
              <a:rPr lang="en-US" sz="2000" dirty="0"/>
              <a:t>, </a:t>
            </a:r>
            <a:r>
              <a:rPr lang="en-US" sz="2000" dirty="0" err="1"/>
              <a:t>sovitish</a:t>
            </a:r>
            <a:r>
              <a:rPr lang="en-US" sz="2000" dirty="0"/>
              <a:t> </a:t>
            </a:r>
            <a:r>
              <a:rPr lang="en-US" sz="2000" dirty="0" err="1"/>
              <a:t>tizimining</a:t>
            </a:r>
            <a:r>
              <a:rPr lang="en-US" sz="2000" dirty="0"/>
              <a:t> </a:t>
            </a:r>
            <a:r>
              <a:rPr lang="en-US" sz="2000" dirty="0" err="1"/>
              <a:t>turi</a:t>
            </a:r>
            <a:r>
              <a:rPr lang="en-US" sz="2000" dirty="0"/>
              <a:t>, </a:t>
            </a:r>
            <a:r>
              <a:rPr lang="en-US" sz="2000" dirty="0" err="1"/>
              <a:t>shuningdek</a:t>
            </a:r>
            <a:r>
              <a:rPr lang="en-US" sz="2000" dirty="0"/>
              <a:t> </a:t>
            </a:r>
            <a:r>
              <a:rPr lang="en-US" sz="2000" dirty="0" err="1"/>
              <a:t>silindrlar</a:t>
            </a:r>
            <a:r>
              <a:rPr lang="en-US" sz="2000" dirty="0"/>
              <a:t> </a:t>
            </a:r>
            <a:r>
              <a:rPr lang="en-US" sz="2000" dirty="0" err="1"/>
              <a:t>kallagiga</a:t>
            </a:r>
            <a:r>
              <a:rPr lang="en-US" sz="2000" dirty="0"/>
              <a:t> </a:t>
            </a:r>
            <a:r>
              <a:rPr lang="en-US" sz="2000" dirty="0" err="1"/>
              <a:t>yondirish</a:t>
            </a:r>
            <a:r>
              <a:rPr lang="en-US" sz="2000" dirty="0"/>
              <a:t> </a:t>
            </a:r>
            <a:r>
              <a:rPr lang="en-US" sz="2000" dirty="0" err="1"/>
              <a:t>svechasini</a:t>
            </a:r>
            <a:r>
              <a:rPr lang="en-US" sz="2000" dirty="0"/>
              <a:t> </a:t>
            </a:r>
            <a:r>
              <a:rPr lang="en-US" sz="2000" dirty="0" err="1"/>
              <a:t>yoki</a:t>
            </a:r>
            <a:r>
              <a:rPr lang="en-US" sz="2000" dirty="0"/>
              <a:t> </a:t>
            </a:r>
            <a:r>
              <a:rPr lang="en-US" sz="2000" dirty="0" err="1"/>
              <a:t>forsunkani</a:t>
            </a:r>
            <a:r>
              <a:rPr lang="en-US" sz="2000" dirty="0"/>
              <a:t> </a:t>
            </a:r>
            <a:r>
              <a:rPr lang="en-US" sz="2000" dirty="0" err="1"/>
              <a:t>o’rnatilishiga</a:t>
            </a:r>
            <a:r>
              <a:rPr lang="en-US" sz="2000" dirty="0"/>
              <a:t> </a:t>
            </a:r>
            <a:r>
              <a:rPr lang="en-US" sz="2000" dirty="0" err="1"/>
              <a:t>bog’lik</a:t>
            </a:r>
            <a:r>
              <a:rPr lang="en-US" sz="2000" dirty="0"/>
              <a:t> </a:t>
            </a:r>
            <a:r>
              <a:rPr lang="en-US" sz="2000" dirty="0" err="1"/>
              <a:t>bo’ladi</a:t>
            </a:r>
            <a:r>
              <a:rPr lang="en-US" sz="2000" dirty="0"/>
              <a:t>. </a:t>
            </a:r>
            <a:r>
              <a:rPr lang="en-US" sz="2000" dirty="0" err="1"/>
              <a:t>Shuning</a:t>
            </a:r>
            <a:r>
              <a:rPr lang="en-US" sz="2000" dirty="0"/>
              <a:t> </a:t>
            </a:r>
            <a:r>
              <a:rPr lang="en-US" sz="2000" dirty="0" err="1"/>
              <a:t>uchun</a:t>
            </a:r>
            <a:r>
              <a:rPr lang="en-US" sz="2000" dirty="0"/>
              <a:t> </a:t>
            </a:r>
            <a:r>
              <a:rPr lang="en-US" sz="2000" dirty="0" err="1"/>
              <a:t>yonish</a:t>
            </a:r>
            <a:r>
              <a:rPr lang="en-US" sz="2000" dirty="0"/>
              <a:t> </a:t>
            </a:r>
            <a:r>
              <a:rPr lang="en-US" sz="2000" dirty="0" err="1"/>
              <a:t>jarayonining</a:t>
            </a:r>
            <a:r>
              <a:rPr lang="en-US" sz="2000" dirty="0"/>
              <a:t> </a:t>
            </a:r>
            <a:r>
              <a:rPr lang="en-US" sz="2000" dirty="0" err="1"/>
              <a:t>effektivligini</a:t>
            </a:r>
            <a:r>
              <a:rPr lang="en-US" sz="2000" dirty="0"/>
              <a:t> </a:t>
            </a:r>
            <a:r>
              <a:rPr lang="en-US" sz="2000" dirty="0" err="1"/>
              <a:t>oshirish</a:t>
            </a:r>
            <a:r>
              <a:rPr lang="en-US" sz="2000" dirty="0"/>
              <a:t> </a:t>
            </a:r>
            <a:r>
              <a:rPr lang="en-US" sz="2000" dirty="0" err="1"/>
              <a:t>maqsadida</a:t>
            </a:r>
            <a:r>
              <a:rPr lang="en-US" sz="2000" dirty="0"/>
              <a:t> </a:t>
            </a:r>
            <a:r>
              <a:rPr lang="en-US" sz="2000" dirty="0" err="1"/>
              <a:t>yonish</a:t>
            </a:r>
            <a:r>
              <a:rPr lang="en-US" sz="2000" dirty="0"/>
              <a:t> </a:t>
            </a:r>
            <a:r>
              <a:rPr lang="en-US" sz="2000" dirty="0" err="1"/>
              <a:t>kamerasi</a:t>
            </a:r>
            <a:r>
              <a:rPr lang="en-US" sz="2000" dirty="0"/>
              <a:t> </a:t>
            </a:r>
            <a:r>
              <a:rPr lang="en-US" sz="2000" dirty="0" err="1"/>
              <a:t>turli</a:t>
            </a:r>
            <a:r>
              <a:rPr lang="en-US" sz="2000" dirty="0"/>
              <a:t> </a:t>
            </a:r>
            <a:r>
              <a:rPr lang="en-US" sz="2000" dirty="0" err="1"/>
              <a:t>shaklda</a:t>
            </a:r>
            <a:r>
              <a:rPr lang="en-US" sz="2000" dirty="0"/>
              <a:t> </a:t>
            </a:r>
            <a:r>
              <a:rPr lang="en-US" sz="2000" dirty="0" err="1"/>
              <a:t>ishlanadi</a:t>
            </a:r>
            <a:r>
              <a:rPr lang="en-US" sz="2000" dirty="0"/>
              <a:t>. </a:t>
            </a:r>
            <a:r>
              <a:rPr lang="en-US" sz="2000" dirty="0" err="1"/>
              <a:t>Deyarli</a:t>
            </a:r>
            <a:r>
              <a:rPr lang="en-US" sz="2000" dirty="0"/>
              <a:t> </a:t>
            </a:r>
            <a:r>
              <a:rPr lang="en-US" sz="2000" dirty="0" err="1"/>
              <a:t>barcha</a:t>
            </a:r>
            <a:r>
              <a:rPr lang="en-US" sz="2000" dirty="0"/>
              <a:t> </a:t>
            </a:r>
            <a:r>
              <a:rPr lang="en-US" sz="2000" dirty="0" err="1"/>
              <a:t>benzinli</a:t>
            </a:r>
            <a:r>
              <a:rPr lang="en-US" sz="2000" dirty="0"/>
              <a:t> </a:t>
            </a:r>
            <a:r>
              <a:rPr lang="en-US" sz="2000" dirty="0" err="1"/>
              <a:t>dvigatellarning</a:t>
            </a:r>
            <a:r>
              <a:rPr lang="en-US" sz="2000" dirty="0"/>
              <a:t> </a:t>
            </a:r>
            <a:r>
              <a:rPr lang="en-US" sz="2000" dirty="0" err="1"/>
              <a:t>silindrlar</a:t>
            </a:r>
            <a:r>
              <a:rPr lang="en-US" sz="2000" dirty="0"/>
              <a:t> </a:t>
            </a:r>
            <a:r>
              <a:rPr lang="en-US" sz="2000" dirty="0" err="1"/>
              <a:t>kallagi</a:t>
            </a:r>
            <a:r>
              <a:rPr lang="en-US" sz="2000" dirty="0"/>
              <a:t> </a:t>
            </a:r>
            <a:r>
              <a:rPr lang="en-US" sz="2000" dirty="0" err="1"/>
              <a:t>yaxlit</a:t>
            </a:r>
            <a:r>
              <a:rPr lang="en-US" sz="2000" dirty="0"/>
              <a:t> </a:t>
            </a:r>
            <a:r>
              <a:rPr lang="en-US" sz="2000" dirty="0" err="1"/>
              <a:t>holda</a:t>
            </a:r>
            <a:r>
              <a:rPr lang="en-US" sz="2000" dirty="0"/>
              <a:t> </a:t>
            </a:r>
            <a:r>
              <a:rPr lang="en-US" sz="2000" dirty="0" err="1"/>
              <a:t>quyib</a:t>
            </a:r>
            <a:r>
              <a:rPr lang="en-US" sz="2000" dirty="0"/>
              <a:t> </a:t>
            </a:r>
            <a:r>
              <a:rPr lang="en-US" sz="2000" dirty="0" err="1"/>
              <a:t>tayyorlanadi</a:t>
            </a:r>
            <a:r>
              <a:rPr lang="en-US" sz="2000" dirty="0"/>
              <a:t>. </a:t>
            </a:r>
            <a:r>
              <a:rPr lang="en-US" sz="2000" dirty="0" err="1"/>
              <a:t>Silindrlari</a:t>
            </a:r>
            <a:r>
              <a:rPr lang="en-US" sz="2000" dirty="0"/>
              <a:t> V-</a:t>
            </a:r>
            <a:r>
              <a:rPr lang="en-US" sz="2000" dirty="0" err="1"/>
              <a:t>simon</a:t>
            </a:r>
            <a:r>
              <a:rPr lang="en-US" sz="2000" dirty="0"/>
              <a:t> </a:t>
            </a:r>
            <a:r>
              <a:rPr lang="en-US" sz="2000" dirty="0" err="1"/>
              <a:t>joylashgan</a:t>
            </a:r>
            <a:r>
              <a:rPr lang="en-US" sz="2000" dirty="0"/>
              <a:t> </a:t>
            </a:r>
            <a:r>
              <a:rPr lang="en-US" sz="2000" dirty="0" err="1"/>
              <a:t>bloklarda</a:t>
            </a:r>
            <a:r>
              <a:rPr lang="en-US" sz="2000" dirty="0"/>
              <a:t> </a:t>
            </a:r>
            <a:r>
              <a:rPr lang="en-US" sz="2000" dirty="0" err="1"/>
              <a:t>esa</a:t>
            </a:r>
            <a:r>
              <a:rPr lang="en-US" sz="2000" dirty="0"/>
              <a:t> </a:t>
            </a:r>
            <a:r>
              <a:rPr lang="en-US" sz="2000" dirty="0" err="1"/>
              <a:t>har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qator</a:t>
            </a:r>
            <a:r>
              <a:rPr lang="en-US" sz="2000" dirty="0"/>
              <a:t> </a:t>
            </a:r>
            <a:r>
              <a:rPr lang="en-US" sz="2000" dirty="0" err="1"/>
              <a:t>silindrlari</a:t>
            </a:r>
            <a:r>
              <a:rPr lang="en-US" sz="2000" dirty="0"/>
              <a:t>  </a:t>
            </a:r>
            <a:r>
              <a:rPr lang="en-US" sz="2000" dirty="0" err="1"/>
              <a:t>o’zining</a:t>
            </a:r>
            <a:r>
              <a:rPr lang="en-US" sz="2000" dirty="0"/>
              <a:t> </a:t>
            </a:r>
            <a:r>
              <a:rPr lang="en-US" sz="2000" dirty="0" err="1"/>
              <a:t>kallagiga</a:t>
            </a:r>
            <a:r>
              <a:rPr lang="en-US" sz="2000" dirty="0"/>
              <a:t> </a:t>
            </a:r>
            <a:r>
              <a:rPr lang="en-US" sz="2000" dirty="0" err="1"/>
              <a:t>ega</a:t>
            </a:r>
            <a:r>
              <a:rPr lang="en-US" sz="2000" dirty="0"/>
              <a:t>. V-</a:t>
            </a:r>
            <a:r>
              <a:rPr lang="en-US" sz="2000" dirty="0" err="1"/>
              <a:t>simon</a:t>
            </a:r>
            <a:r>
              <a:rPr lang="en-US" sz="2000" dirty="0"/>
              <a:t> </a:t>
            </a:r>
            <a:r>
              <a:rPr lang="en-US" sz="2000" dirty="0" err="1"/>
              <a:t>dizelda</a:t>
            </a:r>
            <a:r>
              <a:rPr lang="en-US" sz="2000" dirty="0"/>
              <a:t> ( KamAZ-5320 </a:t>
            </a:r>
            <a:r>
              <a:rPr lang="en-US" sz="2000" dirty="0" err="1"/>
              <a:t>avtomobili</a:t>
            </a:r>
            <a:r>
              <a:rPr lang="en-US" sz="2000" dirty="0"/>
              <a:t> ) </a:t>
            </a:r>
            <a:r>
              <a:rPr lang="en-US" sz="2000" dirty="0" err="1"/>
              <a:t>har</a:t>
            </a:r>
            <a:r>
              <a:rPr lang="en-US" sz="2000" dirty="0"/>
              <a:t> </a:t>
            </a:r>
            <a:r>
              <a:rPr lang="en-US" sz="2000" dirty="0" err="1"/>
              <a:t>qaysi</a:t>
            </a:r>
            <a:r>
              <a:rPr lang="en-US" sz="2000" dirty="0"/>
              <a:t> </a:t>
            </a:r>
            <a:r>
              <a:rPr lang="en-US" sz="2000" dirty="0" err="1"/>
              <a:t>silindr</a:t>
            </a:r>
            <a:r>
              <a:rPr lang="en-US" sz="2000" dirty="0"/>
              <a:t> </a:t>
            </a:r>
            <a:r>
              <a:rPr lang="en-US" sz="2000" dirty="0" err="1"/>
              <a:t>uchun</a:t>
            </a:r>
            <a:r>
              <a:rPr lang="en-US" sz="2000" dirty="0"/>
              <a:t> </a:t>
            </a:r>
            <a:r>
              <a:rPr lang="en-US" sz="2000" dirty="0" err="1"/>
              <a:t>alohida</a:t>
            </a:r>
            <a:r>
              <a:rPr lang="en-US" sz="2000" dirty="0"/>
              <a:t> </a:t>
            </a:r>
            <a:r>
              <a:rPr lang="en-US" sz="2000" dirty="0" err="1"/>
              <a:t>kallak</a:t>
            </a:r>
            <a:r>
              <a:rPr lang="en-US" sz="2000" dirty="0"/>
              <a:t> </a:t>
            </a:r>
            <a:r>
              <a:rPr lang="en-US" sz="2000" dirty="0" err="1"/>
              <a:t>yasalgan</a:t>
            </a:r>
            <a:r>
              <a:rPr lang="en-US" sz="2000" dirty="0"/>
              <a:t>. </a:t>
            </a:r>
            <a:r>
              <a:rPr lang="en-US" sz="2000" dirty="0" err="1"/>
              <a:t>Benzinli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dizel</a:t>
            </a:r>
            <a:r>
              <a:rPr lang="en-US" sz="2000" dirty="0"/>
              <a:t>  (</a:t>
            </a:r>
            <a:r>
              <a:rPr lang="en-US" sz="2000" dirty="0" err="1"/>
              <a:t>KamAZ</a:t>
            </a:r>
            <a:r>
              <a:rPr lang="en-US" sz="2000" dirty="0"/>
              <a:t> –5320 </a:t>
            </a:r>
            <a:r>
              <a:rPr lang="en-US" sz="2000" dirty="0" err="1"/>
              <a:t>avtomobili</a:t>
            </a:r>
            <a:r>
              <a:rPr lang="en-US" sz="2000" dirty="0"/>
              <a:t>) </a:t>
            </a:r>
            <a:r>
              <a:rPr lang="en-US" sz="2000" dirty="0" err="1"/>
              <a:t>dvigatellari</a:t>
            </a:r>
            <a:r>
              <a:rPr lang="en-US" sz="2000" dirty="0"/>
              <a:t> </a:t>
            </a:r>
            <a:r>
              <a:rPr lang="en-US" sz="2000" dirty="0" err="1"/>
              <a:t>uchun</a:t>
            </a:r>
            <a:r>
              <a:rPr lang="en-US" sz="2000" dirty="0"/>
              <a:t> </a:t>
            </a:r>
            <a:r>
              <a:rPr lang="en-US" sz="2000" dirty="0" err="1"/>
              <a:t>silindrlar</a:t>
            </a:r>
            <a:r>
              <a:rPr lang="en-US" sz="2000" dirty="0"/>
              <a:t> </a:t>
            </a:r>
            <a:r>
              <a:rPr lang="en-US" sz="2000" dirty="0" err="1"/>
              <a:t>kallagi</a:t>
            </a:r>
            <a:r>
              <a:rPr lang="en-US" sz="2000" dirty="0"/>
              <a:t> </a:t>
            </a:r>
            <a:r>
              <a:rPr lang="en-US" sz="2000" dirty="0" err="1"/>
              <a:t>alyuminiyli</a:t>
            </a:r>
            <a:r>
              <a:rPr lang="en-US" sz="2000" dirty="0"/>
              <a:t> </a:t>
            </a:r>
            <a:r>
              <a:rPr lang="en-US" sz="2000" dirty="0" err="1"/>
              <a:t>qotishmadan</a:t>
            </a:r>
            <a:r>
              <a:rPr lang="en-US" sz="2000" dirty="0"/>
              <a:t> </a:t>
            </a:r>
            <a:r>
              <a:rPr lang="en-US" sz="2000" dirty="0" err="1"/>
              <a:t>tayyorlanadi</a:t>
            </a:r>
            <a:r>
              <a:rPr lang="en-US" sz="2000" dirty="0"/>
              <a:t>. Bu </a:t>
            </a:r>
            <a:r>
              <a:rPr lang="en-US" sz="2000" dirty="0" err="1"/>
              <a:t>materialdan</a:t>
            </a:r>
            <a:r>
              <a:rPr lang="en-US" sz="2000" dirty="0"/>
              <a:t> </a:t>
            </a:r>
            <a:r>
              <a:rPr lang="en-US" sz="2000" dirty="0" err="1"/>
              <a:t>tayyorlangan</a:t>
            </a:r>
            <a:r>
              <a:rPr lang="en-US" sz="2000" dirty="0"/>
              <a:t> </a:t>
            </a:r>
            <a:r>
              <a:rPr lang="en-US" sz="2000" dirty="0" err="1"/>
              <a:t>silindrlar</a:t>
            </a:r>
            <a:r>
              <a:rPr lang="en-US" sz="2000" dirty="0"/>
              <a:t> </a:t>
            </a:r>
            <a:r>
              <a:rPr lang="en-US" sz="2000" dirty="0" err="1"/>
              <a:t>kallagi</a:t>
            </a:r>
            <a:r>
              <a:rPr lang="en-US" sz="2000" dirty="0"/>
              <a:t> </a:t>
            </a:r>
            <a:r>
              <a:rPr lang="en-US" sz="2000" dirty="0" err="1"/>
              <a:t>yengil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issiqlikni</a:t>
            </a:r>
            <a:r>
              <a:rPr lang="en-US" sz="2000" dirty="0"/>
              <a:t> </a:t>
            </a:r>
            <a:r>
              <a:rPr lang="en-US" sz="2000" dirty="0" err="1"/>
              <a:t>o’zidan</a:t>
            </a:r>
            <a:r>
              <a:rPr lang="en-US" sz="2000" dirty="0"/>
              <a:t> </a:t>
            </a:r>
            <a:r>
              <a:rPr lang="en-US" sz="2000" dirty="0" err="1"/>
              <a:t>yaxshi</a:t>
            </a:r>
            <a:r>
              <a:rPr lang="en-US" sz="2000" dirty="0"/>
              <a:t> </a:t>
            </a:r>
            <a:r>
              <a:rPr lang="en-US" sz="2000" dirty="0" err="1"/>
              <a:t>o’tkazuvchan</a:t>
            </a:r>
            <a:r>
              <a:rPr lang="en-US" sz="2000" dirty="0"/>
              <a:t> </a:t>
            </a:r>
            <a:r>
              <a:rPr lang="en-US" sz="2000" dirty="0" err="1"/>
              <a:t>bo’ladi</a:t>
            </a:r>
            <a:r>
              <a:rPr lang="en-US" sz="2000" dirty="0"/>
              <a:t>. YaMZ-236 </a:t>
            </a:r>
            <a:r>
              <a:rPr lang="en-US" sz="2000" dirty="0" err="1"/>
              <a:t>dizel</a:t>
            </a:r>
            <a:r>
              <a:rPr lang="en-US" sz="2000" dirty="0"/>
              <a:t> </a:t>
            </a:r>
            <a:r>
              <a:rPr lang="en-US" sz="2000" dirty="0" err="1"/>
              <a:t>dvigatelining</a:t>
            </a:r>
            <a:r>
              <a:rPr lang="en-US" sz="2000" dirty="0"/>
              <a:t> </a:t>
            </a:r>
            <a:r>
              <a:rPr lang="en-US" sz="2000" dirty="0" err="1"/>
              <a:t>kallagi</a:t>
            </a:r>
            <a:r>
              <a:rPr lang="en-US" sz="2000" dirty="0"/>
              <a:t> </a:t>
            </a:r>
            <a:r>
              <a:rPr lang="en-US" sz="2000" dirty="0" err="1"/>
              <a:t>har</a:t>
            </a:r>
            <a:r>
              <a:rPr lang="en-US" sz="2000" dirty="0"/>
              <a:t> </a:t>
            </a:r>
            <a:r>
              <a:rPr lang="en-US" sz="2000" dirty="0" err="1"/>
              <a:t>qator</a:t>
            </a:r>
            <a:r>
              <a:rPr lang="en-US" sz="2000" dirty="0"/>
              <a:t> </a:t>
            </a:r>
            <a:r>
              <a:rPr lang="en-US" sz="2000" dirty="0" err="1"/>
              <a:t>uchun</a:t>
            </a:r>
            <a:r>
              <a:rPr lang="en-US" sz="2000" dirty="0"/>
              <a:t> </a:t>
            </a:r>
            <a:r>
              <a:rPr lang="en-US" sz="2000" dirty="0" err="1"/>
              <a:t>bitta</a:t>
            </a:r>
            <a:r>
              <a:rPr lang="en-US" sz="2000" dirty="0"/>
              <a:t> </a:t>
            </a:r>
            <a:r>
              <a:rPr lang="en-US" sz="2000" dirty="0" err="1"/>
              <a:t>yaxlit</a:t>
            </a:r>
            <a:r>
              <a:rPr lang="en-US" sz="2000" dirty="0"/>
              <a:t> </a:t>
            </a:r>
            <a:r>
              <a:rPr lang="en-US" sz="2000" dirty="0" err="1"/>
              <a:t>bo’lib</a:t>
            </a:r>
            <a:r>
              <a:rPr lang="en-US" sz="2000" dirty="0"/>
              <a:t>, </a:t>
            </a:r>
            <a:r>
              <a:rPr lang="en-US" sz="2000" dirty="0" err="1"/>
              <a:t>legirlangan</a:t>
            </a:r>
            <a:r>
              <a:rPr lang="en-US" sz="2000" dirty="0"/>
              <a:t> </a:t>
            </a:r>
            <a:r>
              <a:rPr lang="en-US" sz="2000" dirty="0" err="1"/>
              <a:t>cho’yandan</a:t>
            </a:r>
            <a:r>
              <a:rPr lang="en-US" sz="2000" dirty="0"/>
              <a:t> </a:t>
            </a:r>
            <a:r>
              <a:rPr lang="en-US" sz="2000" dirty="0" err="1"/>
              <a:t>tayyorlangan</a:t>
            </a:r>
            <a:r>
              <a:rPr lang="en-US" sz="2000" dirty="0"/>
              <a:t>. </a:t>
            </a:r>
            <a:endParaRPr lang="ru-RU" sz="2000" dirty="0" smtClean="0"/>
          </a:p>
          <a:p>
            <a:pPr marL="0" indent="0" latinLnBrk="1">
              <a:spcBef>
                <a:spcPts val="0"/>
              </a:spcBef>
              <a:buNone/>
            </a:pPr>
            <a:r>
              <a:rPr lang="en-US" sz="2000" b="1" dirty="0"/>
              <a:t> </a:t>
            </a:r>
            <a:r>
              <a:rPr lang="ru-RU" sz="2000" b="1" dirty="0" smtClean="0"/>
              <a:t>       </a:t>
            </a:r>
            <a:r>
              <a:rPr lang="en-US" sz="2000" dirty="0" err="1" smtClean="0"/>
              <a:t>Silindr</a:t>
            </a:r>
            <a:r>
              <a:rPr lang="en-US" sz="2000" dirty="0" smtClean="0"/>
              <a:t> </a:t>
            </a:r>
            <a:r>
              <a:rPr lang="en-US" sz="2000" dirty="0" err="1"/>
              <a:t>kallagi</a:t>
            </a:r>
            <a:r>
              <a:rPr lang="en-US" sz="2000" dirty="0"/>
              <a:t>. </a:t>
            </a:r>
            <a:r>
              <a:rPr lang="en-US" sz="2000" dirty="0" err="1"/>
              <a:t>Silindr</a:t>
            </a:r>
            <a:r>
              <a:rPr lang="en-US" sz="2000" dirty="0"/>
              <a:t> </a:t>
            </a:r>
            <a:r>
              <a:rPr lang="en-US" sz="2000" dirty="0" err="1"/>
              <a:t>kallagi</a:t>
            </a:r>
            <a:r>
              <a:rPr lang="en-US" sz="2000" dirty="0"/>
              <a:t> </a:t>
            </a:r>
            <a:r>
              <a:rPr lang="en-US" sz="2000" dirty="0" err="1"/>
              <a:t>o‘zining</a:t>
            </a:r>
            <a:r>
              <a:rPr lang="en-US" sz="2000" dirty="0"/>
              <a:t> </a:t>
            </a:r>
            <a:r>
              <a:rPr lang="en-US" sz="2000" dirty="0" err="1"/>
              <a:t>devorlari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porshen</a:t>
            </a:r>
            <a:r>
              <a:rPr lang="en-US" sz="2000" dirty="0"/>
              <a:t> </a:t>
            </a:r>
            <a:r>
              <a:rPr lang="en-US" sz="2000" dirty="0" err="1"/>
              <a:t>tubi</a:t>
            </a:r>
            <a:r>
              <a:rPr lang="en-US" sz="2000" dirty="0"/>
              <a:t> </a:t>
            </a:r>
            <a:r>
              <a:rPr lang="en-US" sz="2000" dirty="0" err="1"/>
              <a:t>bilan</a:t>
            </a:r>
            <a:r>
              <a:rPr lang="en-US" sz="2000" dirty="0"/>
              <a:t> </a:t>
            </a:r>
            <a:r>
              <a:rPr lang="en-US" sz="2000" i="1" dirty="0" err="1"/>
              <a:t>yonish</a:t>
            </a:r>
            <a:r>
              <a:rPr lang="en-US" sz="2000" i="1" dirty="0"/>
              <a:t> </a:t>
            </a:r>
            <a:r>
              <a:rPr lang="en-US" sz="2000" i="1" dirty="0" err="1"/>
              <a:t>kamerasini</a:t>
            </a:r>
            <a:r>
              <a:rPr lang="en-US" sz="2000" i="1" dirty="0"/>
              <a:t> </a:t>
            </a:r>
            <a:r>
              <a:rPr lang="en-US" sz="2000" dirty="0" err="1"/>
              <a:t>hosil</a:t>
            </a:r>
            <a:r>
              <a:rPr lang="en-US" sz="2000" dirty="0"/>
              <a:t> </a:t>
            </a:r>
            <a:r>
              <a:rPr lang="en-US" sz="2000" dirty="0" err="1"/>
              <a:t>qiladi</a:t>
            </a:r>
            <a:r>
              <a:rPr lang="en-US" sz="2000" dirty="0"/>
              <a:t>. </a:t>
            </a:r>
            <a:r>
              <a:rPr lang="en-US" sz="2000" dirty="0" err="1"/>
              <a:t>Suyuqlik</a:t>
            </a:r>
            <a:r>
              <a:rPr lang="en-US" sz="2000" dirty="0"/>
              <a:t> </a:t>
            </a:r>
            <a:r>
              <a:rPr lang="en-US" sz="2000" dirty="0" err="1"/>
              <a:t>bilan</a:t>
            </a:r>
            <a:r>
              <a:rPr lang="en-US" sz="2000" dirty="0"/>
              <a:t> </a:t>
            </a:r>
            <a:r>
              <a:rPr lang="en-US" sz="2000" dirty="0" err="1"/>
              <a:t>sovutiladigan</a:t>
            </a:r>
            <a:r>
              <a:rPr lang="en-US" sz="2000" dirty="0"/>
              <a:t> </a:t>
            </a:r>
            <a:r>
              <a:rPr lang="en-US" sz="2000" dirty="0" err="1"/>
              <a:t>dvigatellarda</a:t>
            </a:r>
            <a:r>
              <a:rPr lang="en-US" sz="2000" dirty="0"/>
              <a:t> </a:t>
            </a:r>
            <a:r>
              <a:rPr lang="en-US" sz="2000" dirty="0" err="1"/>
              <a:t>silindrlar</a:t>
            </a:r>
            <a:r>
              <a:rPr lang="en-US" sz="2000" dirty="0"/>
              <a:t> </a:t>
            </a:r>
            <a:r>
              <a:rPr lang="en-US" sz="2000" dirty="0" err="1"/>
              <a:t>kallagi</a:t>
            </a:r>
            <a:r>
              <a:rPr lang="en-US" sz="2000" dirty="0"/>
              <a:t> 2 (29-rasm) </a:t>
            </a:r>
            <a:r>
              <a:rPr lang="en-US" sz="2000" dirty="0" err="1"/>
              <a:t>cho‘yan</a:t>
            </a:r>
            <a:r>
              <a:rPr lang="en-US" sz="2000" dirty="0"/>
              <a:t> </a:t>
            </a:r>
            <a:r>
              <a:rPr lang="en-US" sz="2000" dirty="0" err="1"/>
              <a:t>yoki</a:t>
            </a:r>
            <a:r>
              <a:rPr lang="en-US" sz="2000" dirty="0"/>
              <a:t> </a:t>
            </a:r>
            <a:r>
              <a:rPr lang="en-US" sz="2000" dirty="0" err="1"/>
              <a:t>alyuminiy</a:t>
            </a:r>
            <a:r>
              <a:rPr lang="en-US" sz="2000" dirty="0"/>
              <a:t> </a:t>
            </a:r>
            <a:r>
              <a:rPr lang="en-US" sz="2000" dirty="0" err="1"/>
              <a:t>quymadan</a:t>
            </a:r>
            <a:r>
              <a:rPr lang="en-US" sz="2000" dirty="0"/>
              <a:t> </a:t>
            </a:r>
            <a:r>
              <a:rPr lang="en-US" sz="2000" dirty="0" err="1"/>
              <a:t>iborat</a:t>
            </a:r>
            <a:r>
              <a:rPr lang="en-US" sz="2000" dirty="0"/>
              <a:t> </a:t>
            </a:r>
            <a:r>
              <a:rPr lang="en-US" sz="2000" dirty="0" err="1"/>
              <a:t>bo‘lib</a:t>
            </a:r>
            <a:r>
              <a:rPr lang="en-US" sz="2000" dirty="0"/>
              <a:t>, </a:t>
            </a:r>
            <a:r>
              <a:rPr lang="en-US" sz="2000" dirty="0" err="1"/>
              <a:t>silindr</a:t>
            </a:r>
            <a:r>
              <a:rPr lang="en-US" sz="2000" dirty="0"/>
              <a:t> </a:t>
            </a:r>
            <a:r>
              <a:rPr lang="en-US" sz="2000" dirty="0" err="1"/>
              <a:t>yoki</a:t>
            </a:r>
            <a:r>
              <a:rPr lang="en-US" sz="2000" dirty="0"/>
              <a:t> </a:t>
            </a:r>
            <a:r>
              <a:rPr lang="en-US" sz="2000" dirty="0" err="1"/>
              <a:t>silindrlar</a:t>
            </a:r>
            <a:r>
              <a:rPr lang="en-US" sz="2000" dirty="0"/>
              <a:t> </a:t>
            </a:r>
            <a:r>
              <a:rPr lang="en-US" sz="2000" dirty="0" err="1"/>
              <a:t>qatorini</a:t>
            </a:r>
            <a:r>
              <a:rPr lang="en-US" sz="2000" dirty="0"/>
              <a:t> </a:t>
            </a:r>
            <a:r>
              <a:rPr lang="en-US" sz="2000" dirty="0" err="1"/>
              <a:t>yopadi</a:t>
            </a:r>
            <a:r>
              <a:rPr lang="en-US" sz="2000" dirty="0"/>
              <a:t>.</a:t>
            </a:r>
            <a:br>
              <a:rPr lang="en-US" sz="2000" dirty="0"/>
            </a:br>
            <a:r>
              <a:rPr lang="en-US" sz="2000" dirty="0" err="1"/>
              <a:t>Silindrlar</a:t>
            </a:r>
            <a:r>
              <a:rPr lang="en-US" sz="2000" dirty="0"/>
              <a:t> </a:t>
            </a:r>
            <a:r>
              <a:rPr lang="en-US" sz="2000" dirty="0" err="1"/>
              <a:t>kallagida</a:t>
            </a:r>
            <a:r>
              <a:rPr lang="en-US" sz="2000" dirty="0"/>
              <a:t> </a:t>
            </a:r>
            <a:r>
              <a:rPr lang="en-US" sz="2000" dirty="0" err="1"/>
              <a:t>taqsimlash</a:t>
            </a:r>
            <a:r>
              <a:rPr lang="en-US" sz="2000" dirty="0"/>
              <a:t> </a:t>
            </a:r>
            <a:r>
              <a:rPr lang="en-US" sz="2000" dirty="0" err="1"/>
              <a:t>mexanizmi</a:t>
            </a:r>
            <a:r>
              <a:rPr lang="en-US" sz="2000" dirty="0"/>
              <a:t> </a:t>
            </a:r>
            <a:r>
              <a:rPr lang="en-US" sz="2000" dirty="0" err="1"/>
              <a:t>klapanlari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forsunkalar</a:t>
            </a:r>
            <a:r>
              <a:rPr lang="en-US" sz="2000" dirty="0"/>
              <a:t> (</a:t>
            </a:r>
            <a:r>
              <a:rPr lang="en-US" sz="2000" dirty="0" err="1"/>
              <a:t>yoki</a:t>
            </a:r>
            <a:r>
              <a:rPr lang="en-US" sz="2000" dirty="0"/>
              <a:t> </a:t>
            </a:r>
            <a:r>
              <a:rPr lang="en-US" sz="2000" dirty="0" err="1"/>
              <a:t>uchqunli</a:t>
            </a:r>
            <a:r>
              <a:rPr lang="en-US" sz="2000" dirty="0"/>
              <a:t> </a:t>
            </a:r>
            <a:r>
              <a:rPr lang="en-US" sz="2000" dirty="0" err="1"/>
              <a:t>yondirish</a:t>
            </a:r>
            <a:r>
              <a:rPr lang="en-US" sz="2000" dirty="0"/>
              <a:t> </a:t>
            </a:r>
            <a:r>
              <a:rPr lang="en-US" sz="2000" dirty="0" err="1"/>
              <a:t>shamchalari</a:t>
            </a:r>
            <a:r>
              <a:rPr lang="en-US" sz="2000" dirty="0"/>
              <a:t>) </a:t>
            </a:r>
            <a:r>
              <a:rPr lang="en-US" sz="2000" dirty="0" err="1"/>
              <a:t>joylashadi</a:t>
            </a:r>
            <a:r>
              <a:rPr lang="en-US" sz="2000" dirty="0"/>
              <a:t>. </a:t>
            </a:r>
            <a:r>
              <a:rPr lang="en-US" sz="2000" dirty="0" err="1"/>
              <a:t>Korbyuratorli</a:t>
            </a:r>
            <a:r>
              <a:rPr lang="en-US" sz="2000" dirty="0"/>
              <a:t> </a:t>
            </a:r>
            <a:r>
              <a:rPr lang="en-US" sz="2000" dirty="0" err="1"/>
              <a:t>dvigatellarda</a:t>
            </a:r>
            <a:r>
              <a:rPr lang="en-US" sz="2000" dirty="0"/>
              <a:t> u </a:t>
            </a:r>
            <a:r>
              <a:rPr lang="en-US" sz="2000" dirty="0" err="1"/>
              <a:t>yonish</a:t>
            </a:r>
            <a:r>
              <a:rPr lang="en-US" sz="2000" dirty="0"/>
              <a:t> </a:t>
            </a:r>
            <a:r>
              <a:rPr lang="en-US" sz="2000" dirty="0" err="1"/>
              <a:t>kamerasi</a:t>
            </a:r>
            <a:r>
              <a:rPr lang="en-US" sz="2000" dirty="0"/>
              <a:t> </a:t>
            </a:r>
            <a:r>
              <a:rPr lang="en-US" sz="2000" dirty="0" err="1"/>
              <a:t>bo‘lib</a:t>
            </a:r>
            <a:r>
              <a:rPr lang="en-US" sz="2000" dirty="0"/>
              <a:t> </a:t>
            </a:r>
            <a:r>
              <a:rPr lang="en-US" sz="2000" dirty="0" err="1"/>
              <a:t>xizmat</a:t>
            </a:r>
            <a:r>
              <a:rPr lang="en-US" sz="2000" dirty="0"/>
              <a:t> </a:t>
            </a:r>
            <a:r>
              <a:rPr lang="en-US" sz="2000" dirty="0" err="1"/>
              <a:t>qiladi</a:t>
            </a:r>
            <a:r>
              <a:rPr lang="en-US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608941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uz.denemetr.com/tw_files2/urls_8/70/d-69304/7z-docs/1_html_m790e55ee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886" y="0"/>
            <a:ext cx="9154885" cy="68579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38045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886" y="186645"/>
            <a:ext cx="7631793" cy="1893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886" y="2264228"/>
            <a:ext cx="7522028" cy="330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74372" y="5658100"/>
            <a:ext cx="7663542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10000"/>
              </a:lnSpc>
              <a:spcAft>
                <a:spcPts val="0"/>
              </a:spcAft>
            </a:pPr>
            <a:r>
              <a:rPr lang="uz-Cyrl-U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3.3-rasm. KamAZ-740 (a), ZIL-130 (b) va Neksiya dvigatellarining silindr kallaklari gaykalarini mahkamlash ketma-ketligi  </a:t>
            </a:r>
            <a:endParaRPr lang="ru-RU" sz="2000" dirty="0">
              <a:effectLst/>
              <a:latin typeface="BodoniUzbek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859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659" y="1028405"/>
            <a:ext cx="10498380" cy="5585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492073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Легкий дым</Template>
  <TotalTime>67</TotalTime>
  <Words>217</Words>
  <Application>Microsoft Office PowerPoint</Application>
  <PresentationFormat>Произвольный</PresentationFormat>
  <Paragraphs>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Легкий дым</vt:lpstr>
      <vt:lpstr>Mavzu:    Silindrlar kallagi va unga texnik xizmat ko’rsatish.</vt:lpstr>
      <vt:lpstr>Silindrlar blokinng kallagi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2-мавзу   Автомобилларга техник хизмат кўрсатиш ва таъмирлашда ҳавфсизлик техникаси қоидалари</dc:title>
  <dc:creator>Пользователь</dc:creator>
  <cp:lastModifiedBy>Bayramali</cp:lastModifiedBy>
  <cp:revision>39</cp:revision>
  <dcterms:created xsi:type="dcterms:W3CDTF">2020-10-28T08:15:22Z</dcterms:created>
  <dcterms:modified xsi:type="dcterms:W3CDTF">2023-07-02T06:58:56Z</dcterms:modified>
</cp:coreProperties>
</file>