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1355576"/>
          </a:xfrm>
        </p:spPr>
        <p:txBody>
          <a:bodyPr>
            <a:normAutofit fontScale="90000"/>
          </a:bodyPr>
          <a:lstStyle/>
          <a:p>
            <a:r>
              <a:rPr lang="en-US" dirty="0"/>
              <a:t>Signal </a:t>
            </a:r>
            <a:r>
              <a:rPr lang="en-US" dirty="0" err="1"/>
              <a:t>kuchaytiruvchi</a:t>
            </a:r>
            <a:r>
              <a:rPr lang="en-US" dirty="0"/>
              <a:t> </a:t>
            </a:r>
            <a:r>
              <a:rPr lang="en-US" dirty="0" err="1"/>
              <a:t>elementlar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784976" cy="4680520"/>
          </a:xfrm>
        </p:spPr>
        <p:txBody>
          <a:bodyPr/>
          <a:lstStyle/>
          <a:p>
            <a:pPr latinLnBrk="1"/>
            <a:r>
              <a:rPr lang="en-US" dirty="0"/>
              <a:t> </a:t>
            </a:r>
            <a:r>
              <a:rPr lang="uk-UA" dirty="0"/>
              <a:t>         Signal </a:t>
            </a:r>
            <a:r>
              <a:rPr lang="uk-UA" dirty="0" err="1"/>
              <a:t>kuchaytirgich</a:t>
            </a:r>
            <a:r>
              <a:rPr lang="uk-UA" dirty="0"/>
              <a:t> </a:t>
            </a:r>
            <a:r>
              <a:rPr lang="uk-UA" dirty="0" err="1"/>
              <a:t>tashqi</a:t>
            </a:r>
            <a:r>
              <a:rPr lang="uk-UA" dirty="0"/>
              <a:t> </a:t>
            </a:r>
            <a:r>
              <a:rPr lang="uk-UA" dirty="0" err="1"/>
              <a:t>energiya</a:t>
            </a:r>
            <a:r>
              <a:rPr lang="uk-UA" dirty="0"/>
              <a:t> </a:t>
            </a:r>
            <a:r>
              <a:rPr lang="uk-UA" dirty="0" err="1"/>
              <a:t>manbaining</a:t>
            </a:r>
            <a:r>
              <a:rPr lang="uk-UA" dirty="0"/>
              <a:t> </a:t>
            </a:r>
            <a:r>
              <a:rPr lang="en-US" dirty="0" smtClean="0"/>
              <a:t>       </a:t>
            </a:r>
            <a:r>
              <a:rPr lang="uk-UA" dirty="0" err="1" smtClean="0"/>
              <a:t>turiga</a:t>
            </a:r>
            <a:r>
              <a:rPr lang="uk-UA" dirty="0" smtClean="0"/>
              <a:t> </a:t>
            </a:r>
            <a:r>
              <a:rPr lang="uk-UA" dirty="0" err="1"/>
              <a:t>qarab</a:t>
            </a:r>
            <a:r>
              <a:rPr lang="uk-UA" dirty="0"/>
              <a:t> </a:t>
            </a:r>
            <a:r>
              <a:rPr lang="uk-UA" dirty="0" err="1"/>
              <a:t>elektrik</a:t>
            </a:r>
            <a:r>
              <a:rPr lang="uk-UA" dirty="0"/>
              <a:t>, </a:t>
            </a:r>
            <a:r>
              <a:rPr lang="uk-UA" dirty="0" err="1"/>
              <a:t>pnevmatik</a:t>
            </a:r>
            <a:r>
              <a:rPr lang="uk-UA" dirty="0"/>
              <a:t>, </a:t>
            </a:r>
            <a:r>
              <a:rPr lang="uk-UA" dirty="0" err="1"/>
              <a:t>gidravlik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boshqa</a:t>
            </a:r>
            <a:r>
              <a:rPr lang="uk-UA" dirty="0"/>
              <a:t> </a:t>
            </a:r>
            <a:r>
              <a:rPr lang="en-US" dirty="0" smtClean="0"/>
              <a:t>          </a:t>
            </a:r>
            <a:r>
              <a:rPr lang="uk-UA" dirty="0" err="1" smtClean="0"/>
              <a:t>tiplarga</a:t>
            </a:r>
            <a:r>
              <a:rPr lang="uk-UA" dirty="0" smtClean="0"/>
              <a:t> </a:t>
            </a:r>
            <a:r>
              <a:rPr lang="uk-UA" dirty="0" err="1"/>
              <a:t>bo’linadi</a:t>
            </a:r>
            <a:r>
              <a:rPr lang="uk-UA" dirty="0"/>
              <a:t>. </a:t>
            </a:r>
            <a:r>
              <a:rPr lang="uk-UA" dirty="0" err="1"/>
              <a:t>Bunday</a:t>
            </a:r>
            <a:r>
              <a:rPr lang="uk-UA" dirty="0"/>
              <a:t> </a:t>
            </a:r>
            <a:r>
              <a:rPr lang="uk-UA" dirty="0" err="1"/>
              <a:t>kuchaytirgichlar</a:t>
            </a:r>
            <a:r>
              <a:rPr lang="uk-UA" dirty="0"/>
              <a:t> </a:t>
            </a:r>
            <a:r>
              <a:rPr lang="uk-UA" dirty="0" err="1"/>
              <a:t>statik</a:t>
            </a:r>
            <a:r>
              <a:rPr lang="uk-UA" dirty="0"/>
              <a:t> </a:t>
            </a:r>
            <a:r>
              <a:rPr lang="en-US" dirty="0" smtClean="0"/>
              <a:t>                </a:t>
            </a:r>
            <a:r>
              <a:rPr lang="uk-UA" dirty="0" err="1" smtClean="0"/>
              <a:t>xarakteristikasi</a:t>
            </a:r>
            <a:r>
              <a:rPr lang="uk-UA" dirty="0" smtClean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kuchaytirish</a:t>
            </a:r>
            <a:r>
              <a:rPr lang="uk-UA" dirty="0"/>
              <a:t> </a:t>
            </a:r>
            <a:r>
              <a:rPr lang="uk-UA" dirty="0" err="1"/>
              <a:t>koeffisientlari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en-US" dirty="0" smtClean="0"/>
              <a:t>            </a:t>
            </a:r>
            <a:r>
              <a:rPr lang="uk-UA" dirty="0" smtClean="0"/>
              <a:t>bir-</a:t>
            </a:r>
            <a:r>
              <a:rPr lang="uk-UA" dirty="0" err="1" smtClean="0"/>
              <a:t>biridan</a:t>
            </a:r>
            <a:r>
              <a:rPr lang="uk-UA" dirty="0" smtClean="0"/>
              <a:t> </a:t>
            </a:r>
            <a:r>
              <a:rPr lang="uk-UA" dirty="0" err="1"/>
              <a:t>farq</a:t>
            </a:r>
            <a:r>
              <a:rPr lang="uk-UA" dirty="0"/>
              <a:t> </a:t>
            </a:r>
            <a:r>
              <a:rPr lang="uk-UA" dirty="0" err="1"/>
              <a:t>qiladi</a:t>
            </a:r>
            <a:r>
              <a:rPr lang="uk-UA" dirty="0"/>
              <a:t>.</a:t>
            </a:r>
            <a:endParaRPr lang="ru-RU" dirty="0"/>
          </a:p>
          <a:p>
            <a:pPr latinLnBrk="1"/>
            <a:r>
              <a:rPr lang="uk-UA" dirty="0" err="1"/>
              <a:t>         Kuc</a:t>
            </a:r>
            <a:r>
              <a:rPr lang="uk-UA" dirty="0"/>
              <a:t>haytirish koeffisienti va tashqi energiya </a:t>
            </a:r>
            <a:r>
              <a:rPr lang="en-US" dirty="0" smtClean="0"/>
              <a:t>              </a:t>
            </a:r>
            <a:r>
              <a:rPr lang="uk-UA" dirty="0" err="1" smtClean="0"/>
              <a:t>manbaining</a:t>
            </a:r>
            <a:r>
              <a:rPr lang="uk-UA" dirty="0" smtClean="0"/>
              <a:t> </a:t>
            </a:r>
            <a:r>
              <a:rPr lang="uk-UA" dirty="0"/>
              <a:t>quvvati kuchaytirgichlarni </a:t>
            </a:r>
            <a:r>
              <a:rPr lang="uk-UA" dirty="0" err="1"/>
              <a:t>xarakterlovchi</a:t>
            </a:r>
            <a:r>
              <a:rPr lang="uk-UA" dirty="0"/>
              <a:t> </a:t>
            </a:r>
            <a:r>
              <a:rPr lang="en-US" dirty="0" smtClean="0"/>
              <a:t>        </a:t>
            </a:r>
            <a:r>
              <a:rPr lang="uk-UA" dirty="0" err="1" smtClean="0"/>
              <a:t>asosiy</a:t>
            </a:r>
            <a:r>
              <a:rPr lang="uk-UA" dirty="0" smtClean="0"/>
              <a:t> </a:t>
            </a:r>
            <a:r>
              <a:rPr lang="uk-UA" dirty="0"/>
              <a:t>parametrlar hisoblanadi.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057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         Har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sistemasida</a:t>
            </a:r>
            <a:r>
              <a:rPr lang="uk-UA" dirty="0"/>
              <a:t> </a:t>
            </a:r>
            <a:r>
              <a:rPr lang="uk-UA" dirty="0" err="1"/>
              <a:t>kirish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chiqish</a:t>
            </a:r>
            <a:r>
              <a:rPr lang="uk-UA" dirty="0"/>
              <a:t> </a:t>
            </a:r>
            <a:r>
              <a:rPr lang="uk-UA" dirty="0" err="1"/>
              <a:t>parmetrlari</a:t>
            </a:r>
            <a:r>
              <a:rPr lang="uk-UA" dirty="0"/>
              <a:t> (</a:t>
            </a:r>
            <a:r>
              <a:rPr lang="uk-UA" dirty="0" err="1"/>
              <a:t>o’zgaruvchilari</a:t>
            </a:r>
            <a:r>
              <a:rPr lang="uk-UA" dirty="0"/>
              <a:t>) </a:t>
            </a:r>
            <a:r>
              <a:rPr lang="uk-UA" dirty="0" err="1"/>
              <a:t>bo’ladi</a:t>
            </a:r>
            <a:r>
              <a:rPr lang="uk-UA" dirty="0"/>
              <a:t>. </a:t>
            </a:r>
            <a:r>
              <a:rPr lang="uk-UA" dirty="0" err="1"/>
              <a:t>Kirish</a:t>
            </a:r>
            <a:r>
              <a:rPr lang="uk-UA" dirty="0"/>
              <a:t> </a:t>
            </a:r>
            <a:r>
              <a:rPr lang="uk-UA" dirty="0" err="1"/>
              <a:t>par</a:t>
            </a:r>
            <a:r>
              <a:rPr lang="uz-Cyrl-UZ" dirty="0"/>
              <a:t>a</a:t>
            </a:r>
            <a:r>
              <a:rPr lang="uk-UA" dirty="0" err="1"/>
              <a:t>metrlariga</a:t>
            </a:r>
            <a:r>
              <a:rPr lang="uk-UA" dirty="0"/>
              <a:t> </a:t>
            </a:r>
            <a:r>
              <a:rPr lang="uk-UA" dirty="0" err="1"/>
              <a:t>xom</a:t>
            </a:r>
            <a:r>
              <a:rPr lang="uk-UA" dirty="0"/>
              <a:t> </a:t>
            </a:r>
            <a:r>
              <a:rPr lang="uk-UA" dirty="0" err="1"/>
              <a:t>ashyoning</a:t>
            </a:r>
            <a:r>
              <a:rPr lang="uk-UA" dirty="0"/>
              <a:t> </a:t>
            </a:r>
            <a:r>
              <a:rPr lang="uk-UA" dirty="0" err="1"/>
              <a:t>boshlang’ich</a:t>
            </a:r>
            <a:r>
              <a:rPr lang="uk-UA" dirty="0"/>
              <a:t> </a:t>
            </a:r>
            <a:r>
              <a:rPr lang="uk-UA" dirty="0" err="1"/>
              <a:t>holatini</a:t>
            </a:r>
            <a:r>
              <a:rPr lang="uk-UA" dirty="0"/>
              <a:t> </a:t>
            </a:r>
            <a:r>
              <a:rPr lang="uk-UA" dirty="0" err="1"/>
              <a:t>xarakterlovchi</a:t>
            </a:r>
            <a:r>
              <a:rPr lang="uk-UA" dirty="0"/>
              <a:t> </a:t>
            </a:r>
            <a:r>
              <a:rPr lang="uk-UA" dirty="0" err="1"/>
              <a:t>o’zgaruvchi</a:t>
            </a:r>
            <a:r>
              <a:rPr lang="uk-UA" dirty="0"/>
              <a:t> </a:t>
            </a:r>
            <a:r>
              <a:rPr lang="uk-UA" dirty="0" err="1"/>
              <a:t>hamda</a:t>
            </a:r>
            <a:r>
              <a:rPr lang="uk-UA" dirty="0"/>
              <a:t> </a:t>
            </a:r>
            <a:r>
              <a:rPr lang="uk-UA" dirty="0" err="1"/>
              <a:t>vaqt</a:t>
            </a:r>
            <a:r>
              <a:rPr lang="uk-UA" dirty="0"/>
              <a:t> </a:t>
            </a:r>
            <a:r>
              <a:rPr lang="uk-UA" dirty="0" err="1"/>
              <a:t>o’tishi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o’zgaradigan</a:t>
            </a:r>
            <a:r>
              <a:rPr lang="uk-UA" dirty="0"/>
              <a:t> </a:t>
            </a:r>
            <a:r>
              <a:rPr lang="uk-UA" dirty="0" err="1"/>
              <a:t>uskuna</a:t>
            </a:r>
            <a:r>
              <a:rPr lang="uk-UA" dirty="0"/>
              <a:t> </a:t>
            </a:r>
            <a:r>
              <a:rPr lang="uk-UA" dirty="0" err="1"/>
              <a:t>parametrlari</a:t>
            </a:r>
            <a:r>
              <a:rPr lang="uk-UA" dirty="0"/>
              <a:t>,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jarayonning</a:t>
            </a:r>
            <a:r>
              <a:rPr lang="uk-UA" dirty="0"/>
              <a:t> </a:t>
            </a:r>
            <a:r>
              <a:rPr lang="uk-UA" dirty="0" err="1"/>
              <a:t>oqib</a:t>
            </a:r>
            <a:r>
              <a:rPr lang="uk-UA" dirty="0"/>
              <a:t> </a:t>
            </a:r>
            <a:r>
              <a:rPr lang="uk-UA" dirty="0" err="1"/>
              <a:t>o’tishini</a:t>
            </a:r>
            <a:r>
              <a:rPr lang="uk-UA" dirty="0"/>
              <a:t> </a:t>
            </a:r>
            <a:r>
              <a:rPr lang="uk-UA" dirty="0" err="1"/>
              <a:t>aniqlovchi</a:t>
            </a:r>
            <a:r>
              <a:rPr lang="uk-UA" dirty="0"/>
              <a:t> </a:t>
            </a:r>
            <a:r>
              <a:rPr lang="uk-UA" dirty="0" err="1"/>
              <a:t>o’zgaruvchilar</a:t>
            </a:r>
            <a:r>
              <a:rPr lang="uk-UA" dirty="0"/>
              <a:t> </a:t>
            </a:r>
            <a:r>
              <a:rPr lang="uk-UA" dirty="0" err="1"/>
              <a:t>kiradi</a:t>
            </a:r>
            <a:r>
              <a:rPr lang="uk-UA" dirty="0"/>
              <a:t>. </a:t>
            </a:r>
            <a:r>
              <a:rPr lang="uk-UA" dirty="0" err="1"/>
              <a:t>Kirish</a:t>
            </a:r>
            <a:r>
              <a:rPr lang="uk-UA" dirty="0"/>
              <a:t> </a:t>
            </a:r>
            <a:r>
              <a:rPr lang="uk-UA" dirty="0" err="1"/>
              <a:t>o’zgaruvchilari</a:t>
            </a:r>
            <a:r>
              <a:rPr lang="uk-UA" dirty="0"/>
              <a:t> </a:t>
            </a:r>
            <a:r>
              <a:rPr lang="uk-UA" dirty="0" err="1"/>
              <a:t>rostlanadigan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rostlanmaydigan</a:t>
            </a:r>
            <a:r>
              <a:rPr lang="uk-UA" dirty="0"/>
              <a:t> </a:t>
            </a:r>
            <a:r>
              <a:rPr lang="uk-UA" dirty="0" err="1"/>
              <a:t>bo’lishi</a:t>
            </a:r>
            <a:r>
              <a:rPr lang="uk-UA" dirty="0"/>
              <a:t> </a:t>
            </a:r>
            <a:r>
              <a:rPr lang="uk-UA" dirty="0" err="1"/>
              <a:t>mumkin</a:t>
            </a:r>
            <a:r>
              <a:rPr lang="uk-UA" dirty="0"/>
              <a:t>. C</a:t>
            </a:r>
            <a:r>
              <a:rPr lang="en-US" dirty="0"/>
              <a:t>h</a:t>
            </a:r>
            <a:r>
              <a:rPr lang="uk-UA" dirty="0" err="1"/>
              <a:t>iqish</a:t>
            </a:r>
            <a:r>
              <a:rPr lang="uk-UA" dirty="0"/>
              <a:t> </a:t>
            </a:r>
            <a:r>
              <a:rPr lang="uk-UA" dirty="0" err="1"/>
              <a:t>parametrlariga</a:t>
            </a:r>
            <a:r>
              <a:rPr lang="uk-UA" dirty="0"/>
              <a:t> </a:t>
            </a:r>
            <a:r>
              <a:rPr lang="uk-UA" dirty="0" err="1"/>
              <a:t>chiqarilgan</a:t>
            </a:r>
            <a:r>
              <a:rPr lang="uk-UA" dirty="0"/>
              <a:t> </a:t>
            </a:r>
            <a:r>
              <a:rPr lang="uk-UA" dirty="0" err="1"/>
              <a:t>mahsulot</a:t>
            </a:r>
            <a:r>
              <a:rPr lang="uk-UA" dirty="0"/>
              <a:t> </a:t>
            </a:r>
            <a:r>
              <a:rPr lang="uk-UA" dirty="0" err="1"/>
              <a:t>sifatini</a:t>
            </a:r>
            <a:r>
              <a:rPr lang="uk-UA" dirty="0"/>
              <a:t> (</a:t>
            </a:r>
            <a:r>
              <a:rPr lang="uk-UA" dirty="0" err="1"/>
              <a:t>kimyoviy</a:t>
            </a:r>
            <a:r>
              <a:rPr lang="uk-UA" dirty="0"/>
              <a:t> </a:t>
            </a:r>
            <a:r>
              <a:rPr lang="uk-UA" dirty="0" err="1"/>
              <a:t>tarkib</a:t>
            </a:r>
            <a:r>
              <a:rPr lang="uk-UA" dirty="0"/>
              <a:t>, </a:t>
            </a:r>
            <a:r>
              <a:rPr lang="uk-UA" dirty="0" err="1"/>
              <a:t>zichlik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b) </a:t>
            </a:r>
            <a:r>
              <a:rPr lang="uk-UA" dirty="0" err="1"/>
              <a:t>xarakterlovchi</a:t>
            </a:r>
            <a:r>
              <a:rPr lang="uk-UA" dirty="0"/>
              <a:t> </a:t>
            </a:r>
            <a:r>
              <a:rPr lang="uk-UA" dirty="0" err="1"/>
              <a:t>ko’rsatkichlar</a:t>
            </a:r>
            <a:r>
              <a:rPr lang="uk-UA" dirty="0"/>
              <a:t>, </a:t>
            </a:r>
            <a:r>
              <a:rPr lang="uk-UA" dirty="0" err="1"/>
              <a:t>shuningdek</a:t>
            </a:r>
            <a:r>
              <a:rPr lang="uk-UA" dirty="0"/>
              <a:t>, </a:t>
            </a:r>
            <a:r>
              <a:rPr lang="uk-UA" dirty="0" err="1"/>
              <a:t>hisoblash</a:t>
            </a:r>
            <a:r>
              <a:rPr lang="uk-UA" dirty="0"/>
              <a:t> </a:t>
            </a:r>
            <a:r>
              <a:rPr lang="uk-UA" dirty="0" err="1"/>
              <a:t>yo’li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aniqlanadigan</a:t>
            </a:r>
            <a:r>
              <a:rPr lang="uk-UA" dirty="0"/>
              <a:t> </a:t>
            </a:r>
            <a:r>
              <a:rPr lang="uk-UA" dirty="0" err="1"/>
              <a:t>texnika</a:t>
            </a:r>
            <a:r>
              <a:rPr lang="uk-UA" dirty="0"/>
              <a:t> </a:t>
            </a:r>
            <a:r>
              <a:rPr lang="uk-UA" dirty="0" err="1"/>
              <a:t>iqtisodiy</a:t>
            </a:r>
            <a:r>
              <a:rPr lang="uk-UA" dirty="0"/>
              <a:t> (</a:t>
            </a:r>
            <a:r>
              <a:rPr lang="uk-UA" dirty="0" err="1"/>
              <a:t>uskunalarning</a:t>
            </a:r>
            <a:r>
              <a:rPr lang="uk-UA" dirty="0"/>
              <a:t> </a:t>
            </a:r>
            <a:r>
              <a:rPr lang="uk-UA" dirty="0" err="1"/>
              <a:t>ishlab</a:t>
            </a:r>
            <a:r>
              <a:rPr lang="uk-UA" dirty="0"/>
              <a:t> </a:t>
            </a:r>
            <a:r>
              <a:rPr lang="uk-UA" dirty="0" err="1"/>
              <a:t>chiqarish</a:t>
            </a:r>
            <a:r>
              <a:rPr lang="uk-UA" dirty="0"/>
              <a:t> </a:t>
            </a:r>
            <a:r>
              <a:rPr lang="uk-UA" dirty="0" err="1"/>
              <a:t>unumdorligi</a:t>
            </a:r>
            <a:r>
              <a:rPr lang="uk-UA" dirty="0"/>
              <a:t>, </a:t>
            </a:r>
            <a:r>
              <a:rPr lang="uk-UA" dirty="0" err="1"/>
              <a:t>mahsulotning</a:t>
            </a:r>
            <a:r>
              <a:rPr lang="uk-UA" dirty="0"/>
              <a:t> </a:t>
            </a:r>
            <a:r>
              <a:rPr lang="uk-UA" dirty="0" err="1"/>
              <a:t>tannarxi</a:t>
            </a:r>
            <a:r>
              <a:rPr lang="uk-UA" dirty="0"/>
              <a:t>) </a:t>
            </a:r>
            <a:r>
              <a:rPr lang="uk-UA" dirty="0" err="1"/>
              <a:t>ko’rsatkichlar</a:t>
            </a:r>
            <a:r>
              <a:rPr lang="uk-UA" dirty="0"/>
              <a:t> </a:t>
            </a:r>
            <a:r>
              <a:rPr lang="uk-UA" dirty="0" err="1"/>
              <a:t>kiradi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 err="1"/>
              <a:t>         Si</a:t>
            </a:r>
            <a:r>
              <a:rPr lang="uk-UA" dirty="0"/>
              <a:t>stemaning ishlash vaqtida rostlanuvchi kattalikning hozirgi qiymati berilgan qiymatga mos kelishi uchun sistemaga ta’sir ko’rsatish kerak (bosh</a:t>
            </a:r>
            <a:r>
              <a:rPr lang="uz-Cyrl-UZ" dirty="0"/>
              <a:t>q</a:t>
            </a:r>
            <a:r>
              <a:rPr lang="uk-UA" dirty="0"/>
              <a:t>a</a:t>
            </a:r>
            <a:r>
              <a:rPr lang="uz-Cyrl-UZ" dirty="0"/>
              <a:t>r</a:t>
            </a:r>
            <a:r>
              <a:rPr lang="uk-UA" dirty="0" err="1"/>
              <a:t>iladigan</a:t>
            </a:r>
            <a:r>
              <a:rPr lang="uk-UA" dirty="0"/>
              <a:t> </a:t>
            </a:r>
            <a:r>
              <a:rPr lang="uk-UA" dirty="0" err="1"/>
              <a:t>o’zgaruvchi</a:t>
            </a:r>
            <a:r>
              <a:rPr lang="uk-UA" dirty="0"/>
              <a:t> </a:t>
            </a:r>
            <a:r>
              <a:rPr lang="uk-UA" dirty="0" err="1"/>
              <a:t>orqali</a:t>
            </a:r>
            <a:r>
              <a:rPr lang="uk-UA" dirty="0"/>
              <a:t>). </a:t>
            </a:r>
            <a:r>
              <a:rPr lang="uk-UA" dirty="0" err="1"/>
              <a:t>Boshqariladigan</a:t>
            </a:r>
            <a:r>
              <a:rPr lang="uk-UA" dirty="0"/>
              <a:t> </a:t>
            </a:r>
            <a:r>
              <a:rPr lang="uk-UA" dirty="0" err="1"/>
              <a:t>o’zgaruvchi</a:t>
            </a:r>
            <a:r>
              <a:rPr lang="uk-UA" dirty="0"/>
              <a:t> </a:t>
            </a:r>
            <a:r>
              <a:rPr lang="uk-UA" dirty="0" err="1"/>
              <a:t>sistema</a:t>
            </a:r>
            <a:r>
              <a:rPr lang="uk-UA" dirty="0"/>
              <a:t> </a:t>
            </a:r>
            <a:r>
              <a:rPr lang="uk-UA" dirty="0" err="1"/>
              <a:t>boshqaruv</a:t>
            </a:r>
            <a:r>
              <a:rPr lang="uk-UA" dirty="0"/>
              <a:t> </a:t>
            </a:r>
            <a:r>
              <a:rPr lang="uk-UA" dirty="0" err="1"/>
              <a:t>ta’sirining</a:t>
            </a:r>
            <a:r>
              <a:rPr lang="uk-UA" dirty="0"/>
              <a:t> (</a:t>
            </a:r>
            <a:r>
              <a:rPr lang="uk-UA" dirty="0" err="1"/>
              <a:t>xom</a:t>
            </a:r>
            <a:r>
              <a:rPr lang="uk-UA" dirty="0"/>
              <a:t> </a:t>
            </a:r>
            <a:r>
              <a:rPr lang="uk-UA" dirty="0" err="1"/>
              <a:t>ashyoning</a:t>
            </a:r>
            <a:r>
              <a:rPr lang="ru-RU" dirty="0"/>
              <a:t> </a:t>
            </a:r>
            <a:r>
              <a:rPr lang="uk-UA" dirty="0" err="1"/>
              <a:t>safi</a:t>
            </a:r>
            <a:r>
              <a:rPr lang="uk-UA" dirty="0"/>
              <a:t>, </a:t>
            </a:r>
            <a:r>
              <a:rPr lang="uk-UA" dirty="0" err="1"/>
              <a:t>tarkibi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ru-RU" dirty="0"/>
              <a:t> </a:t>
            </a:r>
            <a:r>
              <a:rPr lang="uk-UA" dirty="0"/>
              <a:t>b) </a:t>
            </a:r>
            <a:r>
              <a:rPr lang="uk-UA" dirty="0" err="1"/>
              <a:t>sonli</a:t>
            </a:r>
            <a:r>
              <a:rPr lang="uk-UA" dirty="0"/>
              <a:t> </a:t>
            </a:r>
            <a:r>
              <a:rPr lang="uk-UA" dirty="0" err="1"/>
              <a:t>xarakteristikasidir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S</a:t>
            </a:r>
            <a:r>
              <a:rPr lang="en-US" dirty="0"/>
              <a:t>h</a:t>
            </a:r>
            <a:r>
              <a:rPr lang="uk-UA" dirty="0" err="1"/>
              <a:t>unday</a:t>
            </a:r>
            <a:r>
              <a:rPr lang="uk-UA" dirty="0"/>
              <a:t> </a:t>
            </a:r>
            <a:r>
              <a:rPr lang="uk-UA" dirty="0" err="1"/>
              <a:t>qilib</a:t>
            </a:r>
            <a:r>
              <a:rPr lang="uk-UA" dirty="0"/>
              <a:t>, </a:t>
            </a:r>
            <a:r>
              <a:rPr lang="uk-UA" dirty="0" err="1"/>
              <a:t>sanoatning</a:t>
            </a:r>
            <a:r>
              <a:rPr lang="uk-UA" dirty="0"/>
              <a:t> </a:t>
            </a:r>
            <a:r>
              <a:rPr lang="uk-UA" dirty="0" err="1"/>
              <a:t>eng</a:t>
            </a:r>
            <a:r>
              <a:rPr lang="uk-UA" dirty="0"/>
              <a:t> </a:t>
            </a:r>
            <a:r>
              <a:rPr lang="uk-UA" dirty="0" err="1"/>
              <a:t>muhim</a:t>
            </a:r>
            <a:r>
              <a:rPr lang="uk-UA" dirty="0"/>
              <a:t> </a:t>
            </a:r>
            <a:r>
              <a:rPr lang="uk-UA" dirty="0" err="1"/>
              <a:t>talablaridan</a:t>
            </a:r>
            <a:r>
              <a:rPr lang="uk-UA" dirty="0"/>
              <a:t> </a:t>
            </a:r>
            <a:r>
              <a:rPr lang="uk-UA" dirty="0" err="1"/>
              <a:t>biri  texno</a:t>
            </a:r>
            <a:r>
              <a:rPr lang="uk-UA" dirty="0"/>
              <a:t>logik jarayonning turg’unlashgan rejimini saqlashdan iborat. </a:t>
            </a:r>
            <a:r>
              <a:rPr lang="uk-UA" dirty="0" err="1"/>
              <a:t>Moddiy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energetik</a:t>
            </a:r>
            <a:r>
              <a:rPr lang="uk-UA" dirty="0"/>
              <a:t> </a:t>
            </a:r>
            <a:r>
              <a:rPr lang="uk-UA" dirty="0" err="1"/>
              <a:t>balansga</a:t>
            </a:r>
            <a:r>
              <a:rPr lang="uk-UA" dirty="0"/>
              <a:t> </a:t>
            </a:r>
            <a:r>
              <a:rPr lang="uk-UA" dirty="0" err="1"/>
              <a:t>rioya</a:t>
            </a:r>
            <a:r>
              <a:rPr lang="uk-UA" dirty="0"/>
              <a:t> </a:t>
            </a:r>
            <a:r>
              <a:rPr lang="uk-UA" dirty="0" err="1"/>
              <a:t>qiladigan</a:t>
            </a:r>
            <a:r>
              <a:rPr lang="uk-UA" dirty="0"/>
              <a:t> </a:t>
            </a:r>
            <a:r>
              <a:rPr lang="uk-UA" dirty="0" err="1"/>
              <a:t>mashina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apparat</a:t>
            </a:r>
            <a:r>
              <a:rPr lang="uk-UA" dirty="0"/>
              <a:t> </a:t>
            </a:r>
            <a:r>
              <a:rPr lang="uk-UA" dirty="0" err="1"/>
              <a:t>rostlanuchi</a:t>
            </a:r>
            <a:r>
              <a:rPr lang="uk-UA" dirty="0"/>
              <a:t> </a:t>
            </a:r>
            <a:r>
              <a:rPr lang="uk-UA" dirty="0" err="1"/>
              <a:t>ob’ekt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110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         Texnologik </a:t>
            </a:r>
            <a:r>
              <a:rPr lang="uk-UA" dirty="0" err="1"/>
              <a:t>jarayonlar</a:t>
            </a:r>
            <a:r>
              <a:rPr lang="uk-UA" dirty="0"/>
              <a:t>ni  avtomatik boshqarishning vazifasi rostlagich yordamida  ob’ektdagi kerak bo’lgan texnologik sharoitni avtomatik ravishda saklash, agar  shu sharoit buzilsa, uni qayta tiklashdan iboratdir.</a:t>
            </a:r>
            <a:endParaRPr lang="ru-RU" dirty="0"/>
          </a:p>
          <a:p>
            <a:r>
              <a:rPr lang="uk-UA" dirty="0"/>
              <a:t>         Avtomatik </a:t>
            </a:r>
            <a:r>
              <a:rPr lang="uk-UA" dirty="0" err="1"/>
              <a:t>rostlash</a:t>
            </a:r>
            <a:r>
              <a:rPr lang="uk-UA" dirty="0"/>
              <a:t> </a:t>
            </a:r>
            <a:r>
              <a:rPr lang="uk-UA" dirty="0" err="1"/>
              <a:t>vaqtida</a:t>
            </a:r>
            <a:r>
              <a:rPr lang="uk-UA" dirty="0"/>
              <a:t>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kattalikning</a:t>
            </a:r>
            <a:r>
              <a:rPr lang="uk-UA" dirty="0"/>
              <a:t> </a:t>
            </a:r>
            <a:r>
              <a:rPr lang="uk-UA" dirty="0" err="1"/>
              <a:t>hozirgi</a:t>
            </a:r>
            <a:r>
              <a:rPr lang="uk-UA" dirty="0"/>
              <a:t> </a:t>
            </a:r>
            <a:r>
              <a:rPr lang="uk-UA" dirty="0" err="1"/>
              <a:t>qiymati</a:t>
            </a:r>
            <a:r>
              <a:rPr lang="uk-UA" dirty="0"/>
              <a:t> </a:t>
            </a:r>
            <a:r>
              <a:rPr lang="uk-UA" dirty="0" err="1"/>
              <a:t>berilgan</a:t>
            </a:r>
            <a:r>
              <a:rPr lang="uk-UA" dirty="0"/>
              <a:t> </a:t>
            </a:r>
            <a:r>
              <a:rPr lang="uk-UA" dirty="0" err="1"/>
              <a:t>qiymatiga</a:t>
            </a:r>
            <a:r>
              <a:rPr lang="uk-UA" dirty="0"/>
              <a:t> </a:t>
            </a:r>
            <a:r>
              <a:rPr lang="uk-UA" dirty="0" err="1"/>
              <a:t>teng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shunga</a:t>
            </a:r>
            <a:r>
              <a:rPr lang="uk-UA" dirty="0"/>
              <a:t> </a:t>
            </a:r>
            <a:r>
              <a:rPr lang="uk-UA" dirty="0" err="1"/>
              <a:t>yaqin</a:t>
            </a:r>
            <a:r>
              <a:rPr lang="uk-UA" dirty="0"/>
              <a:t> </a:t>
            </a:r>
            <a:r>
              <a:rPr lang="uk-UA" dirty="0" err="1"/>
              <a:t>bo’ladi</a:t>
            </a:r>
            <a:r>
              <a:rPr lang="uk-UA" dirty="0"/>
              <a:t>.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sistemalar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birlari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ma’lum</a:t>
            </a:r>
            <a:r>
              <a:rPr lang="uk-UA" dirty="0"/>
              <a:t> ketma-</a:t>
            </a:r>
            <a:r>
              <a:rPr lang="uk-UA" dirty="0" err="1"/>
              <a:t>ketlikda</a:t>
            </a:r>
            <a:r>
              <a:rPr lang="uk-UA" dirty="0"/>
              <a:t> </a:t>
            </a:r>
            <a:r>
              <a:rPr lang="uk-UA" dirty="0" err="1"/>
              <a:t>bog’langan</a:t>
            </a:r>
            <a:r>
              <a:rPr lang="uk-UA" dirty="0"/>
              <a:t> </a:t>
            </a:r>
            <a:r>
              <a:rPr lang="uk-UA" dirty="0" err="1"/>
              <a:t>bo’lib</a:t>
            </a:r>
            <a:r>
              <a:rPr lang="uk-UA" dirty="0"/>
              <a:t>, </a:t>
            </a:r>
            <a:r>
              <a:rPr lang="uz-Cyrl-UZ" dirty="0"/>
              <a:t>h</a:t>
            </a:r>
            <a:r>
              <a:rPr lang="uk-UA" dirty="0" err="1"/>
              <a:t>ar</a:t>
            </a:r>
            <a:r>
              <a:rPr lang="uk-UA" dirty="0"/>
              <a:t> </a:t>
            </a:r>
            <a:r>
              <a:rPr lang="uk-UA" dirty="0" err="1"/>
              <a:t>biri</a:t>
            </a:r>
            <a:r>
              <a:rPr lang="uk-UA" dirty="0"/>
              <a:t> </a:t>
            </a:r>
            <a:r>
              <a:rPr lang="uk-UA" dirty="0" err="1"/>
              <a:t>tegishli</a:t>
            </a:r>
            <a:r>
              <a:rPr lang="uk-UA" dirty="0"/>
              <a:t> </a:t>
            </a:r>
            <a:r>
              <a:rPr lang="uk-UA" dirty="0" err="1"/>
              <a:t>vazifani</a:t>
            </a:r>
            <a:r>
              <a:rPr lang="uk-UA" dirty="0"/>
              <a:t> </a:t>
            </a:r>
            <a:r>
              <a:rPr lang="uk-UA" dirty="0" err="1"/>
              <a:t>bajaruvchi</a:t>
            </a:r>
            <a:r>
              <a:rPr lang="uk-UA" dirty="0"/>
              <a:t> </a:t>
            </a:r>
            <a:r>
              <a:rPr lang="uk-UA" dirty="0" err="1"/>
              <a:t>alohida</a:t>
            </a:r>
            <a:r>
              <a:rPr lang="uk-UA" dirty="0"/>
              <a:t> </a:t>
            </a:r>
            <a:r>
              <a:rPr lang="uk-UA" dirty="0" err="1"/>
              <a:t>elementlardan</a:t>
            </a:r>
            <a:r>
              <a:rPr lang="uk-UA" dirty="0"/>
              <a:t> </a:t>
            </a:r>
            <a:r>
              <a:rPr lang="uk-UA" dirty="0" err="1"/>
              <a:t>iborat</a:t>
            </a:r>
            <a:r>
              <a:rPr lang="uk-UA" dirty="0"/>
              <a:t>. </a:t>
            </a:r>
            <a:r>
              <a:rPr lang="uk-UA" dirty="0" err="1"/>
              <a:t>Mustaqil</a:t>
            </a:r>
            <a:r>
              <a:rPr lang="uk-UA" dirty="0"/>
              <a:t> </a:t>
            </a:r>
            <a:r>
              <a:rPr lang="uk-UA" dirty="0" err="1"/>
              <a:t>funksiyani</a:t>
            </a:r>
            <a:r>
              <a:rPr lang="uk-UA" dirty="0"/>
              <a:t> </a:t>
            </a:r>
            <a:r>
              <a:rPr lang="uk-UA" dirty="0" err="1"/>
              <a:t>bajaruvchi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sistema</a:t>
            </a:r>
            <a:r>
              <a:rPr lang="uk-UA" dirty="0"/>
              <a:t> </a:t>
            </a:r>
            <a:r>
              <a:rPr lang="uk-UA" dirty="0" err="1"/>
              <a:t>tarkibining</a:t>
            </a:r>
            <a:r>
              <a:rPr lang="uk-UA" dirty="0"/>
              <a:t> </a:t>
            </a:r>
            <a:r>
              <a:rPr lang="uk-UA" dirty="0" err="1"/>
              <a:t>biror</a:t>
            </a:r>
            <a:r>
              <a:rPr lang="uk-UA" dirty="0"/>
              <a:t> </a:t>
            </a:r>
            <a:r>
              <a:rPr lang="uk-UA" dirty="0" err="1"/>
              <a:t>qismi</a:t>
            </a:r>
            <a:r>
              <a:rPr lang="uk-UA" dirty="0"/>
              <a:t> </a:t>
            </a:r>
            <a:r>
              <a:rPr lang="uk-UA" dirty="0" err="1"/>
              <a:t>avtomatika</a:t>
            </a:r>
            <a:r>
              <a:rPr lang="uk-UA" dirty="0"/>
              <a:t> </a:t>
            </a:r>
            <a:r>
              <a:rPr lang="uk-UA" dirty="0" err="1"/>
              <a:t>elementi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Avtomatika </a:t>
            </a:r>
            <a:r>
              <a:rPr lang="uk-UA" dirty="0" err="1"/>
              <a:t>elementlarini</a:t>
            </a:r>
            <a:r>
              <a:rPr lang="uk-UA" dirty="0"/>
              <a:t> </a:t>
            </a:r>
            <a:r>
              <a:rPr lang="uk-UA" dirty="0" err="1"/>
              <a:t>ularning</a:t>
            </a:r>
            <a:r>
              <a:rPr lang="uk-UA" dirty="0"/>
              <a:t> </a:t>
            </a:r>
            <a:r>
              <a:rPr lang="uk-UA" dirty="0" err="1"/>
              <a:t>funksional</a:t>
            </a:r>
            <a:r>
              <a:rPr lang="uk-UA" dirty="0"/>
              <a:t> </a:t>
            </a:r>
            <a:r>
              <a:rPr lang="uk-UA" dirty="0" err="1"/>
              <a:t>vazifasiga</a:t>
            </a:r>
            <a:r>
              <a:rPr lang="uk-UA" dirty="0"/>
              <a:t> </a:t>
            </a:r>
            <a:r>
              <a:rPr lang="uk-UA" dirty="0" err="1"/>
              <a:t>ko’ra</a:t>
            </a:r>
            <a:r>
              <a:rPr lang="uk-UA" dirty="0"/>
              <a:t> </a:t>
            </a:r>
            <a:r>
              <a:rPr lang="uk-UA" dirty="0" err="1"/>
              <a:t>tasniflash</a:t>
            </a:r>
            <a:r>
              <a:rPr lang="uk-UA" dirty="0"/>
              <a:t> </a:t>
            </a:r>
            <a:r>
              <a:rPr lang="uk-UA" dirty="0" err="1"/>
              <a:t>maqsadga</a:t>
            </a:r>
            <a:r>
              <a:rPr lang="uk-UA" dirty="0"/>
              <a:t> </a:t>
            </a:r>
            <a:r>
              <a:rPr lang="uk-UA" dirty="0" err="1"/>
              <a:t>muvofiq</a:t>
            </a:r>
            <a:r>
              <a:rPr lang="uk-UA" dirty="0"/>
              <a:t>.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sistema</a:t>
            </a:r>
            <a:r>
              <a:rPr lang="uk-UA" dirty="0"/>
              <a:t> </a:t>
            </a:r>
            <a:r>
              <a:rPr lang="uk-UA" dirty="0" err="1"/>
              <a:t>elementlarining</a:t>
            </a:r>
            <a:r>
              <a:rPr lang="uk-UA" dirty="0"/>
              <a:t> </a:t>
            </a:r>
            <a:r>
              <a:rPr lang="uk-UA" dirty="0" err="1"/>
              <a:t>tarkibiga</a:t>
            </a:r>
            <a:r>
              <a:rPr lang="uk-UA" dirty="0"/>
              <a:t> </a:t>
            </a:r>
            <a:r>
              <a:rPr lang="uk-UA" dirty="0" err="1"/>
              <a:t>kiruvchi</a:t>
            </a:r>
            <a:r>
              <a:rPr lang="uk-UA" dirty="0"/>
              <a:t> </a:t>
            </a:r>
            <a:r>
              <a:rPr lang="uk-UA" dirty="0" err="1"/>
              <a:t>funksional</a:t>
            </a:r>
            <a:r>
              <a:rPr lang="uk-UA" dirty="0"/>
              <a:t> </a:t>
            </a:r>
            <a:r>
              <a:rPr lang="uk-UA" dirty="0" err="1"/>
              <a:t>bog’lanishni</a:t>
            </a:r>
            <a:r>
              <a:rPr lang="uk-UA" dirty="0"/>
              <a:t> </a:t>
            </a:r>
            <a:r>
              <a:rPr lang="uk-UA" dirty="0" err="1"/>
              <a:t>ifodalovchi</a:t>
            </a:r>
            <a:r>
              <a:rPr lang="uk-UA" dirty="0"/>
              <a:t> </a:t>
            </a:r>
            <a:r>
              <a:rPr lang="uk-UA" dirty="0" err="1"/>
              <a:t>sxema</a:t>
            </a:r>
            <a:r>
              <a:rPr lang="uk-UA" dirty="0"/>
              <a:t> </a:t>
            </a:r>
            <a:r>
              <a:rPr lang="uk-UA" dirty="0" err="1"/>
              <a:t>esa</a:t>
            </a:r>
            <a:r>
              <a:rPr lang="uk-UA" dirty="0"/>
              <a:t> </a:t>
            </a:r>
            <a:r>
              <a:rPr lang="uk-UA" dirty="0" err="1"/>
              <a:t>funksional</a:t>
            </a:r>
            <a:r>
              <a:rPr lang="uk-UA" dirty="0"/>
              <a:t> </a:t>
            </a:r>
            <a:r>
              <a:rPr lang="uk-UA" dirty="0" err="1"/>
              <a:t>sxema</a:t>
            </a:r>
            <a:r>
              <a:rPr lang="uk-UA" dirty="0"/>
              <a:t> </a:t>
            </a:r>
            <a:r>
              <a:rPr lang="uk-UA" dirty="0" err="1"/>
              <a:t>deb</a:t>
            </a:r>
            <a:r>
              <a:rPr lang="uk-UA" dirty="0"/>
              <a:t> </a:t>
            </a:r>
            <a:r>
              <a:rPr lang="uk-UA" dirty="0" err="1"/>
              <a:t>ataladi</a:t>
            </a:r>
            <a:r>
              <a:rPr lang="uk-UA" dirty="0"/>
              <a:t>. </a:t>
            </a:r>
            <a:r>
              <a:rPr lang="uk-UA" dirty="0" err="1"/>
              <a:t>Bundan</a:t>
            </a:r>
            <a:r>
              <a:rPr lang="uk-UA" dirty="0"/>
              <a:t> </a:t>
            </a:r>
            <a:r>
              <a:rPr lang="uk-UA" dirty="0" err="1"/>
              <a:t>tashqari</a:t>
            </a:r>
            <a:r>
              <a:rPr lang="uk-UA" dirty="0"/>
              <a:t>, </a:t>
            </a:r>
            <a:r>
              <a:rPr lang="uk-UA" dirty="0" err="1"/>
              <a:t>shu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sistemani</a:t>
            </a:r>
            <a:r>
              <a:rPr lang="uk-UA" dirty="0"/>
              <a:t> </a:t>
            </a:r>
            <a:r>
              <a:rPr lang="uk-UA" dirty="0" err="1"/>
              <a:t>turli</a:t>
            </a:r>
            <a:r>
              <a:rPr lang="uk-UA" dirty="0"/>
              <a:t> </a:t>
            </a:r>
            <a:r>
              <a:rPr lang="uk-UA" dirty="0" err="1"/>
              <a:t>dinamik</a:t>
            </a:r>
            <a:r>
              <a:rPr lang="uk-UA" dirty="0"/>
              <a:t> </a:t>
            </a:r>
            <a:r>
              <a:rPr lang="uk-UA" dirty="0" err="1"/>
              <a:t>xususiyatlarga</a:t>
            </a:r>
            <a:r>
              <a:rPr lang="uk-UA" dirty="0"/>
              <a:t> </a:t>
            </a:r>
            <a:r>
              <a:rPr lang="uk-UA" dirty="0" err="1"/>
              <a:t>ega</a:t>
            </a:r>
            <a:r>
              <a:rPr lang="uk-UA" dirty="0"/>
              <a:t> </a:t>
            </a:r>
            <a:r>
              <a:rPr lang="uk-UA" dirty="0" err="1"/>
              <a:t>bo’lga</a:t>
            </a:r>
            <a:r>
              <a:rPr lang="uk-UA" dirty="0"/>
              <a:t>n  va bir birlari bilan bog’langan sodda zvenolar shaklida tasvirlash xam mumkin. </a:t>
            </a:r>
            <a:r>
              <a:rPr lang="uk-UA" dirty="0" err="1"/>
              <a:t>Bu</a:t>
            </a:r>
            <a:r>
              <a:rPr lang="uk-UA" dirty="0"/>
              <a:t> </a:t>
            </a:r>
            <a:r>
              <a:rPr lang="uk-UA" dirty="0" err="1"/>
              <a:t>holda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sistemaning</a:t>
            </a:r>
            <a:r>
              <a:rPr lang="uk-UA" dirty="0"/>
              <a:t> </a:t>
            </a:r>
            <a:r>
              <a:rPr lang="uk-UA" dirty="0" err="1"/>
              <a:t>sxemasi</a:t>
            </a:r>
            <a:r>
              <a:rPr lang="uk-UA" dirty="0"/>
              <a:t> </a:t>
            </a:r>
            <a:r>
              <a:rPr lang="uk-UA" dirty="0" err="1"/>
              <a:t>zvenolarning</a:t>
            </a:r>
            <a:r>
              <a:rPr lang="uk-UA" dirty="0"/>
              <a:t> </a:t>
            </a:r>
            <a:r>
              <a:rPr lang="uk-UA" dirty="0" err="1"/>
              <a:t>bog’lanishini</a:t>
            </a:r>
            <a:r>
              <a:rPr lang="uk-UA" dirty="0"/>
              <a:t> </a:t>
            </a:r>
            <a:r>
              <a:rPr lang="uk-UA" dirty="0" err="1"/>
              <a:t>aks</a:t>
            </a:r>
            <a:r>
              <a:rPr lang="uk-UA" dirty="0"/>
              <a:t> </a:t>
            </a:r>
            <a:r>
              <a:rPr lang="uk-UA" dirty="0" err="1"/>
              <a:t>ettiradi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sistemaning</a:t>
            </a:r>
            <a:r>
              <a:rPr lang="uk-UA" dirty="0"/>
              <a:t> </a:t>
            </a:r>
            <a:r>
              <a:rPr lang="uk-UA" dirty="0" err="1"/>
              <a:t>tuzilish</a:t>
            </a:r>
            <a:r>
              <a:rPr lang="uk-UA" dirty="0"/>
              <a:t> </a:t>
            </a:r>
            <a:r>
              <a:rPr lang="uk-UA" dirty="0" err="1"/>
              <a:t>sxemasi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 smtClean="0"/>
              <a:t>.</a:t>
            </a:r>
            <a:r>
              <a:rPr lang="uk-UA" dirty="0"/>
              <a:t>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ob’ekt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rostlagich</a:t>
            </a:r>
            <a:r>
              <a:rPr lang="uk-UA" dirty="0"/>
              <a:t> </a:t>
            </a:r>
            <a:r>
              <a:rPr lang="uk-UA" dirty="0" err="1"/>
              <a:t>birligi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rostlash</a:t>
            </a:r>
            <a:r>
              <a:rPr lang="uk-UA" dirty="0"/>
              <a:t> </a:t>
            </a:r>
            <a:r>
              <a:rPr lang="uk-UA" dirty="0" err="1"/>
              <a:t>sistemasini</a:t>
            </a:r>
            <a:r>
              <a:rPr lang="uk-UA" dirty="0"/>
              <a:t> (ARS) </a:t>
            </a:r>
            <a:r>
              <a:rPr lang="uk-UA" dirty="0" err="1"/>
              <a:t>tashkil</a:t>
            </a:r>
            <a:r>
              <a:rPr lang="uk-UA" dirty="0"/>
              <a:t> </a:t>
            </a:r>
            <a:r>
              <a:rPr lang="uk-UA" dirty="0" err="1"/>
              <a:t>qilib</a:t>
            </a:r>
            <a:r>
              <a:rPr lang="uk-UA" dirty="0"/>
              <a:t>, </a:t>
            </a:r>
            <a:r>
              <a:rPr lang="uk-UA" dirty="0" err="1"/>
              <a:t>rostlash</a:t>
            </a:r>
            <a:r>
              <a:rPr lang="uk-UA" dirty="0"/>
              <a:t> </a:t>
            </a:r>
            <a:r>
              <a:rPr lang="uk-UA" dirty="0" err="1"/>
              <a:t>konturi</a:t>
            </a:r>
            <a:r>
              <a:rPr lang="uk-UA" dirty="0"/>
              <a:t> </a:t>
            </a:r>
            <a:r>
              <a:rPr lang="uk-UA" dirty="0" err="1"/>
              <a:t>nomli</a:t>
            </a:r>
            <a:r>
              <a:rPr lang="uk-UA" dirty="0"/>
              <a:t> </a:t>
            </a:r>
            <a:r>
              <a:rPr lang="uk-UA" dirty="0" err="1"/>
              <a:t>berk</a:t>
            </a:r>
            <a:r>
              <a:rPr lang="uk-UA" dirty="0"/>
              <a:t> </a:t>
            </a:r>
            <a:r>
              <a:rPr lang="uk-UA" dirty="0" err="1"/>
              <a:t>zanjirni</a:t>
            </a:r>
            <a:r>
              <a:rPr lang="uk-UA" dirty="0"/>
              <a:t> </a:t>
            </a:r>
            <a:r>
              <a:rPr lang="uk-UA" dirty="0" err="1"/>
              <a:t>hosil</a:t>
            </a:r>
            <a:r>
              <a:rPr lang="uk-UA" dirty="0"/>
              <a:t> </a:t>
            </a:r>
            <a:r>
              <a:rPr lang="uk-UA" dirty="0" err="1"/>
              <a:t>qiladi</a:t>
            </a:r>
            <a:r>
              <a:rPr lang="uk-UA" dirty="0"/>
              <a:t>. </a:t>
            </a:r>
            <a:r>
              <a:rPr lang="uk-UA" dirty="0" err="1"/>
              <a:t>Bu</a:t>
            </a:r>
            <a:r>
              <a:rPr lang="uk-UA" dirty="0"/>
              <a:t> </a:t>
            </a:r>
            <a:r>
              <a:rPr lang="uk-UA" dirty="0" err="1"/>
              <a:t>zanjir</a:t>
            </a:r>
            <a:r>
              <a:rPr lang="uk-UA" dirty="0"/>
              <a:t> ARS </a:t>
            </a:r>
            <a:r>
              <a:rPr lang="uk-UA" dirty="0" err="1"/>
              <a:t>ning</a:t>
            </a:r>
            <a:r>
              <a:rPr lang="uk-UA" dirty="0"/>
              <a:t> </a:t>
            </a:r>
            <a:r>
              <a:rPr lang="uk-UA" dirty="0" err="1"/>
              <a:t>tuzilish</a:t>
            </a:r>
            <a:r>
              <a:rPr lang="uk-UA" dirty="0"/>
              <a:t> </a:t>
            </a:r>
            <a:r>
              <a:rPr lang="uk-UA" dirty="0" err="1"/>
              <a:t>sxemaisga</a:t>
            </a:r>
            <a:r>
              <a:rPr lang="uk-UA" dirty="0"/>
              <a:t> </a:t>
            </a:r>
            <a:r>
              <a:rPr lang="uk-UA" dirty="0" err="1"/>
              <a:t>emas</a:t>
            </a:r>
            <a:r>
              <a:rPr lang="uk-UA" dirty="0"/>
              <a:t> </a:t>
            </a:r>
            <a:r>
              <a:rPr lang="uk-UA" dirty="0" err="1"/>
              <a:t>balki</a:t>
            </a:r>
            <a:r>
              <a:rPr lang="uk-UA" dirty="0"/>
              <a:t> </a:t>
            </a:r>
            <a:r>
              <a:rPr lang="uk-UA" dirty="0" err="1"/>
              <a:t>funksional</a:t>
            </a:r>
            <a:r>
              <a:rPr lang="uk-UA" dirty="0"/>
              <a:t> </a:t>
            </a:r>
            <a:r>
              <a:rPr lang="uk-UA" dirty="0" err="1"/>
              <a:t>sxemasiga</a:t>
            </a:r>
            <a:r>
              <a:rPr lang="uk-UA" dirty="0"/>
              <a:t> </a:t>
            </a:r>
            <a:r>
              <a:rPr lang="uk-UA" dirty="0" err="1"/>
              <a:t>tegishli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7632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>
                <a:effectLst/>
              </a:rPr>
              <a:t>Kuchaytirish</a:t>
            </a:r>
            <a:r>
              <a:rPr lang="uk-UA" dirty="0">
                <a:effectLst/>
              </a:rPr>
              <a:t> </a:t>
            </a:r>
            <a:r>
              <a:rPr lang="uk-UA" dirty="0" err="1">
                <a:effectLst/>
              </a:rPr>
              <a:t>koeffisienti</a:t>
            </a:r>
            <a:r>
              <a:rPr lang="uk-UA" dirty="0">
                <a:effectLst/>
              </a:rPr>
              <a:t> </a:t>
            </a:r>
            <a:r>
              <a:rPr lang="uk-UA" dirty="0" err="1">
                <a:effectLst/>
              </a:rPr>
              <a:t>quyidagicha</a:t>
            </a:r>
            <a:r>
              <a:rPr lang="uk-UA" dirty="0">
                <a:effectLst/>
              </a:rPr>
              <a:t> </a:t>
            </a:r>
            <a:r>
              <a:rPr lang="uk-UA" dirty="0" err="1">
                <a:effectLst/>
              </a:rPr>
              <a:t>ifodalanadi</a:t>
            </a:r>
            <a:r>
              <a:rPr lang="uk-UA" dirty="0">
                <a:effectLst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dirty="0" err="1" smtClean="0"/>
              <a:t>K=X</a:t>
            </a:r>
            <a:r>
              <a:rPr lang="uk-UA" baseline="-25000" dirty="0" err="1" smtClean="0"/>
              <a:t>ch</a:t>
            </a:r>
            <a:r>
              <a:rPr lang="uk-UA" dirty="0"/>
              <a:t> / </a:t>
            </a:r>
            <a:r>
              <a:rPr lang="uk-UA" dirty="0" err="1" smtClean="0"/>
              <a:t>X</a:t>
            </a:r>
            <a:r>
              <a:rPr lang="uk-UA" baseline="-25000" dirty="0" err="1" smtClean="0"/>
              <a:t>k</a:t>
            </a:r>
            <a:endParaRPr lang="en-US" baseline="-25000" dirty="0" smtClean="0"/>
          </a:p>
          <a:p>
            <a:pPr marL="137160" indent="0" latinLnBrk="1">
              <a:buNone/>
            </a:pPr>
            <a:r>
              <a:rPr lang="uk-UA" dirty="0"/>
              <a:t>         Bunda</a:t>
            </a:r>
            <a:endParaRPr lang="ru-RU" dirty="0"/>
          </a:p>
          <a:p>
            <a:pPr marL="137160" indent="0" latinLnBrk="1">
              <a:buNone/>
            </a:pPr>
            <a:r>
              <a:rPr lang="uk-UA" dirty="0"/>
              <a:t>X</a:t>
            </a:r>
            <a:r>
              <a:rPr lang="uk-UA" baseline="-25000" dirty="0"/>
              <a:t>ch</a:t>
            </a:r>
            <a:r>
              <a:rPr lang="uk-UA" dirty="0"/>
              <a:t> – </a:t>
            </a:r>
            <a:r>
              <a:rPr lang="uk-UA" dirty="0" err="1"/>
              <a:t>kuchaytirgichning</a:t>
            </a:r>
            <a:r>
              <a:rPr lang="uk-UA" dirty="0"/>
              <a:t> </a:t>
            </a:r>
            <a:r>
              <a:rPr lang="uk-UA" dirty="0" err="1"/>
              <a:t>chiqishdagi</a:t>
            </a:r>
            <a:r>
              <a:rPr lang="uk-UA" dirty="0"/>
              <a:t> </a:t>
            </a:r>
            <a:r>
              <a:rPr lang="uk-UA" dirty="0" err="1"/>
              <a:t>signal</a:t>
            </a:r>
            <a:r>
              <a:rPr lang="uk-UA" dirty="0"/>
              <a:t>,</a:t>
            </a:r>
            <a:endParaRPr lang="ru-RU" dirty="0"/>
          </a:p>
          <a:p>
            <a:pPr marL="137160" indent="0" latinLnBrk="1">
              <a:buNone/>
            </a:pPr>
            <a:r>
              <a:rPr lang="uk-UA" dirty="0"/>
              <a:t>X</a:t>
            </a:r>
            <a:r>
              <a:rPr lang="uk-UA" baseline="-25000" dirty="0"/>
              <a:t>k</a:t>
            </a:r>
            <a:r>
              <a:rPr lang="uk-UA" dirty="0"/>
              <a:t> – </a:t>
            </a:r>
            <a:r>
              <a:rPr lang="uk-UA" dirty="0" err="1"/>
              <a:t>kirishdagi</a:t>
            </a:r>
            <a:r>
              <a:rPr lang="uk-UA" dirty="0"/>
              <a:t> </a:t>
            </a:r>
            <a:r>
              <a:rPr lang="uk-UA" dirty="0" err="1"/>
              <a:t>signal</a:t>
            </a:r>
            <a:r>
              <a:rPr lang="uk-UA" dirty="0"/>
              <a:t>.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230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atinLnBrk="1"/>
            <a:r>
              <a:rPr lang="uk-UA" dirty="0"/>
              <a:t>         Elektrik </a:t>
            </a:r>
            <a:r>
              <a:rPr lang="uk-UA" dirty="0" err="1"/>
              <a:t>signal</a:t>
            </a:r>
            <a:r>
              <a:rPr lang="uk-UA" dirty="0"/>
              <a:t> </a:t>
            </a:r>
            <a:r>
              <a:rPr lang="uk-UA" dirty="0" err="1"/>
              <a:t>kuchaytirgichlarning</a:t>
            </a:r>
            <a:r>
              <a:rPr lang="uk-UA" dirty="0"/>
              <a:t> </a:t>
            </a:r>
            <a:r>
              <a:rPr lang="uk-UA" dirty="0" err="1"/>
              <a:t>kuchaytirish</a:t>
            </a:r>
            <a:r>
              <a:rPr lang="uk-UA" dirty="0"/>
              <a:t> </a:t>
            </a:r>
            <a:r>
              <a:rPr lang="en-US" dirty="0" smtClean="0"/>
              <a:t>         </a:t>
            </a:r>
            <a:r>
              <a:rPr lang="uk-UA" dirty="0" err="1" smtClean="0"/>
              <a:t>koeffisienti</a:t>
            </a:r>
            <a:r>
              <a:rPr lang="uk-UA" dirty="0" smtClean="0"/>
              <a:t> </a:t>
            </a:r>
            <a:r>
              <a:rPr lang="uk-UA" dirty="0" err="1"/>
              <a:t>signalning</a:t>
            </a:r>
            <a:r>
              <a:rPr lang="uk-UA" dirty="0"/>
              <a:t> </a:t>
            </a:r>
            <a:r>
              <a:rPr lang="uk-UA" dirty="0" err="1"/>
              <a:t>quvvati</a:t>
            </a:r>
            <a:r>
              <a:rPr lang="uk-UA" dirty="0"/>
              <a:t> R, </a:t>
            </a:r>
            <a:r>
              <a:rPr lang="uk-UA" dirty="0" err="1"/>
              <a:t>toki</a:t>
            </a:r>
            <a:r>
              <a:rPr lang="uk-UA" dirty="0"/>
              <a:t> 1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kuchlanish</a:t>
            </a:r>
            <a:r>
              <a:rPr lang="uk-UA" dirty="0"/>
              <a:t> </a:t>
            </a:r>
            <a:r>
              <a:rPr lang="en-US" dirty="0" smtClean="0"/>
              <a:t>      </a:t>
            </a:r>
            <a:r>
              <a:rPr lang="uk-UA" dirty="0" err="1" smtClean="0"/>
              <a:t>orqali</a:t>
            </a:r>
            <a:r>
              <a:rPr lang="uk-UA" dirty="0"/>
              <a:t> </a:t>
            </a:r>
            <a:r>
              <a:rPr lang="en-US" dirty="0" smtClean="0"/>
              <a:t>     </a:t>
            </a:r>
            <a:r>
              <a:rPr lang="uk-UA" dirty="0" err="1"/>
              <a:t> ifodalanish</a:t>
            </a:r>
            <a:r>
              <a:rPr lang="uk-UA" dirty="0"/>
              <a:t>i mumkin, ular mos ravishda quvvat </a:t>
            </a:r>
            <a:r>
              <a:rPr lang="en-US" dirty="0" smtClean="0"/>
              <a:t>    </a:t>
            </a:r>
            <a:r>
              <a:rPr lang="uk-UA" dirty="0" err="1" smtClean="0"/>
              <a:t>bo’yicha</a:t>
            </a:r>
            <a:r>
              <a:rPr lang="uk-UA" dirty="0" smtClean="0"/>
              <a:t> </a:t>
            </a:r>
            <a:r>
              <a:rPr lang="uk-UA" dirty="0"/>
              <a:t>kuchaytirish koeffisienti, tok bo’yicha kuchaytirish koeffisienti va kuchlanish bo’yicha kuchaytirish koeffisienti deb ataladi.</a:t>
            </a:r>
            <a:endParaRPr lang="ru-RU" dirty="0"/>
          </a:p>
          <a:p>
            <a:pPr latinLnBrk="1"/>
            <a:r>
              <a:rPr lang="uk-UA" dirty="0"/>
              <a:t>       Signal </a:t>
            </a:r>
            <a:r>
              <a:rPr lang="uk-UA" dirty="0" err="1"/>
              <a:t>kuchaytirgich</a:t>
            </a:r>
            <a:r>
              <a:rPr lang="uk-UA" dirty="0"/>
              <a:t> </a:t>
            </a:r>
            <a:r>
              <a:rPr lang="uk-UA" dirty="0" err="1"/>
              <a:t>elementlariga</a:t>
            </a:r>
            <a:r>
              <a:rPr lang="uk-UA" dirty="0"/>
              <a:t> </a:t>
            </a:r>
            <a:r>
              <a:rPr lang="uk-UA" dirty="0" err="1"/>
              <a:t>quyidagi</a:t>
            </a:r>
            <a:r>
              <a:rPr lang="uk-UA" dirty="0"/>
              <a:t> </a:t>
            </a:r>
            <a:r>
              <a:rPr lang="uk-UA" dirty="0" err="1"/>
              <a:t>talablar</a:t>
            </a:r>
            <a:r>
              <a:rPr lang="uk-UA" dirty="0"/>
              <a:t> </a:t>
            </a:r>
            <a:r>
              <a:rPr lang="en-US" dirty="0" smtClean="0"/>
              <a:t>     </a:t>
            </a:r>
            <a:r>
              <a:rPr lang="uk-UA" dirty="0" err="1" smtClean="0"/>
              <a:t>qo’yiladi</a:t>
            </a:r>
            <a:r>
              <a:rPr lang="uk-UA" dirty="0"/>
              <a:t>:</a:t>
            </a:r>
            <a:endParaRPr lang="ru-RU" dirty="0"/>
          </a:p>
          <a:p>
            <a:pPr latinLnBrk="1"/>
            <a:r>
              <a:rPr lang="uk-UA" dirty="0"/>
              <a:t>1.          </a:t>
            </a:r>
            <a:r>
              <a:rPr lang="uk-UA" dirty="0" err="1"/>
              <a:t>Kuchaytirgichning</a:t>
            </a:r>
            <a:r>
              <a:rPr lang="uk-UA" dirty="0"/>
              <a:t> </a:t>
            </a:r>
            <a:r>
              <a:rPr lang="uk-UA" dirty="0" err="1"/>
              <a:t>chiquvchi</a:t>
            </a:r>
            <a:r>
              <a:rPr lang="uk-UA" dirty="0"/>
              <a:t> </a:t>
            </a:r>
            <a:r>
              <a:rPr lang="uk-UA" dirty="0" err="1"/>
              <a:t>signali</a:t>
            </a:r>
            <a:r>
              <a:rPr lang="uk-UA" dirty="0"/>
              <a:t>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en-US" dirty="0" smtClean="0"/>
              <a:t>             </a:t>
            </a:r>
            <a:r>
              <a:rPr lang="uk-UA" dirty="0" err="1" smtClean="0"/>
              <a:t>elementni</a:t>
            </a:r>
            <a:r>
              <a:rPr lang="uk-UA" dirty="0" smtClean="0"/>
              <a:t> </a:t>
            </a:r>
            <a:r>
              <a:rPr lang="uk-UA" dirty="0" err="1"/>
              <a:t>ishga</a:t>
            </a:r>
            <a:r>
              <a:rPr lang="uk-UA" dirty="0"/>
              <a:t> </a:t>
            </a:r>
            <a:r>
              <a:rPr lang="uk-UA" dirty="0" err="1"/>
              <a:t>tushirish</a:t>
            </a:r>
            <a:r>
              <a:rPr lang="uk-UA" dirty="0"/>
              <a:t> </a:t>
            </a:r>
            <a:r>
              <a:rPr lang="uk-UA" dirty="0" err="1"/>
              <a:t>uchun</a:t>
            </a:r>
            <a:r>
              <a:rPr lang="uk-UA" dirty="0"/>
              <a:t> </a:t>
            </a:r>
            <a:r>
              <a:rPr lang="uk-UA" dirty="0" err="1"/>
              <a:t>etarli</a:t>
            </a:r>
            <a:r>
              <a:rPr lang="uk-UA" dirty="0"/>
              <a:t>.</a:t>
            </a:r>
            <a:endParaRPr lang="ru-RU" dirty="0"/>
          </a:p>
          <a:p>
            <a:pPr latinLnBrk="1"/>
            <a:r>
              <a:rPr lang="uk-UA" dirty="0"/>
              <a:t>2.          </a:t>
            </a:r>
            <a:r>
              <a:rPr lang="uk-UA" dirty="0" err="1"/>
              <a:t>Sezgirligi</a:t>
            </a:r>
            <a:r>
              <a:rPr lang="uk-UA" dirty="0"/>
              <a:t> </a:t>
            </a:r>
            <a:r>
              <a:rPr lang="uk-UA" dirty="0" err="1"/>
              <a:t>yuqori</a:t>
            </a:r>
            <a:r>
              <a:rPr lang="uk-UA" dirty="0"/>
              <a:t>.</a:t>
            </a:r>
            <a:endParaRPr lang="ru-RU" dirty="0"/>
          </a:p>
          <a:p>
            <a:pPr latinLnBrk="1"/>
            <a:r>
              <a:rPr lang="uk-UA" dirty="0"/>
              <a:t>3.          </a:t>
            </a:r>
            <a:r>
              <a:rPr lang="uk-UA" dirty="0" err="1"/>
              <a:t>Inersionligi</a:t>
            </a:r>
            <a:r>
              <a:rPr lang="uk-UA" dirty="0"/>
              <a:t> </a:t>
            </a:r>
            <a:r>
              <a:rPr lang="uk-UA" dirty="0" err="1"/>
              <a:t>kam</a:t>
            </a:r>
            <a:r>
              <a:rPr lang="uk-UA" dirty="0"/>
              <a:t>.</a:t>
            </a:r>
            <a:endParaRPr lang="ru-RU" dirty="0"/>
          </a:p>
          <a:p>
            <a:pPr latinLnBrk="1"/>
            <a:r>
              <a:rPr lang="uk-UA" dirty="0"/>
              <a:t>4.          </a:t>
            </a:r>
            <a:r>
              <a:rPr lang="uk-UA" dirty="0" err="1"/>
              <a:t>Xarakteristikasi</a:t>
            </a:r>
            <a:r>
              <a:rPr lang="uk-UA" dirty="0"/>
              <a:t> </a:t>
            </a:r>
            <a:r>
              <a:rPr lang="uk-UA" dirty="0" err="1"/>
              <a:t>to’g’ri</a:t>
            </a:r>
            <a:r>
              <a:rPr lang="uk-UA" dirty="0"/>
              <a:t> </a:t>
            </a:r>
            <a:r>
              <a:rPr lang="uk-UA" dirty="0" err="1"/>
              <a:t>chiziqqa</a:t>
            </a:r>
            <a:r>
              <a:rPr lang="uk-UA" dirty="0"/>
              <a:t> </a:t>
            </a:r>
            <a:r>
              <a:rPr lang="uk-UA" dirty="0" err="1"/>
              <a:t>yaqin</a:t>
            </a:r>
            <a:r>
              <a:rPr lang="uk-UA" dirty="0"/>
              <a:t> </a:t>
            </a:r>
            <a:r>
              <a:rPr lang="uk-UA" dirty="0" err="1"/>
              <a:t>bo’lishi</a:t>
            </a:r>
            <a:r>
              <a:rPr lang="uk-UA" dirty="0"/>
              <a:t> </a:t>
            </a:r>
            <a:r>
              <a:rPr lang="uk-UA" dirty="0" err="1"/>
              <a:t>kerak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2664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fontScale="92500" lnSpcReduction="10000"/>
          </a:bodyPr>
          <a:lstStyle/>
          <a:p>
            <a:pPr latinLnBrk="1"/>
            <a:r>
              <a:rPr lang="uk-UA" dirty="0" err="1"/>
              <a:t>Pnevmatik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gidravlik</a:t>
            </a:r>
            <a:r>
              <a:rPr lang="uk-UA" dirty="0"/>
              <a:t> </a:t>
            </a:r>
            <a:r>
              <a:rPr lang="uk-UA" dirty="0" err="1"/>
              <a:t>signal</a:t>
            </a:r>
            <a:r>
              <a:rPr lang="uk-UA" dirty="0"/>
              <a:t> </a:t>
            </a:r>
            <a:r>
              <a:rPr lang="uk-UA" dirty="0" err="1"/>
              <a:t>kuchaytirgichlar</a:t>
            </a:r>
            <a:r>
              <a:rPr lang="uk-UA" dirty="0"/>
              <a:t> </a:t>
            </a:r>
            <a:r>
              <a:rPr lang="uk-UA" dirty="0" err="1"/>
              <a:t>tuzilishi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ishlash</a:t>
            </a:r>
            <a:r>
              <a:rPr lang="uk-UA" dirty="0"/>
              <a:t> </a:t>
            </a:r>
            <a:r>
              <a:rPr lang="uk-UA" dirty="0" err="1"/>
              <a:t>prinsipi</a:t>
            </a:r>
            <a:r>
              <a:rPr lang="uk-UA" dirty="0"/>
              <a:t> </a:t>
            </a:r>
            <a:r>
              <a:rPr lang="uk-UA" dirty="0" err="1"/>
              <a:t>jihatidan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xil</a:t>
            </a:r>
            <a:r>
              <a:rPr lang="uk-UA" dirty="0"/>
              <a:t> </a:t>
            </a:r>
            <a:r>
              <a:rPr lang="uk-UA" dirty="0" err="1"/>
              <a:t>bo’lib</a:t>
            </a:r>
            <a:r>
              <a:rPr lang="uk-UA" dirty="0"/>
              <a:t>, </a:t>
            </a:r>
            <a:r>
              <a:rPr lang="uk-UA" dirty="0" err="1"/>
              <a:t>chiqish</a:t>
            </a:r>
            <a:r>
              <a:rPr lang="uk-UA" dirty="0"/>
              <a:t> </a:t>
            </a:r>
            <a:r>
              <a:rPr lang="uk-UA" dirty="0" err="1"/>
              <a:t>signalining</a:t>
            </a:r>
            <a:r>
              <a:rPr lang="uk-UA" dirty="0"/>
              <a:t> </a:t>
            </a:r>
            <a:r>
              <a:rPr lang="uk-UA" dirty="0" err="1"/>
              <a:t>quvvati</a:t>
            </a:r>
            <a:r>
              <a:rPr lang="uk-UA" dirty="0"/>
              <a:t> </a:t>
            </a:r>
            <a:r>
              <a:rPr lang="uk-UA" dirty="0" err="1"/>
              <a:t>katta</a:t>
            </a:r>
            <a:r>
              <a:rPr lang="uk-UA" dirty="0"/>
              <a:t> </a:t>
            </a:r>
            <a:r>
              <a:rPr lang="uk-UA" dirty="0" err="1"/>
              <a:t>bo’lgani</a:t>
            </a:r>
            <a:r>
              <a:rPr lang="uk-UA" dirty="0"/>
              <a:t> </a:t>
            </a:r>
            <a:r>
              <a:rPr lang="uk-UA" dirty="0" err="1"/>
              <a:t>uchun</a:t>
            </a:r>
            <a:r>
              <a:rPr lang="uk-UA" dirty="0"/>
              <a:t> </a:t>
            </a:r>
            <a:r>
              <a:rPr lang="uk-UA" dirty="0" err="1"/>
              <a:t>ular</a:t>
            </a:r>
            <a:r>
              <a:rPr lang="uk-UA" dirty="0"/>
              <a:t>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elementlarga</a:t>
            </a:r>
            <a:r>
              <a:rPr lang="uk-UA" dirty="0"/>
              <a:t> </a:t>
            </a:r>
            <a:r>
              <a:rPr lang="uk-UA" dirty="0" err="1"/>
              <a:t>bevosita</a:t>
            </a:r>
            <a:r>
              <a:rPr lang="uk-UA" dirty="0"/>
              <a:t> </a:t>
            </a:r>
            <a:r>
              <a:rPr lang="uk-UA" dirty="0" err="1"/>
              <a:t>ta’sir</a:t>
            </a:r>
            <a:r>
              <a:rPr lang="uk-UA" dirty="0"/>
              <a:t> </a:t>
            </a:r>
            <a:r>
              <a:rPr lang="uk-UA" dirty="0" err="1"/>
              <a:t>qila</a:t>
            </a:r>
            <a:r>
              <a:rPr lang="uk-UA" dirty="0"/>
              <a:t> </a:t>
            </a:r>
            <a:r>
              <a:rPr lang="uk-UA" dirty="0" err="1"/>
              <a:t>oladi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ko’pincha</a:t>
            </a:r>
            <a:r>
              <a:rPr lang="uk-UA" dirty="0"/>
              <a:t>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elementlar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korpusda</a:t>
            </a:r>
            <a:r>
              <a:rPr lang="uk-UA" dirty="0"/>
              <a:t> </a:t>
            </a:r>
            <a:r>
              <a:rPr lang="uk-UA" dirty="0" err="1"/>
              <a:t>tayyorlanadi</a:t>
            </a:r>
            <a:r>
              <a:rPr lang="uk-UA" dirty="0"/>
              <a:t>.</a:t>
            </a:r>
            <a:endParaRPr lang="ru-RU" dirty="0"/>
          </a:p>
          <a:p>
            <a:pPr latinLnBrk="1"/>
            <a:r>
              <a:rPr lang="uk-UA" dirty="0"/>
              <a:t>Y</a:t>
            </a:r>
            <a:r>
              <a:rPr lang="en-US" dirty="0"/>
              <a:t>u</a:t>
            </a:r>
            <a:r>
              <a:rPr lang="uk-UA" dirty="0" err="1"/>
              <a:t>qori</a:t>
            </a:r>
            <a:r>
              <a:rPr lang="uk-UA" dirty="0"/>
              <a:t> </a:t>
            </a:r>
            <a:r>
              <a:rPr lang="uk-UA" dirty="0" err="1"/>
              <a:t>bosimli</a:t>
            </a:r>
            <a:r>
              <a:rPr lang="uk-UA" dirty="0"/>
              <a:t> </a:t>
            </a:r>
            <a:r>
              <a:rPr lang="uk-UA" dirty="0" err="1"/>
              <a:t>havo</a:t>
            </a:r>
            <a:r>
              <a:rPr lang="uk-UA" dirty="0"/>
              <a:t> </a:t>
            </a:r>
            <a:r>
              <a:rPr lang="uk-UA" dirty="0" err="1"/>
              <a:t>bosim</a:t>
            </a:r>
            <a:r>
              <a:rPr lang="uk-UA" dirty="0"/>
              <a:t> </a:t>
            </a:r>
            <a:r>
              <a:rPr lang="uk-UA" dirty="0" err="1"/>
              <a:t>tushirgich</a:t>
            </a:r>
            <a:r>
              <a:rPr lang="uk-UA" dirty="0"/>
              <a:t> </a:t>
            </a:r>
            <a:r>
              <a:rPr lang="uk-UA" dirty="0" err="1"/>
              <a:t>drosseldan</a:t>
            </a:r>
            <a:r>
              <a:rPr lang="uk-UA" dirty="0"/>
              <a:t> </a:t>
            </a:r>
            <a:r>
              <a:rPr lang="uk-UA" dirty="0" err="1"/>
              <a:t>o’tib</a:t>
            </a:r>
            <a:r>
              <a:rPr lang="uk-UA" dirty="0"/>
              <a:t> </a:t>
            </a:r>
            <a:r>
              <a:rPr lang="uk-UA" dirty="0" err="1"/>
              <a:t>kamerada</a:t>
            </a:r>
            <a:r>
              <a:rPr lang="uk-UA" dirty="0"/>
              <a:t> </a:t>
            </a:r>
            <a:r>
              <a:rPr lang="uk-UA" dirty="0" err="1"/>
              <a:t>pastroqbosimda</a:t>
            </a:r>
            <a:r>
              <a:rPr lang="uk-UA" dirty="0"/>
              <a:t> </a:t>
            </a:r>
            <a:r>
              <a:rPr lang="uk-UA" dirty="0" err="1"/>
              <a:t>aylanadi</a:t>
            </a:r>
            <a:r>
              <a:rPr lang="uk-UA" dirty="0"/>
              <a:t>. </a:t>
            </a:r>
            <a:r>
              <a:rPr lang="uk-UA" dirty="0" err="1"/>
              <a:t>To’siqqa</a:t>
            </a:r>
            <a:r>
              <a:rPr lang="uk-UA" dirty="0"/>
              <a:t> </a:t>
            </a:r>
            <a:r>
              <a:rPr lang="uk-UA" dirty="0" err="1"/>
              <a:t>ta’sir</a:t>
            </a:r>
            <a:r>
              <a:rPr lang="uk-UA" dirty="0"/>
              <a:t> </a:t>
            </a:r>
            <a:r>
              <a:rPr lang="uk-UA" dirty="0" err="1"/>
              <a:t>qiluvchi</a:t>
            </a:r>
            <a:r>
              <a:rPr lang="uk-UA" dirty="0"/>
              <a:t> </a:t>
            </a:r>
            <a:r>
              <a:rPr lang="uk-UA" dirty="0" err="1"/>
              <a:t>signal</a:t>
            </a:r>
            <a:r>
              <a:rPr lang="uk-UA" dirty="0"/>
              <a:t> </a:t>
            </a:r>
            <a:r>
              <a:rPr lang="uk-UA" dirty="0" err="1"/>
              <a:t>X</a:t>
            </a:r>
            <a:r>
              <a:rPr lang="uk-UA" baseline="-25000" dirty="0" err="1"/>
              <a:t>k</a:t>
            </a:r>
            <a:r>
              <a:rPr lang="uk-UA" dirty="0" err="1"/>
              <a:t> bo’lm</a:t>
            </a:r>
            <a:r>
              <a:rPr lang="uk-UA" dirty="0"/>
              <a:t>asa, naycha ochiq bo’ladi, bosim atmosferaga chiqib ketada. S</a:t>
            </a:r>
            <a:r>
              <a:rPr lang="en-US" dirty="0"/>
              <a:t>h</a:t>
            </a:r>
            <a:r>
              <a:rPr lang="uk-UA" dirty="0" err="1"/>
              <a:t>unda</a:t>
            </a:r>
            <a:r>
              <a:rPr lang="uk-UA" dirty="0"/>
              <a:t> </a:t>
            </a:r>
            <a:r>
              <a:rPr lang="uk-UA" dirty="0" err="1"/>
              <a:t>kamera</a:t>
            </a:r>
            <a:r>
              <a:rPr lang="uk-UA" dirty="0"/>
              <a:t> </a:t>
            </a:r>
            <a:r>
              <a:rPr lang="uk-UA" dirty="0" err="1"/>
              <a:t>ichidagi</a:t>
            </a:r>
            <a:r>
              <a:rPr lang="uk-UA" dirty="0"/>
              <a:t> </a:t>
            </a:r>
            <a:r>
              <a:rPr lang="uk-UA" dirty="0" err="1"/>
              <a:t>bosim</a:t>
            </a:r>
            <a:r>
              <a:rPr lang="uk-UA" dirty="0"/>
              <a:t> </a:t>
            </a:r>
            <a:r>
              <a:rPr lang="uk-UA" dirty="0" err="1"/>
              <a:t>atmosfera</a:t>
            </a:r>
            <a:r>
              <a:rPr lang="uk-UA" dirty="0"/>
              <a:t> </a:t>
            </a:r>
            <a:r>
              <a:rPr lang="uk-UA" dirty="0" err="1"/>
              <a:t>bosimiga</a:t>
            </a:r>
            <a:r>
              <a:rPr lang="uk-UA" dirty="0"/>
              <a:t> </a:t>
            </a:r>
            <a:r>
              <a:rPr lang="uk-UA" dirty="0" err="1"/>
              <a:t>teng</a:t>
            </a:r>
            <a:r>
              <a:rPr lang="uk-UA" dirty="0"/>
              <a:t> </a:t>
            </a:r>
            <a:r>
              <a:rPr lang="uk-UA" dirty="0" err="1"/>
              <a:t>bo’lib</a:t>
            </a:r>
            <a:r>
              <a:rPr lang="uk-UA" dirty="0"/>
              <a:t> </a:t>
            </a:r>
            <a:r>
              <a:rPr lang="uk-UA" dirty="0" err="1"/>
              <a:t>qolishi</a:t>
            </a:r>
            <a:r>
              <a:rPr lang="uk-UA" dirty="0"/>
              <a:t> </a:t>
            </a:r>
            <a:r>
              <a:rPr lang="uk-UA" dirty="0" err="1"/>
              <a:t>ham</a:t>
            </a:r>
            <a:r>
              <a:rPr lang="uk-UA" dirty="0"/>
              <a:t> </a:t>
            </a:r>
            <a:r>
              <a:rPr lang="uk-UA" dirty="0" err="1"/>
              <a:t>mumkin</a:t>
            </a:r>
            <a:r>
              <a:rPr lang="uk-UA" dirty="0"/>
              <a:t>.</a:t>
            </a:r>
            <a:endParaRPr lang="ru-RU" dirty="0"/>
          </a:p>
          <a:p>
            <a:pPr latinLnBrk="1"/>
            <a:r>
              <a:rPr lang="uk-UA" dirty="0" err="1"/>
              <a:t>Kirish</a:t>
            </a:r>
            <a:r>
              <a:rPr lang="uk-UA" dirty="0"/>
              <a:t> </a:t>
            </a:r>
            <a:r>
              <a:rPr lang="uk-UA" dirty="0" err="1"/>
              <a:t>signali</a:t>
            </a:r>
            <a:r>
              <a:rPr lang="uk-UA" dirty="0"/>
              <a:t> </a:t>
            </a:r>
            <a:r>
              <a:rPr lang="uk-UA" dirty="0" err="1"/>
              <a:t>X</a:t>
            </a:r>
            <a:r>
              <a:rPr lang="uk-UA" baseline="-25000" dirty="0" err="1"/>
              <a:t>k</a:t>
            </a:r>
            <a:r>
              <a:rPr lang="uk-UA" dirty="0" err="1"/>
              <a:t> n</a:t>
            </a:r>
            <a:r>
              <a:rPr lang="uk-UA" dirty="0"/>
              <a:t>ing to’siqqa ta’siri natijasida to’siq naychani berkita boshlaydi, shunda havo bosimi boshqarish kanali orqali ijrochi mexanizm kamerasiga o’tadi va undagi porshendagi prujinaning kuchini </a:t>
            </a:r>
            <a:r>
              <a:rPr lang="en-US" dirty="0"/>
              <a:t>y</a:t>
            </a:r>
            <a:r>
              <a:rPr lang="uk-UA" dirty="0" err="1"/>
              <a:t>engib</a:t>
            </a:r>
            <a:r>
              <a:rPr lang="uk-UA" dirty="0"/>
              <a:t>, </a:t>
            </a:r>
            <a:r>
              <a:rPr lang="uk-UA" dirty="0" err="1"/>
              <a:t>porshen</a:t>
            </a:r>
            <a:r>
              <a:rPr lang="uk-UA" dirty="0"/>
              <a:t> </a:t>
            </a:r>
            <a:r>
              <a:rPr lang="uk-UA" dirty="0" err="1"/>
              <a:t>shtogini</a:t>
            </a:r>
            <a:r>
              <a:rPr lang="uk-UA" dirty="0"/>
              <a:t> </a:t>
            </a:r>
            <a:r>
              <a:rPr lang="uk-UA" dirty="0" err="1"/>
              <a:t>kuch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suradi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6132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>
                <a:effectLst/>
              </a:rPr>
              <a:t>Ijrochi</a:t>
            </a:r>
            <a:r>
              <a:rPr lang="uk-UA" dirty="0">
                <a:effectLst/>
              </a:rPr>
              <a:t> </a:t>
            </a:r>
            <a:r>
              <a:rPr lang="uk-UA" dirty="0" err="1">
                <a:effectLst/>
              </a:rPr>
              <a:t>elementlar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 latinLnBrk="1"/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ob’ektdagi</a:t>
            </a:r>
            <a:r>
              <a:rPr lang="uk-UA" dirty="0"/>
              <a:t> </a:t>
            </a:r>
            <a:r>
              <a:rPr lang="uk-UA" dirty="0" err="1"/>
              <a:t>rostlovchi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boshqaruvchi</a:t>
            </a:r>
            <a:r>
              <a:rPr lang="uk-UA" dirty="0"/>
              <a:t> </a:t>
            </a:r>
            <a:r>
              <a:rPr lang="uk-UA" dirty="0" err="1"/>
              <a:t>organlar</a:t>
            </a:r>
            <a:r>
              <a:rPr lang="uk-UA" dirty="0"/>
              <a:t>: </a:t>
            </a:r>
            <a:r>
              <a:rPr lang="uk-UA" dirty="0" err="1"/>
              <a:t>tutqichlar</a:t>
            </a:r>
            <a:r>
              <a:rPr lang="uk-UA" dirty="0"/>
              <a:t>, </a:t>
            </a:r>
            <a:r>
              <a:rPr lang="uk-UA" dirty="0" err="1"/>
              <a:t>qopqoqlar</a:t>
            </a:r>
            <a:r>
              <a:rPr lang="uk-UA" dirty="0"/>
              <a:t>, </a:t>
            </a:r>
            <a:r>
              <a:rPr lang="uk-UA" dirty="0" err="1"/>
              <a:t>jo’mraklar</a:t>
            </a:r>
            <a:r>
              <a:rPr lang="uk-UA" dirty="0"/>
              <a:t>, </a:t>
            </a:r>
            <a:r>
              <a:rPr lang="uk-UA" dirty="0" err="1"/>
              <a:t>aylanuvchi</a:t>
            </a:r>
            <a:r>
              <a:rPr lang="uk-UA" dirty="0"/>
              <a:t> </a:t>
            </a:r>
            <a:r>
              <a:rPr lang="uk-UA" dirty="0" err="1"/>
              <a:t>yopqichlar</a:t>
            </a:r>
            <a:r>
              <a:rPr lang="uk-UA" dirty="0"/>
              <a:t>, </a:t>
            </a:r>
            <a:r>
              <a:rPr lang="uk-UA" dirty="0" err="1"/>
              <a:t>to’siqlar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boshqalarni</a:t>
            </a:r>
            <a:r>
              <a:rPr lang="uk-UA" dirty="0"/>
              <a:t> </a:t>
            </a:r>
            <a:r>
              <a:rPr lang="uk-UA" dirty="0" err="1"/>
              <a:t>berilgan</a:t>
            </a:r>
            <a:r>
              <a:rPr lang="uk-UA" dirty="0"/>
              <a:t>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qonuniga</a:t>
            </a:r>
            <a:r>
              <a:rPr lang="uk-UA" dirty="0"/>
              <a:t> </a:t>
            </a:r>
            <a:r>
              <a:rPr lang="uk-UA" dirty="0" err="1"/>
              <a:t>muvofiq</a:t>
            </a:r>
            <a:r>
              <a:rPr lang="uk-UA" dirty="0"/>
              <a:t> </a:t>
            </a:r>
            <a:r>
              <a:rPr lang="uk-UA" dirty="0" err="1"/>
              <a:t>yurgizish</a:t>
            </a:r>
            <a:r>
              <a:rPr lang="uk-UA" dirty="0"/>
              <a:t> </a:t>
            </a:r>
            <a:r>
              <a:rPr lang="uk-UA" dirty="0" err="1"/>
              <a:t>uchun</a:t>
            </a:r>
            <a:r>
              <a:rPr lang="uk-UA" dirty="0"/>
              <a:t> </a:t>
            </a:r>
            <a:r>
              <a:rPr lang="uk-UA" dirty="0" err="1"/>
              <a:t>xizmat</a:t>
            </a:r>
            <a:r>
              <a:rPr lang="uk-UA" dirty="0"/>
              <a:t> </a:t>
            </a:r>
            <a:r>
              <a:rPr lang="uk-UA" dirty="0" err="1"/>
              <a:t>qiladigan</a:t>
            </a:r>
            <a:r>
              <a:rPr lang="uk-UA" dirty="0"/>
              <a:t> </a:t>
            </a:r>
            <a:r>
              <a:rPr lang="uk-UA" dirty="0" err="1"/>
              <a:t>mashina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mexanizmlar</a:t>
            </a:r>
            <a:r>
              <a:rPr lang="uk-UA" dirty="0"/>
              <a:t>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elementlar</a:t>
            </a:r>
            <a:r>
              <a:rPr lang="uk-UA" dirty="0"/>
              <a:t> </a:t>
            </a:r>
            <a:r>
              <a:rPr lang="uk-UA" dirty="0" err="1"/>
              <a:t>deb</a:t>
            </a:r>
            <a:r>
              <a:rPr lang="uk-UA" dirty="0"/>
              <a:t> </a:t>
            </a:r>
            <a:r>
              <a:rPr lang="uk-UA" dirty="0" err="1"/>
              <a:t>ataladi</a:t>
            </a:r>
            <a:r>
              <a:rPr lang="uk-UA" dirty="0"/>
              <a:t>.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elementlar</a:t>
            </a:r>
            <a:r>
              <a:rPr lang="uk-UA" dirty="0"/>
              <a:t> </a:t>
            </a:r>
            <a:r>
              <a:rPr lang="uk-UA" dirty="0" err="1"/>
              <a:t>boshqaruvchi</a:t>
            </a:r>
            <a:r>
              <a:rPr lang="uk-UA" dirty="0"/>
              <a:t> </a:t>
            </a:r>
            <a:r>
              <a:rPr lang="uk-UA" dirty="0" err="1"/>
              <a:t>signallarni</a:t>
            </a:r>
            <a:r>
              <a:rPr lang="uk-UA" dirty="0"/>
              <a:t> </a:t>
            </a:r>
            <a:r>
              <a:rPr lang="uk-UA" dirty="0" err="1"/>
              <a:t>mexanik</a:t>
            </a:r>
            <a:r>
              <a:rPr lang="uk-UA" dirty="0"/>
              <a:t> </a:t>
            </a:r>
            <a:r>
              <a:rPr lang="uk-UA" dirty="0" err="1"/>
              <a:t>xarakatga</a:t>
            </a:r>
            <a:r>
              <a:rPr lang="uk-UA" dirty="0"/>
              <a:t> </a:t>
            </a:r>
            <a:r>
              <a:rPr lang="uk-UA" dirty="0" err="1"/>
              <a:t>aylanish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surilishga</a:t>
            </a:r>
            <a:r>
              <a:rPr lang="uk-UA" dirty="0"/>
              <a:t> </a:t>
            </a:r>
            <a:r>
              <a:rPr lang="uk-UA" dirty="0" err="1"/>
              <a:t>aylantiradi</a:t>
            </a:r>
            <a:r>
              <a:rPr lang="uk-UA" dirty="0"/>
              <a:t>. </a:t>
            </a:r>
            <a:r>
              <a:rPr lang="uk-UA" dirty="0" err="1"/>
              <a:t>Manba</a:t>
            </a:r>
            <a:r>
              <a:rPr lang="uk-UA" dirty="0"/>
              <a:t> </a:t>
            </a:r>
            <a:r>
              <a:rPr lang="uk-UA" dirty="0" err="1"/>
              <a:t>energiyasining</a:t>
            </a:r>
            <a:r>
              <a:rPr lang="uk-UA" dirty="0"/>
              <a:t> </a:t>
            </a:r>
            <a:r>
              <a:rPr lang="uk-UA" dirty="0" err="1"/>
              <a:t>turiga</a:t>
            </a:r>
            <a:r>
              <a:rPr lang="uk-UA" dirty="0"/>
              <a:t> </a:t>
            </a:r>
            <a:r>
              <a:rPr lang="uk-UA" dirty="0" err="1"/>
              <a:t>ko’ra</a:t>
            </a:r>
            <a:r>
              <a:rPr lang="uk-UA" dirty="0"/>
              <a:t> </a:t>
            </a:r>
            <a:r>
              <a:rPr lang="uk-UA" dirty="0" err="1"/>
              <a:t>ular</a:t>
            </a:r>
            <a:r>
              <a:rPr lang="uk-UA" dirty="0"/>
              <a:t> </a:t>
            </a:r>
            <a:r>
              <a:rPr lang="uk-UA" dirty="0" err="1"/>
              <a:t>elektrik</a:t>
            </a:r>
            <a:r>
              <a:rPr lang="uk-UA" dirty="0"/>
              <a:t>, </a:t>
            </a:r>
            <a:r>
              <a:rPr lang="uk-UA" dirty="0" err="1"/>
              <a:t>pnevmatik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gidravlik</a:t>
            </a:r>
            <a:r>
              <a:rPr lang="uk-UA" dirty="0"/>
              <a:t>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elementlarga</a:t>
            </a:r>
            <a:r>
              <a:rPr lang="uk-UA" dirty="0"/>
              <a:t> </a:t>
            </a:r>
            <a:r>
              <a:rPr lang="uk-UA" dirty="0" err="1"/>
              <a:t>bo’linadi</a:t>
            </a:r>
            <a:r>
              <a:rPr lang="uk-UA" dirty="0"/>
              <a:t>.</a:t>
            </a:r>
            <a:endParaRPr lang="ru-RU" dirty="0"/>
          </a:p>
          <a:p>
            <a:pPr latinLnBrk="1"/>
            <a:r>
              <a:rPr lang="uk-UA" dirty="0"/>
              <a:t>         Ijrochi </a:t>
            </a:r>
            <a:r>
              <a:rPr lang="uk-UA" dirty="0" err="1"/>
              <a:t>elementlarga</a:t>
            </a:r>
            <a:r>
              <a:rPr lang="uk-UA" dirty="0"/>
              <a:t> </a:t>
            </a:r>
            <a:r>
              <a:rPr lang="uk-UA" dirty="0" err="1"/>
              <a:t>asosan</a:t>
            </a:r>
            <a:r>
              <a:rPr lang="uk-UA" dirty="0"/>
              <a:t> </a:t>
            </a:r>
            <a:r>
              <a:rPr lang="uk-UA" dirty="0" err="1"/>
              <a:t>quyidagi</a:t>
            </a:r>
            <a:r>
              <a:rPr lang="uk-UA" dirty="0"/>
              <a:t> </a:t>
            </a:r>
            <a:r>
              <a:rPr lang="uk-UA" dirty="0" err="1"/>
              <a:t>talab</a:t>
            </a:r>
            <a:r>
              <a:rPr lang="uk-UA" dirty="0"/>
              <a:t> </a:t>
            </a:r>
            <a:r>
              <a:rPr lang="uk-UA" dirty="0" err="1"/>
              <a:t>qo’yiladi</a:t>
            </a:r>
            <a:r>
              <a:rPr lang="uk-UA" dirty="0"/>
              <a:t>: </a:t>
            </a:r>
            <a:r>
              <a:rPr lang="uk-UA" dirty="0" err="1"/>
              <a:t>yuqori</a:t>
            </a:r>
            <a:r>
              <a:rPr lang="uk-UA" dirty="0"/>
              <a:t> </a:t>
            </a:r>
            <a:r>
              <a:rPr lang="uk-UA" dirty="0" err="1"/>
              <a:t>ishonchlilik</a:t>
            </a:r>
            <a:r>
              <a:rPr lang="uk-UA" dirty="0"/>
              <a:t>, </a:t>
            </a:r>
            <a:r>
              <a:rPr lang="uk-UA" dirty="0" err="1"/>
              <a:t>boshqaruvchi</a:t>
            </a:r>
            <a:r>
              <a:rPr lang="uk-UA" dirty="0"/>
              <a:t> </a:t>
            </a:r>
            <a:r>
              <a:rPr lang="uk-UA" dirty="0" err="1"/>
              <a:t>signalning</a:t>
            </a:r>
            <a:r>
              <a:rPr lang="uk-UA" dirty="0"/>
              <a:t> </a:t>
            </a:r>
            <a:r>
              <a:rPr lang="uk-UA" dirty="0" err="1"/>
              <a:t>yuqori</a:t>
            </a:r>
            <a:r>
              <a:rPr lang="uk-UA" dirty="0"/>
              <a:t> </a:t>
            </a:r>
            <a:r>
              <a:rPr lang="uk-UA" dirty="0" err="1"/>
              <a:t>aniqlikda</a:t>
            </a:r>
            <a:r>
              <a:rPr lang="uk-UA" dirty="0"/>
              <a:t> </a:t>
            </a:r>
            <a:r>
              <a:rPr lang="uk-UA" dirty="0" err="1"/>
              <a:t>ishlashi</a:t>
            </a:r>
            <a:r>
              <a:rPr lang="uk-UA" dirty="0"/>
              <a:t>, </a:t>
            </a:r>
            <a:r>
              <a:rPr lang="uk-UA" dirty="0" err="1"/>
              <a:t>ishga</a:t>
            </a:r>
            <a:r>
              <a:rPr lang="uk-UA" dirty="0"/>
              <a:t> </a:t>
            </a:r>
            <a:r>
              <a:rPr lang="uk-UA" dirty="0" err="1"/>
              <a:t>tushish</a:t>
            </a:r>
            <a:r>
              <a:rPr lang="uk-UA" dirty="0"/>
              <a:t> </a:t>
            </a:r>
            <a:r>
              <a:rPr lang="uk-UA" dirty="0" err="1"/>
              <a:t>tezligini</a:t>
            </a:r>
            <a:r>
              <a:rPr lang="uk-UA" dirty="0"/>
              <a:t> </a:t>
            </a:r>
            <a:r>
              <a:rPr lang="uk-UA" dirty="0" err="1"/>
              <a:t>yuqoriligi</a:t>
            </a:r>
            <a:r>
              <a:rPr lang="uk-UA" dirty="0"/>
              <a:t>, FIK </a:t>
            </a:r>
            <a:r>
              <a:rPr lang="uk-UA" dirty="0" err="1"/>
              <a:t>yuqori</a:t>
            </a:r>
            <a:r>
              <a:rPr lang="uk-UA" dirty="0"/>
              <a:t> </a:t>
            </a:r>
            <a:r>
              <a:rPr lang="uk-UA" dirty="0" err="1"/>
              <a:t>bo’lishi</a:t>
            </a:r>
            <a:r>
              <a:rPr lang="uk-UA" dirty="0"/>
              <a:t>, </a:t>
            </a:r>
            <a:r>
              <a:rPr lang="uk-UA" dirty="0" err="1"/>
              <a:t>narxining</a:t>
            </a:r>
            <a:r>
              <a:rPr lang="uk-UA" dirty="0"/>
              <a:t> </a:t>
            </a:r>
            <a:r>
              <a:rPr lang="uk-UA" dirty="0" err="1"/>
              <a:t>arzonligi</a:t>
            </a:r>
            <a:r>
              <a:rPr lang="uk-UA" dirty="0"/>
              <a:t>, </a:t>
            </a:r>
            <a:r>
              <a:rPr lang="uk-UA" dirty="0" err="1"/>
              <a:t>geometrik</a:t>
            </a:r>
            <a:r>
              <a:rPr lang="uk-UA" dirty="0"/>
              <a:t> </a:t>
            </a:r>
            <a:r>
              <a:rPr lang="uk-UA" dirty="0" err="1"/>
              <a:t>o’lchamlari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massasining</a:t>
            </a:r>
            <a:r>
              <a:rPr lang="uk-UA" dirty="0"/>
              <a:t> </a:t>
            </a:r>
            <a:r>
              <a:rPr lang="uk-UA" dirty="0" err="1"/>
              <a:t>kichikligi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boshqalar</a:t>
            </a:r>
            <a:r>
              <a:rPr lang="uk-UA" dirty="0"/>
              <a:t>.</a:t>
            </a:r>
            <a:endParaRPr lang="ru-RU" dirty="0"/>
          </a:p>
          <a:p>
            <a:pPr latinLnBrk="1"/>
            <a:r>
              <a:rPr lang="uk-UA" dirty="0"/>
              <a:t>         Elektr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elementlar</a:t>
            </a:r>
            <a:r>
              <a:rPr lang="uk-UA" dirty="0"/>
              <a:t>. </a:t>
            </a:r>
            <a:r>
              <a:rPr lang="uk-UA" dirty="0" err="1"/>
              <a:t>Elektr</a:t>
            </a:r>
            <a:r>
              <a:rPr lang="uk-UA" dirty="0"/>
              <a:t>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elementlar</a:t>
            </a:r>
            <a:r>
              <a:rPr lang="uk-UA" dirty="0"/>
              <a:t> </a:t>
            </a:r>
            <a:r>
              <a:rPr lang="uk-UA" dirty="0" err="1"/>
              <a:t>tok</a:t>
            </a:r>
            <a:r>
              <a:rPr lang="uk-UA" dirty="0"/>
              <a:t>, </a:t>
            </a:r>
            <a:r>
              <a:rPr lang="uk-UA" dirty="0" err="1"/>
              <a:t>kuchlanishning</a:t>
            </a:r>
            <a:r>
              <a:rPr lang="uk-UA" dirty="0"/>
              <a:t> </a:t>
            </a:r>
            <a:r>
              <a:rPr lang="uk-UA" dirty="0" err="1"/>
              <a:t>miqdoriy</a:t>
            </a:r>
            <a:r>
              <a:rPr lang="uk-UA" dirty="0"/>
              <a:t> </a:t>
            </a:r>
            <a:r>
              <a:rPr lang="uk-UA" dirty="0" err="1"/>
              <a:t>o’zgarishini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elektr</a:t>
            </a:r>
            <a:r>
              <a:rPr lang="uk-UA" dirty="0"/>
              <a:t> </a:t>
            </a:r>
            <a:r>
              <a:rPr lang="uk-UA" dirty="0" err="1"/>
              <a:t>signali</a:t>
            </a:r>
            <a:r>
              <a:rPr lang="uk-UA" dirty="0"/>
              <a:t> </a:t>
            </a:r>
            <a:r>
              <a:rPr lang="uk-UA" dirty="0" err="1"/>
              <a:t>fazaning</a:t>
            </a:r>
            <a:r>
              <a:rPr lang="uk-UA" dirty="0"/>
              <a:t> </a:t>
            </a:r>
            <a:r>
              <a:rPr lang="uk-UA" dirty="0" err="1"/>
              <a:t>o’zgarishini</a:t>
            </a:r>
            <a:r>
              <a:rPr lang="uk-UA" dirty="0"/>
              <a:t> </a:t>
            </a:r>
            <a:r>
              <a:rPr lang="uk-UA" dirty="0" err="1"/>
              <a:t>buzilishi</a:t>
            </a:r>
            <a:r>
              <a:rPr lang="uk-UA" dirty="0"/>
              <a:t>, </a:t>
            </a:r>
            <a:r>
              <a:rPr lang="uk-UA" dirty="0" err="1"/>
              <a:t>surilishi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aylanishi</a:t>
            </a:r>
            <a:r>
              <a:rPr lang="uk-UA" dirty="0"/>
              <a:t> </a:t>
            </a:r>
            <a:r>
              <a:rPr lang="uk-UA" dirty="0" err="1"/>
              <a:t>kabi</a:t>
            </a:r>
            <a:r>
              <a:rPr lang="uk-UA" dirty="0"/>
              <a:t> </a:t>
            </a:r>
            <a:r>
              <a:rPr lang="uk-UA" dirty="0" err="1"/>
              <a:t>mexanik</a:t>
            </a:r>
            <a:r>
              <a:rPr lang="uk-UA" dirty="0"/>
              <a:t> </a:t>
            </a:r>
            <a:r>
              <a:rPr lang="uk-UA" dirty="0" err="1"/>
              <a:t>harakatlarga</a:t>
            </a:r>
            <a:r>
              <a:rPr lang="uk-UA" dirty="0"/>
              <a:t> </a:t>
            </a:r>
            <a:r>
              <a:rPr lang="uk-UA" dirty="0" err="1"/>
              <a:t>aylantiradi</a:t>
            </a:r>
            <a:r>
              <a:rPr lang="uk-UA" dirty="0"/>
              <a:t>. </a:t>
            </a:r>
            <a:r>
              <a:rPr lang="uk-UA" dirty="0" err="1"/>
              <a:t>Ijrochi</a:t>
            </a:r>
            <a:r>
              <a:rPr lang="uk-UA" dirty="0"/>
              <a:t> </a:t>
            </a:r>
            <a:r>
              <a:rPr lang="uk-UA" dirty="0" err="1"/>
              <a:t>elektr</a:t>
            </a:r>
            <a:r>
              <a:rPr lang="uk-UA" dirty="0"/>
              <a:t> </a:t>
            </a:r>
            <a:r>
              <a:rPr lang="uk-UA" dirty="0" err="1"/>
              <a:t>yuritmalar</a:t>
            </a:r>
            <a:r>
              <a:rPr lang="uk-UA" dirty="0"/>
              <a:t> </a:t>
            </a:r>
            <a:r>
              <a:rPr lang="uk-UA" dirty="0" err="1"/>
              <a:t>sifatida</a:t>
            </a:r>
            <a:r>
              <a:rPr lang="uk-UA" dirty="0"/>
              <a:t> </a:t>
            </a:r>
            <a:r>
              <a:rPr lang="uk-UA" dirty="0" err="1"/>
              <a:t>kichik</a:t>
            </a:r>
            <a:r>
              <a:rPr lang="uk-UA" dirty="0"/>
              <a:t> </a:t>
            </a:r>
            <a:r>
              <a:rPr lang="uk-UA" dirty="0" err="1"/>
              <a:t>quvvatli</a:t>
            </a:r>
            <a:r>
              <a:rPr lang="uk-UA" dirty="0"/>
              <a:t> </a:t>
            </a:r>
            <a:r>
              <a:rPr lang="uk-UA" dirty="0" err="1"/>
              <a:t>o’zgaruvchan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o’zgarmas</a:t>
            </a:r>
            <a:r>
              <a:rPr lang="uk-UA" dirty="0"/>
              <a:t> </a:t>
            </a:r>
            <a:r>
              <a:rPr lang="uk-UA" dirty="0" err="1"/>
              <a:t>tok</a:t>
            </a:r>
            <a:r>
              <a:rPr lang="uk-UA" dirty="0"/>
              <a:t> </a:t>
            </a:r>
            <a:r>
              <a:rPr lang="uk-UA" dirty="0" err="1"/>
              <a:t>dvigatellaridan</a:t>
            </a:r>
            <a:r>
              <a:rPr lang="uk-UA" dirty="0"/>
              <a:t> </a:t>
            </a:r>
            <a:r>
              <a:rPr lang="uk-UA" dirty="0" err="1"/>
              <a:t>foydalaniladi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122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>
                <a:effectLst/>
              </a:rPr>
              <a:t>Rostlovchi</a:t>
            </a:r>
            <a:r>
              <a:rPr lang="uk-UA" dirty="0">
                <a:effectLst/>
              </a:rPr>
              <a:t> </a:t>
            </a:r>
            <a:r>
              <a:rPr lang="uk-UA" dirty="0" err="1">
                <a:effectLst/>
              </a:rPr>
              <a:t>elementlar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err="1"/>
              <a:t>Texnik</a:t>
            </a:r>
            <a:r>
              <a:rPr lang="uk-UA" dirty="0"/>
              <a:t> </a:t>
            </a:r>
            <a:r>
              <a:rPr lang="uk-UA" dirty="0" err="1"/>
              <a:t>jarayonlarda</a:t>
            </a:r>
            <a:r>
              <a:rPr lang="uk-UA" dirty="0"/>
              <a:t> </a:t>
            </a:r>
            <a:r>
              <a:rPr lang="uk-UA" dirty="0" err="1"/>
              <a:t>insonning</a:t>
            </a:r>
            <a:r>
              <a:rPr lang="uk-UA" dirty="0"/>
              <a:t> </a:t>
            </a:r>
            <a:r>
              <a:rPr lang="uk-UA" dirty="0" err="1"/>
              <a:t>ishtirok</a:t>
            </a:r>
            <a:r>
              <a:rPr lang="uk-UA" dirty="0"/>
              <a:t> </a:t>
            </a:r>
            <a:r>
              <a:rPr lang="uk-UA" dirty="0" err="1"/>
              <a:t>etishiga</a:t>
            </a:r>
            <a:r>
              <a:rPr lang="uk-UA" dirty="0"/>
              <a:t> </a:t>
            </a:r>
            <a:r>
              <a:rPr lang="uk-UA" dirty="0" err="1"/>
              <a:t>ko’ra</a:t>
            </a:r>
            <a:r>
              <a:rPr lang="uk-UA" dirty="0"/>
              <a:t> </a:t>
            </a:r>
            <a:r>
              <a:rPr lang="uk-UA" dirty="0" err="1"/>
              <a:t>avtomatlashtirishni</a:t>
            </a:r>
            <a:r>
              <a:rPr lang="uk-UA" dirty="0"/>
              <a:t> </a:t>
            </a:r>
            <a:r>
              <a:rPr lang="uk-UA" dirty="0" err="1"/>
              <a:t>quyidagilarga</a:t>
            </a:r>
            <a:r>
              <a:rPr lang="uk-UA" dirty="0"/>
              <a:t> </a:t>
            </a:r>
            <a:r>
              <a:rPr lang="uk-UA" dirty="0" err="1"/>
              <a:t>ajratish</a:t>
            </a:r>
            <a:r>
              <a:rPr lang="uk-UA" dirty="0"/>
              <a:t> </a:t>
            </a:r>
            <a:r>
              <a:rPr lang="uk-UA" dirty="0" err="1"/>
              <a:t>mumkin</a:t>
            </a:r>
            <a:r>
              <a:rPr lang="uk-UA" dirty="0"/>
              <a:t>:</a:t>
            </a:r>
            <a:endParaRPr lang="ru-RU" dirty="0"/>
          </a:p>
          <a:p>
            <a:r>
              <a:rPr lang="uk-UA" dirty="0"/>
              <a:t>         Avtomatik </a:t>
            </a:r>
            <a:r>
              <a:rPr lang="uk-UA" dirty="0" err="1"/>
              <a:t>nazorat</a:t>
            </a:r>
            <a:r>
              <a:rPr lang="uk-UA" dirty="0"/>
              <a:t>,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rostlash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boshqarish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</a:t>
            </a:r>
            <a:r>
              <a:rPr lang="uk-UA" dirty="0"/>
              <a:t> </a:t>
            </a:r>
            <a:r>
              <a:rPr lang="uk-UA" dirty="0" err="1"/>
              <a:t>haqida</a:t>
            </a:r>
            <a:r>
              <a:rPr lang="uk-UA" dirty="0"/>
              <a:t> </a:t>
            </a:r>
            <a:r>
              <a:rPr lang="uk-UA" dirty="0" err="1"/>
              <a:t>operativ</a:t>
            </a:r>
            <a:r>
              <a:rPr lang="uk-UA" dirty="0"/>
              <a:t> </a:t>
            </a:r>
            <a:r>
              <a:rPr lang="uk-UA" dirty="0" err="1"/>
              <a:t>ma’lumotlarni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ravishda</a:t>
            </a:r>
            <a:r>
              <a:rPr lang="uk-UA" dirty="0"/>
              <a:t> </a:t>
            </a:r>
            <a:r>
              <a:rPr lang="uk-UA" dirty="0" err="1"/>
              <a:t>qabul</a:t>
            </a:r>
            <a:r>
              <a:rPr lang="uk-UA" dirty="0"/>
              <a:t> </a:t>
            </a:r>
            <a:r>
              <a:rPr lang="uk-UA" dirty="0" err="1"/>
              <a:t>qilish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uni</a:t>
            </a:r>
            <a:r>
              <a:rPr lang="uk-UA" dirty="0"/>
              <a:t> </a:t>
            </a:r>
            <a:r>
              <a:rPr lang="uk-UA" dirty="0" err="1"/>
              <a:t>qayta</a:t>
            </a:r>
            <a:r>
              <a:rPr lang="uk-UA" dirty="0"/>
              <a:t> </a:t>
            </a:r>
            <a:r>
              <a:rPr lang="uk-UA" dirty="0" err="1"/>
              <a:t>ishlash</a:t>
            </a:r>
            <a:r>
              <a:rPr lang="uk-UA" dirty="0"/>
              <a:t> </a:t>
            </a:r>
            <a:r>
              <a:rPr lang="uk-UA" dirty="0" err="1"/>
              <a:t>uchun</a:t>
            </a:r>
            <a:r>
              <a:rPr lang="uk-UA" dirty="0"/>
              <a:t> </a:t>
            </a:r>
            <a:r>
              <a:rPr lang="uk-UA" dirty="0" err="1"/>
              <a:t>kerakli</a:t>
            </a:r>
            <a:r>
              <a:rPr lang="uk-UA" dirty="0"/>
              <a:t> </a:t>
            </a:r>
            <a:r>
              <a:rPr lang="uk-UA" dirty="0" err="1"/>
              <a:t>bo’lgan</a:t>
            </a:r>
            <a:r>
              <a:rPr lang="uk-UA" dirty="0"/>
              <a:t> </a:t>
            </a:r>
            <a:r>
              <a:rPr lang="uk-UA" dirty="0" err="1"/>
              <a:t>sharoitlarni</a:t>
            </a:r>
            <a:r>
              <a:rPr lang="uk-UA" dirty="0"/>
              <a:t> </a:t>
            </a:r>
            <a:r>
              <a:rPr lang="uk-UA" dirty="0" err="1"/>
              <a:t>ta’minlaydi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Avtomatik </a:t>
            </a:r>
            <a:r>
              <a:rPr lang="uk-UA" dirty="0" err="1"/>
              <a:t>rostlash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jarayonlarning</a:t>
            </a:r>
            <a:r>
              <a:rPr lang="uk-UA" dirty="0"/>
              <a:t> </a:t>
            </a:r>
            <a:r>
              <a:rPr lang="uk-UA" dirty="0" err="1"/>
              <a:t>tezligi</a:t>
            </a:r>
            <a:r>
              <a:rPr lang="uk-UA" dirty="0"/>
              <a:t> </a:t>
            </a:r>
            <a:r>
              <a:rPr lang="uk-UA" dirty="0" err="1"/>
              <a:t>parmetralarini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rostlovchi</a:t>
            </a:r>
            <a:r>
              <a:rPr lang="uk-UA" dirty="0"/>
              <a:t> </a:t>
            </a:r>
            <a:r>
              <a:rPr lang="uk-UA" dirty="0" err="1"/>
              <a:t>asboblar</a:t>
            </a:r>
            <a:r>
              <a:rPr lang="uk-UA" dirty="0"/>
              <a:t> </a:t>
            </a:r>
            <a:r>
              <a:rPr lang="uk-UA" dirty="0" err="1"/>
              <a:t>yordamida</a:t>
            </a:r>
            <a:r>
              <a:rPr lang="uk-UA" dirty="0"/>
              <a:t> </a:t>
            </a:r>
            <a:r>
              <a:rPr lang="uk-UA" dirty="0" err="1"/>
              <a:t>talab</a:t>
            </a:r>
            <a:r>
              <a:rPr lang="uk-UA" dirty="0"/>
              <a:t> </a:t>
            </a:r>
            <a:r>
              <a:rPr lang="uk-UA" dirty="0" err="1"/>
              <a:t>qilingan</a:t>
            </a:r>
            <a:r>
              <a:rPr lang="uk-UA" dirty="0"/>
              <a:t> </a:t>
            </a:r>
            <a:r>
              <a:rPr lang="uk-UA" dirty="0" err="1"/>
              <a:t>sathda</a:t>
            </a:r>
            <a:r>
              <a:rPr lang="uk-UA" dirty="0"/>
              <a:t> </a:t>
            </a:r>
            <a:r>
              <a:rPr lang="uk-UA" dirty="0" err="1"/>
              <a:t>saqlanishini</a:t>
            </a:r>
            <a:r>
              <a:rPr lang="uk-UA" dirty="0"/>
              <a:t> </a:t>
            </a:r>
            <a:r>
              <a:rPr lang="uk-UA" dirty="0" err="1"/>
              <a:t>nazarda</a:t>
            </a:r>
            <a:r>
              <a:rPr lang="uk-UA" dirty="0"/>
              <a:t> </a:t>
            </a:r>
            <a:r>
              <a:rPr lang="uk-UA" dirty="0" err="1"/>
              <a:t>tutadi</a:t>
            </a:r>
            <a:r>
              <a:rPr lang="uk-UA" dirty="0"/>
              <a:t>. </a:t>
            </a:r>
            <a:r>
              <a:rPr lang="uk-UA" dirty="0" err="1"/>
              <a:t>Bu</a:t>
            </a:r>
            <a:r>
              <a:rPr lang="uk-UA" dirty="0"/>
              <a:t> </a:t>
            </a:r>
            <a:r>
              <a:rPr lang="uk-UA" dirty="0" err="1"/>
              <a:t>holda</a:t>
            </a:r>
            <a:r>
              <a:rPr lang="uk-UA" dirty="0"/>
              <a:t> </a:t>
            </a:r>
            <a:r>
              <a:rPr lang="uk-UA" dirty="0" err="1"/>
              <a:t>inson</a:t>
            </a:r>
            <a:r>
              <a:rPr lang="uk-UA" dirty="0"/>
              <a:t> ARS </a:t>
            </a:r>
            <a:r>
              <a:rPr lang="uk-UA" dirty="0" err="1"/>
              <a:t>to’g’ri</a:t>
            </a:r>
            <a:r>
              <a:rPr lang="uk-UA" dirty="0"/>
              <a:t> </a:t>
            </a:r>
            <a:r>
              <a:rPr lang="uk-UA" dirty="0" err="1"/>
              <a:t>ishlashini</a:t>
            </a:r>
            <a:r>
              <a:rPr lang="uk-UA" dirty="0"/>
              <a:t> </a:t>
            </a:r>
            <a:r>
              <a:rPr lang="uk-UA" dirty="0" err="1"/>
              <a:t>nazorat</a:t>
            </a:r>
            <a:r>
              <a:rPr lang="uk-UA" dirty="0"/>
              <a:t> </a:t>
            </a:r>
            <a:r>
              <a:rPr lang="uk-UA" dirty="0" err="1"/>
              <a:t>qiladi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Avtomatik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operasiyalarni</a:t>
            </a:r>
            <a:r>
              <a:rPr lang="uk-UA" dirty="0"/>
              <a:t> </a:t>
            </a:r>
            <a:r>
              <a:rPr lang="uk-UA" dirty="0" err="1"/>
              <a:t>belgilangan</a:t>
            </a:r>
            <a:r>
              <a:rPr lang="uk-UA" dirty="0"/>
              <a:t> </a:t>
            </a:r>
            <a:r>
              <a:rPr lang="uk-UA" dirty="0" err="1"/>
              <a:t>mutassilligini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ravishda</a:t>
            </a:r>
            <a:r>
              <a:rPr lang="uk-UA" dirty="0"/>
              <a:t> </a:t>
            </a:r>
            <a:r>
              <a:rPr lang="uk-UA" dirty="0" err="1"/>
              <a:t>bajarilishini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ob’ektiga</a:t>
            </a:r>
            <a:r>
              <a:rPr lang="uk-UA" dirty="0"/>
              <a:t> </a:t>
            </a:r>
            <a:r>
              <a:rPr lang="uk-UA" dirty="0" err="1"/>
              <a:t>nisbatan</a:t>
            </a:r>
            <a:r>
              <a:rPr lang="uk-UA" dirty="0"/>
              <a:t> </a:t>
            </a:r>
            <a:r>
              <a:rPr lang="uk-UA" dirty="0" err="1"/>
              <a:t>bo’ladigan</a:t>
            </a:r>
            <a:r>
              <a:rPr lang="uk-UA" dirty="0"/>
              <a:t> </a:t>
            </a:r>
            <a:r>
              <a:rPr lang="uk-UA" dirty="0" err="1"/>
              <a:t>ta’sirlarni</a:t>
            </a:r>
            <a:r>
              <a:rPr lang="uk-UA" dirty="0"/>
              <a:t> </a:t>
            </a:r>
            <a:r>
              <a:rPr lang="uk-UA" dirty="0" err="1"/>
              <a:t>muayyan</a:t>
            </a:r>
            <a:r>
              <a:rPr lang="uk-UA" dirty="0"/>
              <a:t> </a:t>
            </a:r>
            <a:r>
              <a:rPr lang="uk-UA" dirty="0" err="1"/>
              <a:t>mutassiligini</a:t>
            </a:r>
            <a:r>
              <a:rPr lang="uk-UA" dirty="0"/>
              <a:t> </a:t>
            </a:r>
            <a:r>
              <a:rPr lang="uk-UA" dirty="0" err="1"/>
              <a:t>ishlab</a:t>
            </a:r>
            <a:r>
              <a:rPr lang="uk-UA" dirty="0"/>
              <a:t> </a:t>
            </a:r>
            <a:r>
              <a:rPr lang="uk-UA" dirty="0" err="1"/>
              <a:t>chiqishdan</a:t>
            </a:r>
            <a:r>
              <a:rPr lang="uk-UA" dirty="0"/>
              <a:t> </a:t>
            </a:r>
            <a:r>
              <a:rPr lang="uk-UA" dirty="0" err="1"/>
              <a:t>iborat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 err="1"/>
              <a:t>         Avtomatl</a:t>
            </a:r>
            <a:r>
              <a:rPr lang="uk-UA" dirty="0"/>
              <a:t>ashtirish texnologik jarayonlarni odam ishtirokisiz boshqaradigan texnik vositalarni joriy etish demakdir. </a:t>
            </a:r>
            <a:r>
              <a:rPr lang="uk-UA" dirty="0" err="1"/>
              <a:t>Avtomatlashtirish</a:t>
            </a:r>
            <a:r>
              <a:rPr lang="uk-UA" dirty="0"/>
              <a:t> </a:t>
            </a:r>
            <a:r>
              <a:rPr lang="uk-UA" dirty="0" err="1"/>
              <a:t>ishlab</a:t>
            </a:r>
            <a:r>
              <a:rPr lang="ru-RU" dirty="0"/>
              <a:t> </a:t>
            </a:r>
            <a:r>
              <a:rPr lang="uk-UA" dirty="0" err="1"/>
              <a:t>chiqarish</a:t>
            </a:r>
            <a:r>
              <a:rPr lang="uk-UA" dirty="0"/>
              <a:t> </a:t>
            </a:r>
            <a:r>
              <a:rPr lang="uk-UA" dirty="0" err="1"/>
              <a:t>jarayonida</a:t>
            </a:r>
            <a:r>
              <a:rPr lang="uk-UA" dirty="0"/>
              <a:t> </a:t>
            </a:r>
            <a:r>
              <a:rPr lang="uk-UA" dirty="0" err="1"/>
              <a:t>odam</a:t>
            </a:r>
            <a:r>
              <a:rPr lang="uk-UA" dirty="0"/>
              <a:t> </a:t>
            </a:r>
            <a:r>
              <a:rPr lang="uk-UA" dirty="0" err="1"/>
              <a:t>ishtirok</a:t>
            </a:r>
            <a:r>
              <a:rPr lang="uk-UA" dirty="0"/>
              <a:t> </a:t>
            </a:r>
            <a:r>
              <a:rPr lang="uk-UA" dirty="0" err="1"/>
              <a:t>etmagan</a:t>
            </a:r>
            <a:r>
              <a:rPr lang="uk-UA" dirty="0"/>
              <a:t> </a:t>
            </a:r>
            <a:r>
              <a:rPr lang="uk-UA" dirty="0" err="1"/>
              <a:t>sanoatning</a:t>
            </a:r>
            <a:r>
              <a:rPr lang="uk-UA" dirty="0"/>
              <a:t> </a:t>
            </a:r>
            <a:r>
              <a:rPr lang="uk-UA" dirty="0" err="1"/>
              <a:t>yangi</a:t>
            </a:r>
            <a:r>
              <a:rPr lang="uk-UA" dirty="0"/>
              <a:t> </a:t>
            </a:r>
            <a:r>
              <a:rPr lang="uk-UA" dirty="0" err="1"/>
              <a:t>bosqichi</a:t>
            </a:r>
            <a:r>
              <a:rPr lang="uk-UA" dirty="0"/>
              <a:t> </a:t>
            </a:r>
            <a:r>
              <a:rPr lang="uk-UA" dirty="0" err="1"/>
              <a:t>bo’lib</a:t>
            </a:r>
            <a:r>
              <a:rPr lang="uk-UA" dirty="0"/>
              <a:t>, </a:t>
            </a:r>
            <a:r>
              <a:rPr lang="uk-UA" dirty="0" err="1"/>
              <a:t>bunda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ishlab</a:t>
            </a:r>
            <a:r>
              <a:rPr lang="uk-UA" dirty="0"/>
              <a:t> </a:t>
            </a:r>
            <a:r>
              <a:rPr lang="uk-UA" dirty="0" err="1"/>
              <a:t>chiqarish</a:t>
            </a:r>
            <a:r>
              <a:rPr lang="uk-UA" dirty="0"/>
              <a:t> </a:t>
            </a:r>
            <a:r>
              <a:rPr lang="uk-UA" dirty="0" err="1"/>
              <a:t>jarayonlarini</a:t>
            </a:r>
            <a:r>
              <a:rPr lang="uk-UA" dirty="0"/>
              <a:t>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funksiyasini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qurilmalar</a:t>
            </a:r>
            <a:r>
              <a:rPr lang="uk-UA" dirty="0"/>
              <a:t> </a:t>
            </a:r>
            <a:r>
              <a:rPr lang="uk-UA" dirty="0" err="1"/>
              <a:t>bajaradi</a:t>
            </a:r>
            <a:r>
              <a:rPr lang="uk-UA" dirty="0"/>
              <a:t>. </a:t>
            </a:r>
            <a:r>
              <a:rPr lang="uk-UA" dirty="0" err="1"/>
              <a:t>Avtomatlashtirishni</a:t>
            </a:r>
            <a:r>
              <a:rPr lang="uk-UA" dirty="0"/>
              <a:t> </a:t>
            </a:r>
            <a:r>
              <a:rPr lang="uk-UA" dirty="0" err="1"/>
              <a:t>joriy</a:t>
            </a:r>
            <a:r>
              <a:rPr lang="uk-UA" dirty="0"/>
              <a:t> </a:t>
            </a:r>
            <a:r>
              <a:rPr lang="uk-UA" dirty="0" err="1"/>
              <a:t>etish</a:t>
            </a:r>
            <a:r>
              <a:rPr lang="uk-UA" dirty="0"/>
              <a:t> </a:t>
            </a:r>
            <a:r>
              <a:rPr lang="uk-UA" dirty="0" err="1"/>
              <a:t>ishlab</a:t>
            </a:r>
            <a:r>
              <a:rPr lang="uk-UA" dirty="0"/>
              <a:t> </a:t>
            </a:r>
            <a:r>
              <a:rPr lang="uk-UA" dirty="0" err="1"/>
              <a:t>chiqarishning</a:t>
            </a:r>
            <a:r>
              <a:rPr lang="uk-UA" dirty="0"/>
              <a:t> </a:t>
            </a:r>
            <a:r>
              <a:rPr lang="uk-UA" dirty="0" err="1"/>
              <a:t>asosiy</a:t>
            </a:r>
            <a:r>
              <a:rPr lang="uk-UA" dirty="0"/>
              <a:t> </a:t>
            </a:r>
            <a:r>
              <a:rPr lang="uk-UA" dirty="0" err="1"/>
              <a:t>texnik</a:t>
            </a:r>
            <a:r>
              <a:rPr lang="uk-UA" dirty="0"/>
              <a:t> </a:t>
            </a:r>
            <a:r>
              <a:rPr lang="uk-UA" dirty="0" err="1"/>
              <a:t>iqtisodiy</a:t>
            </a:r>
            <a:r>
              <a:rPr lang="uk-UA" dirty="0"/>
              <a:t> </a:t>
            </a:r>
            <a:r>
              <a:rPr lang="uk-UA" dirty="0" err="1"/>
              <a:t>ko’rsatkichlarini</a:t>
            </a:r>
            <a:r>
              <a:rPr lang="uk-UA" dirty="0"/>
              <a:t> </a:t>
            </a:r>
            <a:r>
              <a:rPr lang="uk-UA" dirty="0" err="1"/>
              <a:t>yaxshilanishiga</a:t>
            </a:r>
            <a:r>
              <a:rPr lang="uk-UA" dirty="0"/>
              <a:t>, </a:t>
            </a:r>
            <a:r>
              <a:rPr lang="uk-UA" dirty="0" err="1"/>
              <a:t>ya’ni</a:t>
            </a:r>
            <a:r>
              <a:rPr lang="uk-UA" dirty="0"/>
              <a:t> </a:t>
            </a:r>
            <a:r>
              <a:rPr lang="uk-UA" dirty="0" err="1"/>
              <a:t>ishlab</a:t>
            </a:r>
            <a:r>
              <a:rPr lang="uk-UA" dirty="0"/>
              <a:t> </a:t>
            </a:r>
            <a:r>
              <a:rPr lang="uk-UA" dirty="0" err="1"/>
              <a:t>chiqarilayotgan</a:t>
            </a:r>
            <a:r>
              <a:rPr lang="uk-UA" dirty="0"/>
              <a:t> </a:t>
            </a:r>
            <a:r>
              <a:rPr lang="uk-UA" dirty="0" err="1"/>
              <a:t>mahsulot</a:t>
            </a:r>
            <a:r>
              <a:rPr lang="uk-UA" dirty="0"/>
              <a:t> </a:t>
            </a:r>
            <a:r>
              <a:rPr lang="uk-UA" dirty="0" err="1"/>
              <a:t>miqdori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sifatini</a:t>
            </a:r>
            <a:r>
              <a:rPr lang="uk-UA" dirty="0"/>
              <a:t> </a:t>
            </a:r>
            <a:r>
              <a:rPr lang="uk-UA" dirty="0" err="1"/>
              <a:t>oshishi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tan</a:t>
            </a:r>
            <a:r>
              <a:rPr lang="uk-UA" dirty="0"/>
              <a:t> </a:t>
            </a:r>
            <a:r>
              <a:rPr lang="uk-UA" dirty="0" err="1"/>
              <a:t>narxining</a:t>
            </a:r>
            <a:r>
              <a:rPr lang="uk-UA" dirty="0"/>
              <a:t> </a:t>
            </a:r>
            <a:r>
              <a:rPr lang="uk-UA" dirty="0" err="1"/>
              <a:t>kamayishiga</a:t>
            </a:r>
            <a:r>
              <a:rPr lang="uk-UA" dirty="0"/>
              <a:t> </a:t>
            </a:r>
            <a:r>
              <a:rPr lang="uk-UA" dirty="0" err="1"/>
              <a:t>olib</a:t>
            </a:r>
            <a:r>
              <a:rPr lang="uk-UA" dirty="0"/>
              <a:t> </a:t>
            </a:r>
            <a:r>
              <a:rPr lang="uk-UA" dirty="0" err="1"/>
              <a:t>keladi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231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72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         Zamonaviy </a:t>
            </a:r>
            <a:r>
              <a:rPr lang="uk-UA" dirty="0" err="1"/>
              <a:t>ishlab</a:t>
            </a:r>
            <a:r>
              <a:rPr lang="uk-UA" dirty="0"/>
              <a:t> </a:t>
            </a:r>
            <a:r>
              <a:rPr lang="uk-UA" dirty="0" err="1"/>
              <a:t>chiqarish</a:t>
            </a:r>
            <a:r>
              <a:rPr lang="uk-UA" dirty="0"/>
              <a:t> </a:t>
            </a:r>
            <a:r>
              <a:rPr lang="uk-UA" dirty="0" err="1"/>
              <a:t>jarayonlarining</a:t>
            </a:r>
            <a:r>
              <a:rPr lang="uk-UA" dirty="0"/>
              <a:t> </a:t>
            </a:r>
            <a:r>
              <a:rPr lang="uk-UA" dirty="0" err="1"/>
              <a:t>ko’pchiligi</a:t>
            </a:r>
            <a:r>
              <a:rPr lang="uk-UA" dirty="0"/>
              <a:t> </a:t>
            </a:r>
            <a:r>
              <a:rPr lang="uk-UA" dirty="0" err="1"/>
              <a:t>to’liq</a:t>
            </a:r>
            <a:r>
              <a:rPr lang="uk-UA" dirty="0"/>
              <a:t> </a:t>
            </a:r>
            <a:r>
              <a:rPr lang="uk-UA" dirty="0" err="1"/>
              <a:t>avtomatlashtirilganligi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xarakterlanadi</a:t>
            </a:r>
            <a:r>
              <a:rPr lang="uk-UA" dirty="0"/>
              <a:t>. </a:t>
            </a:r>
            <a:r>
              <a:rPr lang="uk-UA" dirty="0" err="1"/>
              <a:t>Avtomatlashtirish</a:t>
            </a:r>
            <a:r>
              <a:rPr lang="uk-UA" dirty="0"/>
              <a:t> </a:t>
            </a:r>
            <a:r>
              <a:rPr lang="uk-UA" dirty="0" err="1"/>
              <a:t>barcha</a:t>
            </a:r>
            <a:r>
              <a:rPr lang="uk-UA" dirty="0"/>
              <a:t> </a:t>
            </a:r>
            <a:r>
              <a:rPr lang="uk-UA" dirty="0" err="1"/>
              <a:t>uskunalarning</a:t>
            </a:r>
            <a:r>
              <a:rPr lang="uk-UA" dirty="0"/>
              <a:t> </a:t>
            </a:r>
            <a:r>
              <a:rPr lang="uk-UA" dirty="0" err="1"/>
              <a:t>avariyasiz</a:t>
            </a:r>
            <a:r>
              <a:rPr lang="uk-UA" dirty="0"/>
              <a:t> </a:t>
            </a:r>
            <a:r>
              <a:rPr lang="uk-UA" dirty="0" err="1"/>
              <a:t>ishlashini</a:t>
            </a:r>
            <a:r>
              <a:rPr lang="uk-UA" dirty="0"/>
              <a:t> </a:t>
            </a:r>
            <a:r>
              <a:rPr lang="uk-UA" dirty="0" err="1"/>
              <a:t>ta’minlaydi</a:t>
            </a:r>
            <a:r>
              <a:rPr lang="uk-UA" dirty="0"/>
              <a:t>, </a:t>
            </a:r>
            <a:r>
              <a:rPr lang="uk-UA" dirty="0" err="1"/>
              <a:t>baxtsiz</a:t>
            </a:r>
            <a:r>
              <a:rPr lang="uk-UA" dirty="0"/>
              <a:t> </a:t>
            </a:r>
            <a:r>
              <a:rPr lang="uk-UA" dirty="0" err="1"/>
              <a:t>hodisalarning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atrof</a:t>
            </a:r>
            <a:r>
              <a:rPr lang="uk-UA" dirty="0"/>
              <a:t> </a:t>
            </a:r>
            <a:r>
              <a:rPr lang="uk-UA" dirty="0" err="1"/>
              <a:t>muhitni</a:t>
            </a:r>
            <a:r>
              <a:rPr lang="uk-UA" dirty="0"/>
              <a:t> </a:t>
            </a:r>
            <a:r>
              <a:rPr lang="uk-UA" dirty="0" err="1"/>
              <a:t>zaharlanishini</a:t>
            </a:r>
            <a:r>
              <a:rPr lang="uk-UA" dirty="0"/>
              <a:t> </a:t>
            </a:r>
            <a:r>
              <a:rPr lang="uk-UA" dirty="0" err="1"/>
              <a:t>oldini</a:t>
            </a:r>
            <a:r>
              <a:rPr lang="uk-UA" dirty="0"/>
              <a:t> </a:t>
            </a:r>
            <a:r>
              <a:rPr lang="uk-UA" dirty="0" err="1"/>
              <a:t>oladi</a:t>
            </a:r>
            <a:r>
              <a:rPr lang="uk-UA" dirty="0"/>
              <a:t>. S</a:t>
            </a:r>
            <a:r>
              <a:rPr lang="en-US" dirty="0"/>
              <a:t>h</a:t>
            </a:r>
            <a:r>
              <a:rPr lang="uk-UA" dirty="0" err="1"/>
              <a:t>uningdek</a:t>
            </a:r>
            <a:r>
              <a:rPr lang="uk-UA" dirty="0"/>
              <a:t>, </a:t>
            </a:r>
            <a:r>
              <a:rPr lang="uk-UA" dirty="0" err="1"/>
              <a:t>farmasevtika</a:t>
            </a:r>
            <a:r>
              <a:rPr lang="uk-UA" dirty="0"/>
              <a:t>, </a:t>
            </a:r>
            <a:r>
              <a:rPr lang="uk-UA" dirty="0" err="1"/>
              <a:t>kimyo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oziq</a:t>
            </a:r>
            <a:r>
              <a:rPr lang="uk-UA" dirty="0"/>
              <a:t> </a:t>
            </a:r>
            <a:r>
              <a:rPr lang="uk-UA" dirty="0" err="1"/>
              <a:t>ovqat</a:t>
            </a:r>
            <a:r>
              <a:rPr lang="uk-UA" dirty="0"/>
              <a:t> </a:t>
            </a:r>
            <a:r>
              <a:rPr lang="uk-UA" dirty="0" err="1"/>
              <a:t>sanoatlarida</a:t>
            </a:r>
            <a:r>
              <a:rPr lang="uk-UA" dirty="0"/>
              <a:t> </a:t>
            </a:r>
            <a:r>
              <a:rPr lang="uk-UA" dirty="0" err="1"/>
              <a:t>yong’in</a:t>
            </a:r>
            <a:r>
              <a:rPr lang="uk-UA" dirty="0"/>
              <a:t> </a:t>
            </a:r>
            <a:r>
              <a:rPr lang="uk-UA" dirty="0" err="1"/>
              <a:t>chiqish</a:t>
            </a:r>
            <a:r>
              <a:rPr lang="uk-UA" dirty="0"/>
              <a:t> </a:t>
            </a:r>
            <a:r>
              <a:rPr lang="uk-UA" dirty="0" err="1"/>
              <a:t>xavfi</a:t>
            </a:r>
            <a:r>
              <a:rPr lang="uk-UA" dirty="0"/>
              <a:t> </a:t>
            </a:r>
            <a:r>
              <a:rPr lang="uk-UA" dirty="0" err="1"/>
              <a:t>ko’pligi</a:t>
            </a:r>
            <a:r>
              <a:rPr lang="uk-UA" dirty="0"/>
              <a:t> </a:t>
            </a:r>
            <a:r>
              <a:rPr lang="uk-UA" dirty="0" err="1"/>
              <a:t>ham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jarayonlarning</a:t>
            </a:r>
            <a:r>
              <a:rPr lang="uk-UA" dirty="0"/>
              <a:t> </a:t>
            </a:r>
            <a:r>
              <a:rPr lang="uk-UA" dirty="0" err="1"/>
              <a:t>maksimal</a:t>
            </a:r>
            <a:r>
              <a:rPr lang="uk-UA" dirty="0"/>
              <a:t> </a:t>
            </a:r>
            <a:r>
              <a:rPr lang="uk-UA" dirty="0" err="1"/>
              <a:t>darajada</a:t>
            </a:r>
            <a:r>
              <a:rPr lang="uk-UA" dirty="0"/>
              <a:t> </a:t>
            </a:r>
            <a:r>
              <a:rPr lang="uk-UA" dirty="0" err="1"/>
              <a:t>avtomatlashtirishni</a:t>
            </a:r>
            <a:r>
              <a:rPr lang="uk-UA" dirty="0"/>
              <a:t> </a:t>
            </a:r>
            <a:r>
              <a:rPr lang="uk-UA" dirty="0" err="1"/>
              <a:t>taqozo</a:t>
            </a:r>
            <a:r>
              <a:rPr lang="uk-UA" dirty="0"/>
              <a:t> </a:t>
            </a:r>
            <a:r>
              <a:rPr lang="uz-Cyrl-UZ" dirty="0"/>
              <a:t>e</a:t>
            </a:r>
            <a:r>
              <a:rPr lang="uk-UA" dirty="0" err="1"/>
              <a:t>tadi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Ishlab </a:t>
            </a:r>
            <a:r>
              <a:rPr lang="uk-UA" dirty="0" err="1"/>
              <a:t>chiqarish</a:t>
            </a:r>
            <a:r>
              <a:rPr lang="uk-UA" dirty="0"/>
              <a:t> </a:t>
            </a:r>
            <a:r>
              <a:rPr lang="uk-UA" dirty="0" err="1"/>
              <a:t>jarayonlarini</a:t>
            </a:r>
            <a:r>
              <a:rPr lang="uk-UA" dirty="0"/>
              <a:t> </a:t>
            </a:r>
            <a:r>
              <a:rPr lang="uk-UA" dirty="0" err="1"/>
              <a:t>avtomatlashtirilishi</a:t>
            </a:r>
            <a:r>
              <a:rPr lang="uk-UA" dirty="0"/>
              <a:t> </a:t>
            </a:r>
            <a:r>
              <a:rPr lang="uk-UA" dirty="0" err="1"/>
              <a:t>hozirgi</a:t>
            </a:r>
            <a:r>
              <a:rPr lang="uk-UA" dirty="0"/>
              <a:t> </a:t>
            </a:r>
            <a:r>
              <a:rPr lang="uk-UA" dirty="0" err="1"/>
              <a:t>vaqtda</a:t>
            </a:r>
            <a:r>
              <a:rPr lang="uk-UA" dirty="0"/>
              <a:t> </a:t>
            </a:r>
            <a:r>
              <a:rPr lang="uk-UA" dirty="0" err="1"/>
              <a:t>uch</a:t>
            </a:r>
            <a:r>
              <a:rPr lang="uk-UA" dirty="0"/>
              <a:t> </a:t>
            </a:r>
            <a:r>
              <a:rPr lang="uk-UA" dirty="0" err="1"/>
              <a:t>davrga</a:t>
            </a:r>
            <a:r>
              <a:rPr lang="uk-UA" dirty="0"/>
              <a:t> </a:t>
            </a:r>
            <a:r>
              <a:rPr lang="uk-UA" dirty="0" err="1"/>
              <a:t>bo’linadi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 err="1"/>
              <a:t>Birinchi</a:t>
            </a:r>
            <a:r>
              <a:rPr lang="uk-UA" dirty="0"/>
              <a:t> </a:t>
            </a:r>
            <a:r>
              <a:rPr lang="uk-UA" dirty="0" err="1"/>
              <a:t>davr</a:t>
            </a:r>
            <a:r>
              <a:rPr lang="uk-UA" dirty="0"/>
              <a:t> </a:t>
            </a:r>
            <a:r>
              <a:rPr lang="uk-UA" dirty="0" err="1"/>
              <a:t>ayrim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jarayonlarning</a:t>
            </a:r>
            <a:r>
              <a:rPr lang="uk-UA" dirty="0"/>
              <a:t> </a:t>
            </a:r>
            <a:r>
              <a:rPr lang="uk-UA" dirty="0" err="1"/>
              <a:t>avtomatlashtirish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xarakterlanadi</a:t>
            </a:r>
            <a:r>
              <a:rPr lang="uk-UA" dirty="0"/>
              <a:t>. </a:t>
            </a:r>
            <a:r>
              <a:rPr lang="uk-UA" dirty="0" err="1"/>
              <a:t>Jarayonning</a:t>
            </a:r>
            <a:r>
              <a:rPr lang="uk-UA" dirty="0"/>
              <a:t> </a:t>
            </a:r>
            <a:r>
              <a:rPr lang="uk-UA" dirty="0" err="1"/>
              <a:t>ayrim</a:t>
            </a:r>
            <a:r>
              <a:rPr lang="uk-UA" dirty="0"/>
              <a:t> </a:t>
            </a:r>
            <a:r>
              <a:rPr lang="uk-UA" dirty="0" err="1"/>
              <a:t>parametralari</a:t>
            </a:r>
            <a:r>
              <a:rPr lang="uk-UA" dirty="0"/>
              <a:t> </a:t>
            </a:r>
            <a:r>
              <a:rPr lang="uk-UA" dirty="0" err="1"/>
              <a:t>avtomatlashtirilgan</a:t>
            </a:r>
            <a:r>
              <a:rPr lang="uk-UA" dirty="0"/>
              <a:t> </a:t>
            </a:r>
            <a:r>
              <a:rPr lang="uk-UA" dirty="0" err="1"/>
              <a:t>agregat</a:t>
            </a:r>
            <a:r>
              <a:rPr lang="uk-UA" dirty="0"/>
              <a:t> </a:t>
            </a:r>
            <a:r>
              <a:rPr lang="uk-UA" dirty="0" err="1"/>
              <a:t>yaqiniga</a:t>
            </a:r>
            <a:r>
              <a:rPr lang="uk-UA" dirty="0"/>
              <a:t> </a:t>
            </a:r>
            <a:r>
              <a:rPr lang="uk-UA" dirty="0" err="1"/>
              <a:t>o’rnatilgan</a:t>
            </a:r>
            <a:r>
              <a:rPr lang="uk-UA" dirty="0"/>
              <a:t> </a:t>
            </a:r>
            <a:r>
              <a:rPr lang="uk-UA" dirty="0" err="1"/>
              <a:t>yirik</a:t>
            </a:r>
            <a:r>
              <a:rPr lang="uk-UA" dirty="0"/>
              <a:t> </a:t>
            </a:r>
            <a:r>
              <a:rPr lang="uk-UA" dirty="0" err="1"/>
              <a:t>gabaretli</a:t>
            </a:r>
            <a:r>
              <a:rPr lang="uk-UA" dirty="0"/>
              <a:t> </a:t>
            </a:r>
            <a:r>
              <a:rPr lang="uk-UA" dirty="0" err="1"/>
              <a:t>asboblarnin</a:t>
            </a:r>
            <a:r>
              <a:rPr lang="uz-Cyrl-UZ" dirty="0"/>
              <a:t>g</a:t>
            </a:r>
            <a:r>
              <a:rPr lang="en-US" dirty="0"/>
              <a:t> </a:t>
            </a:r>
            <a:r>
              <a:rPr lang="uk-UA" dirty="0" err="1"/>
              <a:t>ko’rsatishiga</a:t>
            </a:r>
            <a:r>
              <a:rPr lang="uk-UA" dirty="0"/>
              <a:t> </a:t>
            </a:r>
            <a:r>
              <a:rPr lang="uk-UA" dirty="0" err="1"/>
              <a:t>muvofiq</a:t>
            </a:r>
            <a:r>
              <a:rPr lang="uk-UA" dirty="0"/>
              <a:t> </a:t>
            </a:r>
            <a:r>
              <a:rPr lang="uk-UA" dirty="0" err="1"/>
              <a:t>avtomatik</a:t>
            </a:r>
            <a:r>
              <a:rPr lang="uk-UA" dirty="0"/>
              <a:t> </a:t>
            </a:r>
            <a:r>
              <a:rPr lang="uk-UA" dirty="0" err="1"/>
              <a:t>ravishda</a:t>
            </a:r>
            <a:r>
              <a:rPr lang="uk-UA" dirty="0"/>
              <a:t> </a:t>
            </a:r>
            <a:r>
              <a:rPr lang="uk-UA" dirty="0" err="1"/>
              <a:t>rostlanadi</a:t>
            </a:r>
            <a:r>
              <a:rPr lang="uk-UA" dirty="0"/>
              <a:t>. </a:t>
            </a:r>
            <a:r>
              <a:rPr lang="uk-UA" dirty="0" err="1"/>
              <a:t>Bund</a:t>
            </a:r>
            <a:r>
              <a:rPr lang="uz-Cyrl-UZ" dirty="0"/>
              <a:t>a</a:t>
            </a:r>
            <a:r>
              <a:rPr lang="en-US" dirty="0"/>
              <a:t> </a:t>
            </a:r>
            <a:r>
              <a:rPr lang="uk-UA" dirty="0" err="1"/>
              <a:t>asboblarni</a:t>
            </a:r>
            <a:r>
              <a:rPr lang="uk-UA" dirty="0"/>
              <a:t> </a:t>
            </a:r>
            <a:r>
              <a:rPr lang="uk-UA" dirty="0" err="1"/>
              <a:t>mashina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apparatlar</a:t>
            </a:r>
            <a:r>
              <a:rPr lang="uk-UA" dirty="0"/>
              <a:t> </a:t>
            </a:r>
            <a:r>
              <a:rPr lang="uk-UA" dirty="0" err="1"/>
              <a:t>yaqiniga</a:t>
            </a:r>
            <a:r>
              <a:rPr lang="uk-UA" dirty="0"/>
              <a:t> </a:t>
            </a:r>
            <a:r>
              <a:rPr lang="uk-UA" dirty="0" err="1"/>
              <a:t>joylashtirish</a:t>
            </a:r>
            <a:r>
              <a:rPr lang="uk-UA" dirty="0"/>
              <a:t> </a:t>
            </a:r>
            <a:r>
              <a:rPr lang="uk-UA" dirty="0" err="1"/>
              <a:t>deyarli</a:t>
            </a:r>
            <a:r>
              <a:rPr lang="uk-UA" dirty="0"/>
              <a:t> </a:t>
            </a:r>
            <a:r>
              <a:rPr lang="uk-UA" dirty="0" err="1"/>
              <a:t>qiyinchilik</a:t>
            </a:r>
            <a:r>
              <a:rPr lang="uk-UA" dirty="0"/>
              <a:t> </a:t>
            </a:r>
            <a:r>
              <a:rPr lang="uk-UA" dirty="0" err="1"/>
              <a:t>tug’dirmaydi</a:t>
            </a:r>
            <a:r>
              <a:rPr lang="uk-UA" dirty="0"/>
              <a:t>. </a:t>
            </a:r>
            <a:r>
              <a:rPr lang="uk-UA" dirty="0" err="1"/>
              <a:t>Avtomatlashtirshning</a:t>
            </a:r>
            <a:r>
              <a:rPr lang="uk-UA" dirty="0"/>
              <a:t> </a:t>
            </a:r>
            <a:r>
              <a:rPr lang="uk-UA" dirty="0" err="1"/>
              <a:t>bu</a:t>
            </a:r>
            <a:r>
              <a:rPr lang="uk-UA" dirty="0"/>
              <a:t> </a:t>
            </a:r>
            <a:r>
              <a:rPr lang="uk-UA" dirty="0" err="1"/>
              <a:t>davrida</a:t>
            </a:r>
            <a:r>
              <a:rPr lang="uk-UA" dirty="0"/>
              <a:t> </a:t>
            </a:r>
            <a:r>
              <a:rPr lang="uk-UA" dirty="0" err="1"/>
              <a:t>shkalasi</a:t>
            </a:r>
            <a:r>
              <a:rPr lang="uk-UA" dirty="0"/>
              <a:t> </a:t>
            </a:r>
            <a:r>
              <a:rPr lang="uk-UA" dirty="0" err="1"/>
              <a:t>yaxshi</a:t>
            </a:r>
            <a:r>
              <a:rPr lang="uk-UA" dirty="0"/>
              <a:t> </a:t>
            </a:r>
            <a:r>
              <a:rPr lang="uk-UA" dirty="0" err="1"/>
              <a:t>ko’rinadigan</a:t>
            </a:r>
            <a:r>
              <a:rPr lang="uk-UA" dirty="0"/>
              <a:t> </a:t>
            </a:r>
            <a:r>
              <a:rPr lang="uk-UA" dirty="0" err="1"/>
              <a:t>yirik</a:t>
            </a:r>
            <a:r>
              <a:rPr lang="uk-UA" dirty="0"/>
              <a:t> </a:t>
            </a:r>
            <a:r>
              <a:rPr lang="uk-UA" dirty="0" err="1"/>
              <a:t>gabaritli</a:t>
            </a:r>
            <a:r>
              <a:rPr lang="uk-UA" dirty="0"/>
              <a:t> </a:t>
            </a:r>
            <a:r>
              <a:rPr lang="uk-UA" dirty="0" err="1"/>
              <a:t>asboblar</a:t>
            </a:r>
            <a:r>
              <a:rPr lang="uk-UA" dirty="0"/>
              <a:t> </a:t>
            </a:r>
            <a:r>
              <a:rPr lang="uk-UA" dirty="0" err="1"/>
              <a:t>ishlatiladi</a:t>
            </a:r>
            <a:r>
              <a:rPr lang="uk-UA" dirty="0"/>
              <a:t>. </a:t>
            </a:r>
            <a:r>
              <a:rPr lang="uk-UA" dirty="0" err="1"/>
              <a:t>Bunda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korpusli</a:t>
            </a:r>
            <a:r>
              <a:rPr lang="uk-UA" dirty="0"/>
              <a:t> </a:t>
            </a:r>
            <a:r>
              <a:rPr lang="uk-UA" dirty="0" err="1"/>
              <a:t>o’lchash</a:t>
            </a:r>
            <a:r>
              <a:rPr lang="uk-UA" dirty="0"/>
              <a:t> </a:t>
            </a:r>
            <a:r>
              <a:rPr lang="uk-UA" dirty="0" err="1"/>
              <a:t>asbobi</a:t>
            </a:r>
            <a:r>
              <a:rPr lang="uk-UA" dirty="0"/>
              <a:t>, </a:t>
            </a:r>
            <a:r>
              <a:rPr lang="uk-UA" dirty="0" err="1"/>
              <a:t>rostlagich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datchik</a:t>
            </a:r>
            <a:r>
              <a:rPr lang="uk-UA" dirty="0"/>
              <a:t> </a:t>
            </a:r>
            <a:r>
              <a:rPr lang="uk-UA" dirty="0" err="1"/>
              <a:t>joylashtiriladi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680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         Ikkinchi </a:t>
            </a:r>
            <a:r>
              <a:rPr lang="uk-UA" dirty="0" err="1"/>
              <a:t>davr</a:t>
            </a:r>
            <a:r>
              <a:rPr lang="uk-UA" dirty="0"/>
              <a:t> </a:t>
            </a:r>
            <a:r>
              <a:rPr lang="uk-UA" dirty="0" err="1"/>
              <a:t>ayrim</a:t>
            </a:r>
            <a:r>
              <a:rPr lang="uk-UA" dirty="0"/>
              <a:t> </a:t>
            </a:r>
            <a:r>
              <a:rPr lang="uk-UA" dirty="0" err="1"/>
              <a:t>jarayonlarning</a:t>
            </a:r>
            <a:r>
              <a:rPr lang="uk-UA" dirty="0"/>
              <a:t> </a:t>
            </a:r>
            <a:r>
              <a:rPr lang="uk-UA" dirty="0" err="1"/>
              <a:t>kompleks</a:t>
            </a:r>
            <a:r>
              <a:rPr lang="uk-UA" dirty="0"/>
              <a:t> </a:t>
            </a:r>
            <a:r>
              <a:rPr lang="uk-UA" dirty="0" err="1"/>
              <a:t>avtomatlashtirilishidir</a:t>
            </a:r>
            <a:r>
              <a:rPr lang="uk-UA" dirty="0"/>
              <a:t>. </a:t>
            </a:r>
            <a:r>
              <a:rPr lang="uk-UA" dirty="0" err="1"/>
              <a:t>Bunda</a:t>
            </a:r>
            <a:r>
              <a:rPr lang="uk-UA" dirty="0"/>
              <a:t> </a:t>
            </a:r>
            <a:r>
              <a:rPr lang="uk-UA" dirty="0" err="1"/>
              <a:t>rostlash</a:t>
            </a:r>
            <a:r>
              <a:rPr lang="uk-UA" dirty="0"/>
              <a:t> </a:t>
            </a:r>
            <a:r>
              <a:rPr lang="uk-UA" dirty="0" err="1"/>
              <a:t>alohida</a:t>
            </a:r>
            <a:r>
              <a:rPr lang="uk-UA" dirty="0"/>
              <a:t> </a:t>
            </a:r>
            <a:r>
              <a:rPr lang="uk-UA" dirty="0" err="1"/>
              <a:t>shchitga</a:t>
            </a:r>
            <a:r>
              <a:rPr lang="uk-UA" dirty="0"/>
              <a:t> </a:t>
            </a:r>
            <a:r>
              <a:rPr lang="uk-UA" dirty="0" err="1"/>
              <a:t>o’rnatilgan</a:t>
            </a:r>
            <a:r>
              <a:rPr lang="uk-UA" dirty="0"/>
              <a:t> </a:t>
            </a:r>
            <a:r>
              <a:rPr lang="uk-UA" dirty="0" err="1"/>
              <a:t>asboblardan</a:t>
            </a:r>
            <a:r>
              <a:rPr lang="uk-UA" dirty="0"/>
              <a:t> </a:t>
            </a:r>
            <a:r>
              <a:rPr lang="uk-UA" dirty="0" err="1"/>
              <a:t>olingan</a:t>
            </a:r>
            <a:r>
              <a:rPr lang="uk-UA" dirty="0"/>
              <a:t> </a:t>
            </a:r>
            <a:r>
              <a:rPr lang="uk-UA" dirty="0" err="1"/>
              <a:t>signallar</a:t>
            </a:r>
            <a:r>
              <a:rPr lang="uk-UA" dirty="0"/>
              <a:t> </a:t>
            </a:r>
            <a:r>
              <a:rPr lang="uk-UA" dirty="0" err="1"/>
              <a:t>asosida</a:t>
            </a:r>
            <a:r>
              <a:rPr lang="uk-UA" dirty="0"/>
              <a:t> </a:t>
            </a:r>
            <a:r>
              <a:rPr lang="uk-UA" dirty="0" err="1"/>
              <a:t>amalga</a:t>
            </a:r>
            <a:r>
              <a:rPr lang="uk-UA" dirty="0"/>
              <a:t> </a:t>
            </a:r>
            <a:r>
              <a:rPr lang="uk-UA" dirty="0" err="1"/>
              <a:t>oshiriladi</a:t>
            </a:r>
            <a:r>
              <a:rPr lang="uk-UA" dirty="0"/>
              <a:t>, </a:t>
            </a:r>
            <a:r>
              <a:rPr lang="uk-UA" dirty="0" err="1"/>
              <a:t>shuning</a:t>
            </a:r>
            <a:r>
              <a:rPr lang="uk-UA" dirty="0"/>
              <a:t> </a:t>
            </a:r>
            <a:r>
              <a:rPr lang="uk-UA" dirty="0" err="1"/>
              <a:t>uchun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vaqtda</a:t>
            </a:r>
            <a:r>
              <a:rPr lang="uk-UA" dirty="0"/>
              <a:t> </a:t>
            </a:r>
            <a:r>
              <a:rPr lang="uk-UA" dirty="0" err="1"/>
              <a:t>barcha</a:t>
            </a:r>
            <a:r>
              <a:rPr lang="uk-UA" dirty="0"/>
              <a:t> </a:t>
            </a:r>
            <a:r>
              <a:rPr lang="uk-UA" dirty="0" err="1"/>
              <a:t>shchitlarni</a:t>
            </a:r>
            <a:r>
              <a:rPr lang="uk-UA" dirty="0"/>
              <a:t> </a:t>
            </a:r>
            <a:r>
              <a:rPr lang="uk-UA" dirty="0" err="1"/>
              <a:t>nazorat</a:t>
            </a:r>
            <a:r>
              <a:rPr lang="uk-UA" dirty="0"/>
              <a:t> </a:t>
            </a:r>
            <a:r>
              <a:rPr lang="uk-UA" dirty="0" err="1"/>
              <a:t>qilish</a:t>
            </a:r>
            <a:r>
              <a:rPr lang="uk-UA" dirty="0"/>
              <a:t> </a:t>
            </a:r>
            <a:r>
              <a:rPr lang="uk-UA" dirty="0" err="1"/>
              <a:t>qiyinlashadi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Uchinchi </a:t>
            </a:r>
            <a:r>
              <a:rPr lang="uk-UA" dirty="0" err="1"/>
              <a:t>davr</a:t>
            </a:r>
            <a:r>
              <a:rPr lang="uk-UA" dirty="0"/>
              <a:t> (</a:t>
            </a:r>
            <a:r>
              <a:rPr lang="uk-UA" dirty="0" err="1"/>
              <a:t>to’liq</a:t>
            </a:r>
            <a:r>
              <a:rPr lang="uk-UA" dirty="0"/>
              <a:t> </a:t>
            </a:r>
            <a:r>
              <a:rPr lang="uk-UA" dirty="0" err="1"/>
              <a:t>avtomatlashtirish</a:t>
            </a:r>
            <a:r>
              <a:rPr lang="uk-UA" dirty="0"/>
              <a:t> </a:t>
            </a:r>
            <a:r>
              <a:rPr lang="uk-UA" dirty="0" err="1"/>
              <a:t>davri</a:t>
            </a:r>
            <a:r>
              <a:rPr lang="uk-UA" dirty="0"/>
              <a:t>) </a:t>
            </a:r>
            <a:r>
              <a:rPr lang="uk-UA" dirty="0" err="1"/>
              <a:t>agregat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sexlarni</a:t>
            </a:r>
            <a:r>
              <a:rPr lang="uk-UA" dirty="0"/>
              <a:t> </a:t>
            </a:r>
            <a:r>
              <a:rPr lang="uk-UA" dirty="0" err="1"/>
              <a:t>yalpisiga</a:t>
            </a:r>
            <a:r>
              <a:rPr lang="uk-UA" dirty="0"/>
              <a:t> </a:t>
            </a:r>
            <a:r>
              <a:rPr lang="uk-UA" dirty="0" err="1"/>
              <a:t>avtomatlashtirish</a:t>
            </a:r>
            <a:r>
              <a:rPr lang="uk-UA" dirty="0"/>
              <a:t>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xarakterlanadi</a:t>
            </a:r>
            <a:r>
              <a:rPr lang="uk-UA" dirty="0"/>
              <a:t>. </a:t>
            </a:r>
            <a:r>
              <a:rPr lang="uk-UA" dirty="0" err="1"/>
              <a:t>Bu</a:t>
            </a:r>
            <a:r>
              <a:rPr lang="uk-UA" dirty="0"/>
              <a:t> </a:t>
            </a:r>
            <a:r>
              <a:rPr lang="uk-UA" dirty="0" err="1"/>
              <a:t>davrning</a:t>
            </a:r>
            <a:r>
              <a:rPr lang="uk-UA" dirty="0"/>
              <a:t> </a:t>
            </a:r>
            <a:r>
              <a:rPr lang="uk-UA" dirty="0" err="1"/>
              <a:t>xarakterli</a:t>
            </a:r>
            <a:r>
              <a:rPr lang="uk-UA" dirty="0"/>
              <a:t> </a:t>
            </a:r>
            <a:r>
              <a:rPr lang="uk-UA" dirty="0" err="1"/>
              <a:t>xusuiyati</a:t>
            </a:r>
            <a:r>
              <a:rPr lang="uk-UA" dirty="0"/>
              <a:t> </a:t>
            </a:r>
            <a:r>
              <a:rPr lang="uk-UA" dirty="0" err="1"/>
              <a:t>shundaki</a:t>
            </a:r>
            <a:r>
              <a:rPr lang="uk-UA" dirty="0"/>
              <a:t>, </a:t>
            </a:r>
            <a:r>
              <a:rPr lang="uk-UA" dirty="0" err="1"/>
              <a:t>boshqarish</a:t>
            </a:r>
            <a:r>
              <a:rPr lang="uk-UA" dirty="0"/>
              <a:t> </a:t>
            </a:r>
            <a:r>
              <a:rPr lang="uk-UA" dirty="0" err="1"/>
              <a:t>yagona</a:t>
            </a:r>
            <a:r>
              <a:rPr lang="uk-UA" dirty="0"/>
              <a:t> </a:t>
            </a:r>
            <a:r>
              <a:rPr lang="uk-UA" dirty="0" err="1"/>
              <a:t>dispetcherlik</a:t>
            </a:r>
            <a:r>
              <a:rPr lang="uk-UA" dirty="0"/>
              <a:t> </a:t>
            </a:r>
            <a:r>
              <a:rPr lang="uk-UA" dirty="0" err="1"/>
              <a:t>punktiga</a:t>
            </a:r>
            <a:r>
              <a:rPr lang="uk-UA" dirty="0"/>
              <a:t> </a:t>
            </a:r>
            <a:r>
              <a:rPr lang="uk-UA" dirty="0" err="1"/>
              <a:t>markazlashtiriladi</a:t>
            </a:r>
            <a:r>
              <a:rPr lang="uk-UA" dirty="0"/>
              <a:t>. S</a:t>
            </a:r>
            <a:r>
              <a:rPr lang="en-US" dirty="0"/>
              <a:t>h</a:t>
            </a:r>
            <a:r>
              <a:rPr lang="uk-UA" dirty="0"/>
              <a:t>u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birga</a:t>
            </a:r>
            <a:r>
              <a:rPr lang="uk-UA" dirty="0"/>
              <a:t> </a:t>
            </a:r>
            <a:r>
              <a:rPr lang="uk-UA" dirty="0" err="1"/>
              <a:t>mitti</a:t>
            </a:r>
            <a:r>
              <a:rPr lang="uk-UA" dirty="0"/>
              <a:t> </a:t>
            </a:r>
            <a:r>
              <a:rPr lang="uk-UA" dirty="0" err="1"/>
              <a:t>ikkilachi</a:t>
            </a:r>
            <a:r>
              <a:rPr lang="uk-UA" dirty="0"/>
              <a:t> </a:t>
            </a:r>
            <a:r>
              <a:rPr lang="uk-UA" dirty="0" err="1"/>
              <a:t>asboblarni</a:t>
            </a:r>
            <a:r>
              <a:rPr lang="uk-UA" dirty="0"/>
              <a:t> </a:t>
            </a:r>
            <a:r>
              <a:rPr lang="uk-UA" dirty="0" err="1"/>
              <a:t>ishlatish</a:t>
            </a:r>
            <a:r>
              <a:rPr lang="uk-UA" dirty="0"/>
              <a:t> </a:t>
            </a:r>
            <a:r>
              <a:rPr lang="uk-UA" dirty="0" err="1"/>
              <a:t>ehtiyoji</a:t>
            </a:r>
            <a:r>
              <a:rPr lang="uk-UA" dirty="0"/>
              <a:t> </a:t>
            </a:r>
            <a:r>
              <a:rPr lang="uk-UA" dirty="0" err="1"/>
              <a:t>paydo</a:t>
            </a:r>
            <a:r>
              <a:rPr lang="uk-UA" dirty="0"/>
              <a:t> </a:t>
            </a:r>
            <a:r>
              <a:rPr lang="uk-UA" dirty="0" err="1"/>
              <a:t>bo’ladi</a:t>
            </a:r>
            <a:r>
              <a:rPr lang="uk-UA" dirty="0"/>
              <a:t>. </a:t>
            </a:r>
            <a:r>
              <a:rPr lang="uk-UA" dirty="0" err="1"/>
              <a:t>Doimiy</a:t>
            </a:r>
            <a:r>
              <a:rPr lang="uk-UA" dirty="0"/>
              <a:t> </a:t>
            </a:r>
            <a:r>
              <a:rPr lang="uk-UA" dirty="0" err="1"/>
              <a:t>nazoratni</a:t>
            </a:r>
            <a:r>
              <a:rPr lang="uk-UA" dirty="0"/>
              <a:t> </a:t>
            </a:r>
            <a:r>
              <a:rPr lang="uk-UA" dirty="0" err="1"/>
              <a:t>talab</a:t>
            </a:r>
            <a:r>
              <a:rPr lang="uk-UA" dirty="0"/>
              <a:t> </a:t>
            </a:r>
            <a:r>
              <a:rPr lang="uk-UA" dirty="0" err="1"/>
              <a:t>qilmaydigan</a:t>
            </a:r>
            <a:r>
              <a:rPr lang="uk-UA" dirty="0"/>
              <a:t> </a:t>
            </a:r>
            <a:r>
              <a:rPr lang="uk-UA" dirty="0" err="1"/>
              <a:t>o’lchash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rostlash</a:t>
            </a:r>
            <a:r>
              <a:rPr lang="uk-UA" dirty="0"/>
              <a:t> </a:t>
            </a:r>
            <a:r>
              <a:rPr lang="uk-UA" dirty="0" err="1"/>
              <a:t>asboblari</a:t>
            </a:r>
            <a:r>
              <a:rPr lang="uk-UA" dirty="0"/>
              <a:t> (</a:t>
            </a:r>
            <a:r>
              <a:rPr lang="uk-UA" dirty="0" err="1"/>
              <a:t>yirik</a:t>
            </a:r>
            <a:r>
              <a:rPr lang="uk-UA" dirty="0"/>
              <a:t> </a:t>
            </a:r>
            <a:r>
              <a:rPr lang="uk-UA" dirty="0" err="1"/>
              <a:t>gabaritli</a:t>
            </a:r>
            <a:r>
              <a:rPr lang="uk-UA" dirty="0"/>
              <a:t>) </a:t>
            </a:r>
            <a:r>
              <a:rPr lang="uk-UA" dirty="0" err="1"/>
              <a:t>shchitdan</a:t>
            </a:r>
            <a:r>
              <a:rPr lang="uk-UA" dirty="0"/>
              <a:t> </a:t>
            </a:r>
            <a:r>
              <a:rPr lang="uk-UA" dirty="0" err="1"/>
              <a:t>tashqari</a:t>
            </a:r>
            <a:r>
              <a:rPr lang="uk-UA" dirty="0"/>
              <a:t> </a:t>
            </a:r>
            <a:r>
              <a:rPr lang="uk-UA" dirty="0" err="1"/>
              <a:t>o’rnatiladi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 err="1"/>
              <a:t>         Sign</a:t>
            </a:r>
            <a:r>
              <a:rPr lang="uk-UA" dirty="0"/>
              <a:t>alizasiya, muhofaza va nazorat qilish, sanoat jarayonlarini boshqarish hamda rostlashni bundan keyingi avtomatlashtirilishi, chiqarilayotgan mahsulot sifatini yaxshilash, texnologik jarayonlarni optimal tartibda olib borish, texnologik jarayonlar ishini intensivlash vazifalaridan kelib chiqadi. </a:t>
            </a:r>
            <a:r>
              <a:rPr lang="uz-Cyrl-UZ" dirty="0"/>
              <a:t>H</a:t>
            </a:r>
            <a:r>
              <a:rPr lang="uk-UA" dirty="0" err="1"/>
              <a:t>ar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</a:t>
            </a:r>
            <a:r>
              <a:rPr lang="uk-UA" dirty="0"/>
              <a:t> (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</a:t>
            </a:r>
            <a:r>
              <a:rPr lang="uk-UA" dirty="0"/>
              <a:t> </a:t>
            </a:r>
            <a:r>
              <a:rPr lang="uk-UA" dirty="0" err="1"/>
              <a:t>parametralari</a:t>
            </a:r>
            <a:r>
              <a:rPr lang="uk-UA" dirty="0"/>
              <a:t> </a:t>
            </a:r>
            <a:r>
              <a:rPr lang="uk-UA" dirty="0" err="1"/>
              <a:t>deb</a:t>
            </a:r>
            <a:r>
              <a:rPr lang="uk-UA" dirty="0"/>
              <a:t> </a:t>
            </a:r>
            <a:r>
              <a:rPr lang="uk-UA" dirty="0" err="1"/>
              <a:t>atauvchi</a:t>
            </a:r>
            <a:r>
              <a:rPr lang="uk-UA" dirty="0"/>
              <a:t>) </a:t>
            </a:r>
            <a:r>
              <a:rPr lang="uk-UA" dirty="0" err="1"/>
              <a:t>o’zgaruvchan</a:t>
            </a:r>
            <a:r>
              <a:rPr lang="uk-UA" dirty="0"/>
              <a:t> </a:t>
            </a:r>
            <a:r>
              <a:rPr lang="uk-UA" dirty="0" err="1"/>
              <a:t>fizikaviy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kimyoviy</a:t>
            </a:r>
            <a:r>
              <a:rPr lang="uk-UA" dirty="0"/>
              <a:t> </a:t>
            </a:r>
            <a:r>
              <a:rPr lang="uk-UA" dirty="0" err="1"/>
              <a:t>kattaliklar</a:t>
            </a:r>
            <a:r>
              <a:rPr lang="uk-UA" dirty="0"/>
              <a:t> (</a:t>
            </a:r>
            <a:r>
              <a:rPr lang="uk-UA" dirty="0" err="1"/>
              <a:t>bosim</a:t>
            </a:r>
            <a:r>
              <a:rPr lang="uk-UA" dirty="0"/>
              <a:t>, </a:t>
            </a:r>
            <a:r>
              <a:rPr lang="uk-UA" dirty="0" err="1"/>
              <a:t>modda</a:t>
            </a:r>
            <a:r>
              <a:rPr lang="uk-UA" dirty="0"/>
              <a:t> </a:t>
            </a:r>
            <a:r>
              <a:rPr lang="uk-UA" dirty="0" err="1"/>
              <a:t>sarfi</a:t>
            </a:r>
            <a:r>
              <a:rPr lang="uk-UA" dirty="0"/>
              <a:t>, </a:t>
            </a:r>
            <a:r>
              <a:rPr lang="uk-UA" dirty="0" err="1"/>
              <a:t>harorat</a:t>
            </a:r>
            <a:r>
              <a:rPr lang="uk-UA" dirty="0"/>
              <a:t>,</a:t>
            </a:r>
            <a:r>
              <a:rPr lang="uk-UA" dirty="0" err="1"/>
              <a:t>namlik</a:t>
            </a:r>
            <a:r>
              <a:rPr lang="uk-UA" dirty="0"/>
              <a:t>, </a:t>
            </a:r>
            <a:r>
              <a:rPr lang="uk-UA" dirty="0" err="1"/>
              <a:t>konsentrasiya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h) </a:t>
            </a:r>
            <a:r>
              <a:rPr lang="uk-UA" dirty="0" err="1"/>
              <a:t>bilan</a:t>
            </a:r>
            <a:r>
              <a:rPr lang="uk-UA" dirty="0"/>
              <a:t> </a:t>
            </a:r>
            <a:r>
              <a:rPr lang="uk-UA" dirty="0" err="1"/>
              <a:t>xarakterlanadi</a:t>
            </a:r>
            <a:r>
              <a:rPr lang="uk-UA" dirty="0"/>
              <a:t>.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apparatura</a:t>
            </a:r>
            <a:r>
              <a:rPr lang="uk-UA" dirty="0"/>
              <a:t> </a:t>
            </a:r>
            <a:r>
              <a:rPr lang="uk-UA" dirty="0" err="1"/>
              <a:t>jarayonning</a:t>
            </a:r>
            <a:r>
              <a:rPr lang="uk-UA" dirty="0"/>
              <a:t> </a:t>
            </a:r>
            <a:r>
              <a:rPr lang="uk-UA" dirty="0" err="1"/>
              <a:t>to’g’ri</a:t>
            </a:r>
            <a:r>
              <a:rPr lang="uk-UA" dirty="0"/>
              <a:t> </a:t>
            </a:r>
            <a:r>
              <a:rPr lang="uk-UA" dirty="0" err="1"/>
              <a:t>oqib</a:t>
            </a:r>
            <a:r>
              <a:rPr lang="uk-UA" dirty="0"/>
              <a:t> </a:t>
            </a:r>
            <a:r>
              <a:rPr lang="uk-UA" dirty="0" err="1"/>
              <a:t>o’tishini</a:t>
            </a:r>
            <a:r>
              <a:rPr lang="uk-UA" dirty="0"/>
              <a:t> </a:t>
            </a:r>
            <a:r>
              <a:rPr lang="uk-UA" dirty="0" err="1"/>
              <a:t>ta’minlashi</a:t>
            </a:r>
            <a:r>
              <a:rPr lang="uk-UA" dirty="0"/>
              <a:t> </a:t>
            </a:r>
            <a:r>
              <a:rPr lang="uk-UA" dirty="0" err="1"/>
              <a:t>uchun</a:t>
            </a:r>
            <a:r>
              <a:rPr lang="uk-UA" dirty="0"/>
              <a:t> </a:t>
            </a:r>
            <a:r>
              <a:rPr lang="uk-UA" dirty="0" err="1"/>
              <a:t>jarayonni  xara</a:t>
            </a:r>
            <a:r>
              <a:rPr lang="uk-UA" dirty="0"/>
              <a:t>kterlovchi parametrlarni ma’lum qiymatda saklashi lozim.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491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         Qiymatini </a:t>
            </a:r>
            <a:r>
              <a:rPr lang="uk-UA" dirty="0" err="1"/>
              <a:t>stabillash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tekisda</a:t>
            </a:r>
            <a:r>
              <a:rPr lang="uk-UA" dirty="0"/>
              <a:t> </a:t>
            </a:r>
            <a:r>
              <a:rPr lang="uk-UA" dirty="0" err="1"/>
              <a:t>o’zgarishin</a:t>
            </a:r>
            <a:r>
              <a:rPr lang="uk-UA" dirty="0"/>
              <a:t>i  ta’minlash zarur bo’lgan parametrga rostlanuvchi kattalik deb ataladi.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</a:t>
            </a:r>
            <a:r>
              <a:rPr lang="uk-UA" dirty="0"/>
              <a:t> </a:t>
            </a:r>
            <a:r>
              <a:rPr lang="uk-UA" dirty="0" err="1"/>
              <a:t>qiymatini</a:t>
            </a:r>
            <a:r>
              <a:rPr lang="uk-UA" dirty="0"/>
              <a:t> </a:t>
            </a:r>
            <a:r>
              <a:rPr lang="uk-UA" dirty="0" err="1"/>
              <a:t>stabillash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ma’lum</a:t>
            </a:r>
            <a:r>
              <a:rPr lang="uk-UA" dirty="0"/>
              <a:t> </a:t>
            </a:r>
            <a:r>
              <a:rPr lang="uk-UA" dirty="0" err="1"/>
              <a:t>qonun</a:t>
            </a:r>
            <a:r>
              <a:rPr lang="uk-UA" dirty="0"/>
              <a:t> </a:t>
            </a:r>
            <a:r>
              <a:rPr lang="uk-UA" dirty="0" err="1"/>
              <a:t>bo’yicha</a:t>
            </a:r>
            <a:r>
              <a:rPr lang="uk-UA" dirty="0"/>
              <a:t> </a:t>
            </a:r>
            <a:r>
              <a:rPr lang="uk-UA" dirty="0" err="1"/>
              <a:t>o’zgarishini</a:t>
            </a:r>
            <a:r>
              <a:rPr lang="uk-UA" dirty="0"/>
              <a:t> </a:t>
            </a:r>
            <a:r>
              <a:rPr lang="uk-UA" dirty="0" err="1"/>
              <a:t>amalga</a:t>
            </a:r>
            <a:r>
              <a:rPr lang="uk-UA" dirty="0"/>
              <a:t> </a:t>
            </a:r>
            <a:r>
              <a:rPr lang="uk-UA" dirty="0" err="1"/>
              <a:t>oshirish</a:t>
            </a:r>
            <a:r>
              <a:rPr lang="uk-UA" dirty="0"/>
              <a:t> </a:t>
            </a:r>
            <a:r>
              <a:rPr lang="uk-UA" dirty="0" err="1"/>
              <a:t>uchun</a:t>
            </a:r>
            <a:r>
              <a:rPr lang="uk-UA" dirty="0"/>
              <a:t> </a:t>
            </a:r>
            <a:r>
              <a:rPr lang="uk-UA" dirty="0" err="1"/>
              <a:t>mo’ljallangan</a:t>
            </a:r>
            <a:r>
              <a:rPr lang="uk-UA" dirty="0"/>
              <a:t> </a:t>
            </a:r>
            <a:r>
              <a:rPr lang="uk-UA" dirty="0" err="1"/>
              <a:t>asbob</a:t>
            </a:r>
            <a:r>
              <a:rPr lang="uk-UA" dirty="0"/>
              <a:t> </a:t>
            </a:r>
            <a:r>
              <a:rPr lang="uk-UA" dirty="0" err="1"/>
              <a:t>avtomat</a:t>
            </a:r>
            <a:r>
              <a:rPr lang="uk-UA" dirty="0"/>
              <a:t> </a:t>
            </a:r>
            <a:r>
              <a:rPr lang="uk-UA" dirty="0" err="1"/>
              <a:t>rostlagich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kattalikning</a:t>
            </a:r>
            <a:r>
              <a:rPr lang="uk-UA" dirty="0"/>
              <a:t> </a:t>
            </a:r>
            <a:r>
              <a:rPr lang="uk-UA" dirty="0" err="1"/>
              <a:t>ayni</a:t>
            </a:r>
            <a:r>
              <a:rPr lang="uk-UA" dirty="0"/>
              <a:t> </a:t>
            </a:r>
            <a:r>
              <a:rPr lang="uk-UA" dirty="0" err="1"/>
              <a:t>paytda</a:t>
            </a:r>
            <a:r>
              <a:rPr lang="uk-UA" dirty="0"/>
              <a:t> </a:t>
            </a:r>
            <a:r>
              <a:rPr lang="uk-UA" dirty="0" err="1"/>
              <a:t>o’lchangan</a:t>
            </a:r>
            <a:r>
              <a:rPr lang="uk-UA" dirty="0"/>
              <a:t> </a:t>
            </a:r>
            <a:r>
              <a:rPr lang="uk-UA" dirty="0" err="1"/>
              <a:t>qiymati</a:t>
            </a:r>
            <a:r>
              <a:rPr lang="uk-UA" dirty="0"/>
              <a:t>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kattalikning</a:t>
            </a:r>
            <a:r>
              <a:rPr lang="uk-UA" dirty="0"/>
              <a:t> </a:t>
            </a:r>
            <a:r>
              <a:rPr lang="uz-Cyrl-UZ" dirty="0"/>
              <a:t>h</a:t>
            </a:r>
            <a:r>
              <a:rPr lang="uk-UA" dirty="0" err="1"/>
              <a:t>ozirgi</a:t>
            </a:r>
            <a:r>
              <a:rPr lang="uk-UA" dirty="0"/>
              <a:t> </a:t>
            </a:r>
            <a:r>
              <a:rPr lang="uk-UA" dirty="0" err="1"/>
              <a:t>qiymati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 err="1"/>
              <a:t>         Ros</a:t>
            </a:r>
            <a:r>
              <a:rPr lang="uk-UA" dirty="0"/>
              <a:t>tlanuvchi kattalikning texnologik reglament bo’yicha ayni vaqtda doimiy saqlanishi shart bo’lgan qiymati rostlanuvchi kattalikning berilgan qiymati deyiladi.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reglament</a:t>
            </a:r>
            <a:r>
              <a:rPr lang="uk-UA" dirty="0"/>
              <a:t>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kattalikning</a:t>
            </a:r>
            <a:r>
              <a:rPr lang="uk-UA" dirty="0"/>
              <a:t> </a:t>
            </a:r>
            <a:r>
              <a:rPr lang="uz-Cyrl-UZ" dirty="0"/>
              <a:t>h</a:t>
            </a:r>
            <a:r>
              <a:rPr lang="uk-UA" dirty="0" err="1"/>
              <a:t>ozirgi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berilgan</a:t>
            </a:r>
            <a:r>
              <a:rPr lang="uk-UA" dirty="0"/>
              <a:t> </a:t>
            </a:r>
            <a:r>
              <a:rPr lang="uk-UA" dirty="0" err="1"/>
              <a:t>qiymatlarini</a:t>
            </a:r>
            <a:r>
              <a:rPr lang="uk-UA" dirty="0"/>
              <a:t> </a:t>
            </a:r>
            <a:r>
              <a:rPr lang="uk-UA" dirty="0" err="1"/>
              <a:t>vaqtning</a:t>
            </a:r>
            <a:r>
              <a:rPr lang="uk-UA" dirty="0"/>
              <a:t> </a:t>
            </a:r>
            <a:r>
              <a:rPr lang="uz-Cyrl-UZ" dirty="0"/>
              <a:t>h</a:t>
            </a:r>
            <a:r>
              <a:rPr lang="uk-UA" dirty="0" err="1"/>
              <a:t>ar</a:t>
            </a:r>
            <a:r>
              <a:rPr lang="uk-UA" dirty="0"/>
              <a:t> </a:t>
            </a:r>
            <a:r>
              <a:rPr lang="uk-UA" dirty="0" err="1"/>
              <a:t>bir</a:t>
            </a:r>
            <a:r>
              <a:rPr lang="uk-UA" dirty="0"/>
              <a:t> </a:t>
            </a:r>
            <a:r>
              <a:rPr lang="uk-UA" dirty="0" err="1"/>
              <a:t>onida</a:t>
            </a:r>
            <a:r>
              <a:rPr lang="uk-UA" dirty="0"/>
              <a:t> </a:t>
            </a:r>
            <a:r>
              <a:rPr lang="uk-UA" dirty="0" err="1"/>
              <a:t>teng</a:t>
            </a:r>
            <a:r>
              <a:rPr lang="uk-UA" dirty="0"/>
              <a:t> </a:t>
            </a:r>
            <a:r>
              <a:rPr lang="uk-UA" dirty="0" err="1"/>
              <a:t>bo’lishini</a:t>
            </a:r>
            <a:r>
              <a:rPr lang="uk-UA" dirty="0"/>
              <a:t> </a:t>
            </a:r>
            <a:r>
              <a:rPr lang="uk-UA" dirty="0" err="1"/>
              <a:t>talab</a:t>
            </a:r>
            <a:r>
              <a:rPr lang="uk-UA" dirty="0"/>
              <a:t> </a:t>
            </a:r>
            <a:r>
              <a:rPr lang="uk-UA" dirty="0" err="1"/>
              <a:t>qiladi</a:t>
            </a:r>
            <a:r>
              <a:rPr lang="uk-UA" dirty="0"/>
              <a:t>. </a:t>
            </a:r>
            <a:r>
              <a:rPr lang="uk-UA" dirty="0" err="1"/>
              <a:t>Ammo</a:t>
            </a:r>
            <a:r>
              <a:rPr lang="uk-UA" dirty="0"/>
              <a:t> </a:t>
            </a:r>
            <a:r>
              <a:rPr lang="uk-UA" dirty="0" err="1"/>
              <a:t>ichki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tashqi</a:t>
            </a:r>
            <a:r>
              <a:rPr lang="uk-UA" dirty="0"/>
              <a:t> </a:t>
            </a:r>
            <a:r>
              <a:rPr lang="uk-UA" dirty="0" err="1"/>
              <a:t>sharoitlarni</a:t>
            </a:r>
            <a:r>
              <a:rPr lang="uk-UA" dirty="0"/>
              <a:t> </a:t>
            </a:r>
            <a:r>
              <a:rPr lang="uk-UA" dirty="0" err="1"/>
              <a:t>o’zgarishi</a:t>
            </a:r>
            <a:r>
              <a:rPr lang="uk-UA" dirty="0"/>
              <a:t> </a:t>
            </a:r>
            <a:r>
              <a:rPr lang="uk-UA" dirty="0" err="1"/>
              <a:t>sababli</a:t>
            </a:r>
            <a:r>
              <a:rPr lang="uk-UA" dirty="0"/>
              <a:t> </a:t>
            </a:r>
            <a:r>
              <a:rPr lang="uk-UA" dirty="0" err="1"/>
              <a:t>rostlanuvchi</a:t>
            </a:r>
            <a:r>
              <a:rPr lang="uk-UA" dirty="0"/>
              <a:t> </a:t>
            </a:r>
            <a:r>
              <a:rPr lang="uk-UA" dirty="0" err="1"/>
              <a:t>kattalikning</a:t>
            </a:r>
            <a:r>
              <a:rPr lang="uk-UA" dirty="0"/>
              <a:t> </a:t>
            </a:r>
            <a:r>
              <a:rPr lang="uz-Cyrl-UZ" dirty="0"/>
              <a:t>h</a:t>
            </a:r>
            <a:r>
              <a:rPr lang="uk-UA" dirty="0" err="1"/>
              <a:t>ozirgi</a:t>
            </a:r>
            <a:r>
              <a:rPr lang="uk-UA" dirty="0"/>
              <a:t> </a:t>
            </a:r>
            <a:r>
              <a:rPr lang="uk-UA" dirty="0" err="1"/>
              <a:t>qiymati</a:t>
            </a:r>
            <a:r>
              <a:rPr lang="uk-UA" dirty="0"/>
              <a:t> </a:t>
            </a:r>
            <a:r>
              <a:rPr lang="uk-UA" dirty="0" err="1"/>
              <a:t>berilgan</a:t>
            </a:r>
            <a:r>
              <a:rPr lang="uk-UA" dirty="0"/>
              <a:t> </a:t>
            </a:r>
            <a:r>
              <a:rPr lang="uk-UA" dirty="0" err="1"/>
              <a:t>qiymatidan</a:t>
            </a:r>
            <a:r>
              <a:rPr lang="uk-UA" dirty="0"/>
              <a:t> </a:t>
            </a:r>
            <a:r>
              <a:rPr lang="uk-UA" dirty="0" err="1"/>
              <a:t>chetga</a:t>
            </a:r>
            <a:r>
              <a:rPr lang="uk-UA" dirty="0"/>
              <a:t> </a:t>
            </a:r>
            <a:r>
              <a:rPr lang="uk-UA" dirty="0" err="1"/>
              <a:t>chiqishi</a:t>
            </a:r>
            <a:r>
              <a:rPr lang="uk-UA" dirty="0"/>
              <a:t> </a:t>
            </a:r>
            <a:r>
              <a:rPr lang="uk-UA" dirty="0" err="1"/>
              <a:t>mumkin</a:t>
            </a:r>
            <a:r>
              <a:rPr lang="uk-UA" dirty="0"/>
              <a:t>. S</a:t>
            </a:r>
            <a:r>
              <a:rPr lang="en-US" dirty="0"/>
              <a:t>h</a:t>
            </a:r>
            <a:r>
              <a:rPr lang="uk-UA" dirty="0"/>
              <a:t>u </a:t>
            </a:r>
            <a:r>
              <a:rPr lang="uk-UA" dirty="0" err="1"/>
              <a:t>paytda</a:t>
            </a:r>
            <a:r>
              <a:rPr lang="uk-UA" dirty="0"/>
              <a:t> </a:t>
            </a:r>
            <a:r>
              <a:rPr lang="uz-Cyrl-UZ" dirty="0"/>
              <a:t>h</a:t>
            </a:r>
            <a:r>
              <a:rPr lang="uk-UA" dirty="0" err="1"/>
              <a:t>osil</a:t>
            </a:r>
            <a:r>
              <a:rPr lang="uk-UA" dirty="0"/>
              <a:t> </a:t>
            </a:r>
            <a:r>
              <a:rPr lang="uk-UA" dirty="0" err="1"/>
              <a:t>bo’lgan</a:t>
            </a:r>
            <a:r>
              <a:rPr lang="uk-UA" dirty="0"/>
              <a:t> </a:t>
            </a:r>
            <a:r>
              <a:rPr lang="uk-UA" dirty="0" err="1"/>
              <a:t>qiymatlarni</a:t>
            </a:r>
            <a:r>
              <a:rPr lang="uk-UA" dirty="0"/>
              <a:t> </a:t>
            </a:r>
            <a:r>
              <a:rPr lang="uk-UA" dirty="0" err="1"/>
              <a:t>farqini</a:t>
            </a:r>
            <a:r>
              <a:rPr lang="uk-UA" dirty="0"/>
              <a:t> </a:t>
            </a:r>
            <a:r>
              <a:rPr lang="uk-UA" dirty="0" err="1"/>
              <a:t>xato</a:t>
            </a:r>
            <a:r>
              <a:rPr lang="uk-UA" dirty="0"/>
              <a:t>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nomoslik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</a:t>
            </a:r>
            <a:endParaRPr lang="ru-RU" dirty="0"/>
          </a:p>
          <a:p>
            <a:r>
              <a:rPr lang="uk-UA" dirty="0"/>
              <a:t>         Xato </a:t>
            </a:r>
            <a:r>
              <a:rPr lang="uk-UA" dirty="0" err="1"/>
              <a:t>yoki</a:t>
            </a:r>
            <a:r>
              <a:rPr lang="uk-UA" dirty="0"/>
              <a:t> </a:t>
            </a:r>
            <a:r>
              <a:rPr lang="uk-UA" dirty="0" err="1"/>
              <a:t>nomoslik</a:t>
            </a:r>
            <a:r>
              <a:rPr lang="uk-UA" dirty="0"/>
              <a:t> </a:t>
            </a:r>
            <a:r>
              <a:rPr lang="uk-UA" dirty="0" err="1"/>
              <a:t>nolga</a:t>
            </a:r>
            <a:r>
              <a:rPr lang="uk-UA" dirty="0"/>
              <a:t> </a:t>
            </a:r>
            <a:r>
              <a:rPr lang="uk-UA" dirty="0" err="1"/>
              <a:t>teng</a:t>
            </a:r>
            <a:r>
              <a:rPr lang="uk-UA" dirty="0"/>
              <a:t> </a:t>
            </a:r>
            <a:r>
              <a:rPr lang="uk-UA" dirty="0" err="1"/>
              <a:t>bo’lgan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</a:t>
            </a:r>
            <a:r>
              <a:rPr lang="uk-UA" dirty="0"/>
              <a:t> </a:t>
            </a:r>
            <a:r>
              <a:rPr lang="uk-UA" dirty="0" err="1"/>
              <a:t>turg’unlashgan</a:t>
            </a:r>
            <a:r>
              <a:rPr lang="uk-UA" dirty="0"/>
              <a:t> </a:t>
            </a:r>
            <a:r>
              <a:rPr lang="uk-UA" dirty="0" err="1"/>
              <a:t>rejim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/>
              <a:t>. </a:t>
            </a:r>
            <a:r>
              <a:rPr lang="uk-UA" dirty="0" err="1"/>
              <a:t>Turg’unlashgan</a:t>
            </a:r>
            <a:r>
              <a:rPr lang="uk-UA" dirty="0"/>
              <a:t> </a:t>
            </a:r>
            <a:r>
              <a:rPr lang="uk-UA" dirty="0" err="1"/>
              <a:t>rejimda</a:t>
            </a:r>
            <a:r>
              <a:rPr lang="uk-UA" dirty="0"/>
              <a:t> </a:t>
            </a:r>
            <a:r>
              <a:rPr lang="uk-UA" dirty="0" err="1"/>
              <a:t>moddiy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energetik</a:t>
            </a:r>
            <a:r>
              <a:rPr lang="uk-UA" dirty="0"/>
              <a:t> </a:t>
            </a:r>
            <a:r>
              <a:rPr lang="uk-UA" dirty="0" err="1"/>
              <a:t>balanslar</a:t>
            </a:r>
            <a:r>
              <a:rPr lang="uk-UA" dirty="0"/>
              <a:t> </a:t>
            </a:r>
            <a:r>
              <a:rPr lang="uk-UA" dirty="0" err="1"/>
              <a:t>kat’iy</a:t>
            </a:r>
            <a:r>
              <a:rPr lang="uk-UA" dirty="0"/>
              <a:t> </a:t>
            </a:r>
            <a:r>
              <a:rPr lang="uk-UA" dirty="0" err="1"/>
              <a:t>saqlanadi</a:t>
            </a:r>
            <a:r>
              <a:rPr lang="uk-UA" dirty="0"/>
              <a:t>. </a:t>
            </a:r>
            <a:r>
              <a:rPr lang="uk-UA" dirty="0" err="1"/>
              <a:t>Amalga</a:t>
            </a:r>
            <a:r>
              <a:rPr lang="uk-UA" dirty="0"/>
              <a:t> </a:t>
            </a:r>
            <a:r>
              <a:rPr lang="uk-UA" dirty="0" err="1"/>
              <a:t>ko’pincha</a:t>
            </a:r>
            <a:r>
              <a:rPr lang="uk-UA" dirty="0"/>
              <a:t> </a:t>
            </a:r>
            <a:r>
              <a:rPr lang="uk-UA" dirty="0" err="1"/>
              <a:t>xom</a:t>
            </a:r>
            <a:r>
              <a:rPr lang="uk-UA" dirty="0"/>
              <a:t> </a:t>
            </a:r>
            <a:r>
              <a:rPr lang="uk-UA" dirty="0" err="1"/>
              <a:t>ashyoning</a:t>
            </a:r>
            <a:r>
              <a:rPr lang="uk-UA" dirty="0"/>
              <a:t> </a:t>
            </a:r>
            <a:r>
              <a:rPr lang="uk-UA" dirty="0" err="1"/>
              <a:t>sarfi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tarkibi</a:t>
            </a:r>
            <a:r>
              <a:rPr lang="uk-UA" dirty="0"/>
              <a:t>, </a:t>
            </a:r>
            <a:r>
              <a:rPr lang="uk-UA" dirty="0" err="1"/>
              <a:t>apparatlardagi</a:t>
            </a:r>
            <a:r>
              <a:rPr lang="uk-UA" dirty="0"/>
              <a:t> </a:t>
            </a:r>
            <a:r>
              <a:rPr lang="uz-Cyrl-UZ" dirty="0"/>
              <a:t>h</a:t>
            </a:r>
            <a:r>
              <a:rPr lang="uk-UA" dirty="0" err="1"/>
              <a:t>arorat</a:t>
            </a:r>
            <a:r>
              <a:rPr lang="uk-UA" dirty="0"/>
              <a:t>, </a:t>
            </a:r>
            <a:r>
              <a:rPr lang="uk-UA" dirty="0" err="1"/>
              <a:t>bosim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xokazolarning</a:t>
            </a:r>
            <a:r>
              <a:rPr lang="uk-UA" dirty="0"/>
              <a:t> </a:t>
            </a:r>
            <a:r>
              <a:rPr lang="uk-UA" dirty="0" err="1"/>
              <a:t>o’zgarishlarga</a:t>
            </a:r>
            <a:r>
              <a:rPr lang="uk-UA" dirty="0"/>
              <a:t> </a:t>
            </a:r>
            <a:r>
              <a:rPr lang="uk-UA" dirty="0" err="1"/>
              <a:t>bog’liqligi</a:t>
            </a:r>
            <a:r>
              <a:rPr lang="uk-UA" dirty="0"/>
              <a:t> </a:t>
            </a:r>
            <a:r>
              <a:rPr lang="uk-UA" dirty="0" err="1"/>
              <a:t>kuzatiladi</a:t>
            </a:r>
            <a:r>
              <a:rPr lang="uk-UA" dirty="0"/>
              <a:t>.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jarayonning</a:t>
            </a:r>
            <a:r>
              <a:rPr lang="uk-UA" dirty="0"/>
              <a:t> </a:t>
            </a:r>
            <a:r>
              <a:rPr lang="uk-UA" dirty="0" err="1"/>
              <a:t>maqsadga</a:t>
            </a:r>
            <a:r>
              <a:rPr lang="uk-UA" dirty="0"/>
              <a:t> </a:t>
            </a:r>
            <a:r>
              <a:rPr lang="uk-UA" dirty="0" err="1"/>
              <a:t>muvofiq</a:t>
            </a:r>
            <a:r>
              <a:rPr lang="uk-UA" dirty="0"/>
              <a:t> </a:t>
            </a:r>
            <a:r>
              <a:rPr lang="uk-UA" dirty="0" err="1"/>
              <a:t>ravishda</a:t>
            </a:r>
            <a:r>
              <a:rPr lang="uk-UA" dirty="0"/>
              <a:t> </a:t>
            </a:r>
            <a:r>
              <a:rPr lang="uk-UA" dirty="0" err="1"/>
              <a:t>o’qib</a:t>
            </a:r>
            <a:r>
              <a:rPr lang="uk-UA" dirty="0"/>
              <a:t> </a:t>
            </a:r>
            <a:r>
              <a:rPr lang="uk-UA" dirty="0" err="1"/>
              <a:t>o’tishiga</a:t>
            </a:r>
            <a:r>
              <a:rPr lang="uk-UA" dirty="0"/>
              <a:t> </a:t>
            </a:r>
            <a:r>
              <a:rPr lang="uk-UA" dirty="0" err="1"/>
              <a:t>teskari</a:t>
            </a:r>
            <a:r>
              <a:rPr lang="uk-UA" dirty="0"/>
              <a:t> </a:t>
            </a:r>
            <a:r>
              <a:rPr lang="uk-UA" dirty="0" err="1"/>
              <a:t>ta’sir</a:t>
            </a:r>
            <a:r>
              <a:rPr lang="uk-UA" dirty="0"/>
              <a:t> </a:t>
            </a:r>
            <a:r>
              <a:rPr lang="uk-UA" dirty="0" err="1"/>
              <a:t>ko’rsatuvchi</a:t>
            </a:r>
            <a:r>
              <a:rPr lang="uk-UA" dirty="0"/>
              <a:t> </a:t>
            </a:r>
            <a:r>
              <a:rPr lang="uk-UA" dirty="0" err="1"/>
              <a:t>hamda</a:t>
            </a:r>
            <a:r>
              <a:rPr lang="uk-UA" dirty="0"/>
              <a:t> </a:t>
            </a:r>
            <a:r>
              <a:rPr lang="uk-UA" dirty="0" err="1"/>
              <a:t>sistemalardagi</a:t>
            </a:r>
            <a:r>
              <a:rPr lang="uk-UA" dirty="0"/>
              <a:t> </a:t>
            </a:r>
            <a:r>
              <a:rPr lang="uk-UA" dirty="0" err="1"/>
              <a:t>moddiy</a:t>
            </a:r>
            <a:r>
              <a:rPr lang="uk-UA" dirty="0"/>
              <a:t> </a:t>
            </a:r>
            <a:r>
              <a:rPr lang="uk-UA" dirty="0" err="1"/>
              <a:t>va</a:t>
            </a:r>
            <a:r>
              <a:rPr lang="uk-UA" dirty="0"/>
              <a:t> </a:t>
            </a:r>
            <a:r>
              <a:rPr lang="uk-UA" dirty="0" err="1"/>
              <a:t>energetik</a:t>
            </a:r>
            <a:r>
              <a:rPr lang="uk-UA" dirty="0"/>
              <a:t> </a:t>
            </a:r>
            <a:r>
              <a:rPr lang="uk-UA" dirty="0" err="1"/>
              <a:t>balansini</a:t>
            </a:r>
            <a:r>
              <a:rPr lang="uk-UA" dirty="0"/>
              <a:t> </a:t>
            </a:r>
            <a:r>
              <a:rPr lang="uk-UA" dirty="0" err="1"/>
              <a:t>buzuvchi</a:t>
            </a:r>
            <a:r>
              <a:rPr lang="uk-UA" dirty="0"/>
              <a:t> </a:t>
            </a:r>
            <a:r>
              <a:rPr lang="uk-UA" dirty="0" err="1"/>
              <a:t>holati</a:t>
            </a:r>
            <a:r>
              <a:rPr lang="uk-UA" dirty="0"/>
              <a:t> </a:t>
            </a:r>
            <a:r>
              <a:rPr lang="uk-UA" dirty="0" err="1"/>
              <a:t>g’alayonlanlar</a:t>
            </a:r>
            <a:r>
              <a:rPr lang="uk-UA" dirty="0"/>
              <a:t> </a:t>
            </a:r>
            <a:r>
              <a:rPr lang="uk-UA" dirty="0" err="1"/>
              <a:t>deb</a:t>
            </a:r>
            <a:r>
              <a:rPr lang="uk-UA" dirty="0"/>
              <a:t> </a:t>
            </a:r>
            <a:r>
              <a:rPr lang="uk-UA" dirty="0" err="1"/>
              <a:t>ataldi</a:t>
            </a:r>
            <a:r>
              <a:rPr lang="uk-UA" dirty="0"/>
              <a:t>. </a:t>
            </a:r>
            <a:r>
              <a:rPr lang="uk-UA" dirty="0" err="1"/>
              <a:t>G’alayonlanishlar</a:t>
            </a:r>
            <a:r>
              <a:rPr lang="uk-UA" dirty="0"/>
              <a:t> </a:t>
            </a:r>
            <a:r>
              <a:rPr lang="uk-UA" dirty="0" err="1"/>
              <a:t>ta’sirida</a:t>
            </a:r>
            <a:r>
              <a:rPr lang="uk-UA" dirty="0"/>
              <a:t> </a:t>
            </a:r>
            <a:r>
              <a:rPr lang="uk-UA" dirty="0" err="1"/>
              <a:t>xato</a:t>
            </a:r>
            <a:r>
              <a:rPr lang="uk-UA" dirty="0"/>
              <a:t> </a:t>
            </a:r>
            <a:r>
              <a:rPr lang="uk-UA" dirty="0" err="1"/>
              <a:t>paydo</a:t>
            </a:r>
            <a:r>
              <a:rPr lang="uk-UA" dirty="0"/>
              <a:t> </a:t>
            </a:r>
            <a:r>
              <a:rPr lang="uk-UA" dirty="0" err="1"/>
              <a:t>bo’ladigan</a:t>
            </a:r>
            <a:r>
              <a:rPr lang="uk-UA" dirty="0"/>
              <a:t> </a:t>
            </a:r>
            <a:r>
              <a:rPr lang="uk-UA" dirty="0" err="1"/>
              <a:t>texnologik</a:t>
            </a:r>
            <a:r>
              <a:rPr lang="uk-UA" dirty="0"/>
              <a:t> </a:t>
            </a:r>
            <a:r>
              <a:rPr lang="uk-UA" dirty="0" err="1"/>
              <a:t>jarayon</a:t>
            </a:r>
            <a:r>
              <a:rPr lang="uk-UA" dirty="0"/>
              <a:t> </a:t>
            </a:r>
            <a:r>
              <a:rPr lang="uk-UA" dirty="0" err="1"/>
              <a:t>rejimi</a:t>
            </a:r>
            <a:r>
              <a:rPr lang="uk-UA" dirty="0"/>
              <a:t> </a:t>
            </a:r>
            <a:r>
              <a:rPr lang="uk-UA" dirty="0" err="1"/>
              <a:t>turg’unlashmagan</a:t>
            </a:r>
            <a:r>
              <a:rPr lang="uk-UA" dirty="0"/>
              <a:t> </a:t>
            </a:r>
            <a:r>
              <a:rPr lang="uk-UA" dirty="0" err="1"/>
              <a:t>rejim</a:t>
            </a:r>
            <a:r>
              <a:rPr lang="uk-UA" dirty="0"/>
              <a:t> </a:t>
            </a:r>
            <a:r>
              <a:rPr lang="uk-UA" dirty="0" err="1"/>
              <a:t>deyiladi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978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</TotalTime>
  <Words>137</Words>
  <Application>Microsoft Office PowerPoint</Application>
  <PresentationFormat>Экран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Signal kuchaytiruvchi elementlar</vt:lpstr>
      <vt:lpstr>Kuchaytirish koeffisienti quyidagicha ifodalanadi:</vt:lpstr>
      <vt:lpstr>Презентация PowerPoint</vt:lpstr>
      <vt:lpstr>Презентация PowerPoint</vt:lpstr>
      <vt:lpstr>Ijrochi elementlar</vt:lpstr>
      <vt:lpstr>Rostlovchi elementlar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 kuchaytiruvchi elementlar</dc:title>
  <dc:creator>Elektrik</dc:creator>
  <cp:lastModifiedBy>Elektrik</cp:lastModifiedBy>
  <cp:revision>2</cp:revision>
  <dcterms:created xsi:type="dcterms:W3CDTF">2023-07-23T06:23:24Z</dcterms:created>
  <dcterms:modified xsi:type="dcterms:W3CDTF">2023-07-23T06:42:18Z</dcterms:modified>
</cp:coreProperties>
</file>