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34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8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5466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482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5932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570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02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4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87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32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66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25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55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16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192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4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B2E12-6F89-4434-BBF9-A346A0D978AA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AD9A34-8EAC-47F0-A3B2-145FD6C791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92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28733"/>
            <a:ext cx="9144000" cy="162083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cap="all" dirty="0"/>
              <a:t>SIGNAL KUCHAYTIRUVCHI </a:t>
            </a:r>
            <a:r>
              <a:rPr lang="en-US" b="1" cap="all" dirty="0" smtClean="0"/>
              <a:t>ELEMENTLAR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6815" y="1949570"/>
            <a:ext cx="10136038" cy="4710021"/>
          </a:xfrm>
        </p:spPr>
        <p:txBody>
          <a:bodyPr/>
          <a:lstStyle/>
          <a:p>
            <a:pPr algn="l"/>
            <a:r>
              <a:rPr lang="en-US" dirty="0"/>
              <a:t> </a:t>
            </a:r>
            <a:r>
              <a:rPr lang="uk-UA" dirty="0"/>
              <a:t>         </a:t>
            </a:r>
            <a:r>
              <a:rPr lang="uk-UA" dirty="0" err="1"/>
              <a:t>Signal</a:t>
            </a:r>
            <a:r>
              <a:rPr lang="uk-UA" dirty="0"/>
              <a:t> </a:t>
            </a:r>
            <a:r>
              <a:rPr lang="uk-UA" dirty="0" err="1"/>
              <a:t>kuchaytirgich</a:t>
            </a:r>
            <a:r>
              <a:rPr lang="uk-UA" dirty="0"/>
              <a:t> </a:t>
            </a:r>
            <a:r>
              <a:rPr lang="uk-UA" dirty="0" err="1"/>
              <a:t>tashqi</a:t>
            </a:r>
            <a:r>
              <a:rPr lang="uk-UA" dirty="0"/>
              <a:t> </a:t>
            </a:r>
            <a:r>
              <a:rPr lang="uk-UA" dirty="0" err="1"/>
              <a:t>energiya</a:t>
            </a:r>
            <a:r>
              <a:rPr lang="uk-UA" dirty="0"/>
              <a:t> </a:t>
            </a:r>
            <a:r>
              <a:rPr lang="uk-UA" dirty="0" err="1"/>
              <a:t>manbaining</a:t>
            </a:r>
            <a:r>
              <a:rPr lang="uk-UA" dirty="0"/>
              <a:t> </a:t>
            </a:r>
            <a:r>
              <a:rPr lang="uk-UA" dirty="0" err="1"/>
              <a:t>turiga</a:t>
            </a:r>
            <a:r>
              <a:rPr lang="uk-UA" dirty="0"/>
              <a:t> </a:t>
            </a:r>
            <a:r>
              <a:rPr lang="uk-UA" dirty="0" err="1"/>
              <a:t>qarab</a:t>
            </a:r>
            <a:r>
              <a:rPr lang="uk-UA" dirty="0"/>
              <a:t> </a:t>
            </a:r>
            <a:r>
              <a:rPr lang="uk-UA" dirty="0" err="1"/>
              <a:t>elektrik</a:t>
            </a:r>
            <a:r>
              <a:rPr lang="uk-UA" dirty="0"/>
              <a:t>, </a:t>
            </a:r>
            <a:r>
              <a:rPr lang="uk-UA" dirty="0" err="1"/>
              <a:t>pnevmatik</a:t>
            </a:r>
            <a:r>
              <a:rPr lang="uk-UA" dirty="0"/>
              <a:t>, </a:t>
            </a:r>
            <a:r>
              <a:rPr lang="uk-UA" dirty="0" err="1"/>
              <a:t>gidravlik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boshqa</a:t>
            </a:r>
            <a:r>
              <a:rPr lang="uk-UA" dirty="0"/>
              <a:t> </a:t>
            </a:r>
            <a:r>
              <a:rPr lang="uk-UA" dirty="0" err="1"/>
              <a:t>tiplarga</a:t>
            </a:r>
            <a:r>
              <a:rPr lang="uk-UA" dirty="0"/>
              <a:t> </a:t>
            </a:r>
            <a:r>
              <a:rPr lang="uk-UA" dirty="0" err="1"/>
              <a:t>bo’linadi</a:t>
            </a:r>
            <a:r>
              <a:rPr lang="uk-UA" dirty="0"/>
              <a:t>. </a:t>
            </a:r>
            <a:r>
              <a:rPr lang="uk-UA" dirty="0" err="1"/>
              <a:t>Bunday</a:t>
            </a:r>
            <a:r>
              <a:rPr lang="uk-UA" dirty="0"/>
              <a:t> </a:t>
            </a:r>
            <a:r>
              <a:rPr lang="uk-UA" dirty="0" err="1"/>
              <a:t>kuchaytirgichlar</a:t>
            </a:r>
            <a:r>
              <a:rPr lang="uk-UA" dirty="0"/>
              <a:t> </a:t>
            </a:r>
            <a:r>
              <a:rPr lang="uk-UA" dirty="0" err="1"/>
              <a:t>statik</a:t>
            </a:r>
            <a:r>
              <a:rPr lang="uk-UA" dirty="0"/>
              <a:t> </a:t>
            </a:r>
            <a:r>
              <a:rPr lang="uk-UA" dirty="0" err="1"/>
              <a:t>xarakteristikasi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kuchaytirish</a:t>
            </a:r>
            <a:r>
              <a:rPr lang="uk-UA" dirty="0"/>
              <a:t> </a:t>
            </a:r>
            <a:r>
              <a:rPr lang="uk-UA" dirty="0" err="1"/>
              <a:t>koeffisientlari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bir-biridan</a:t>
            </a:r>
            <a:r>
              <a:rPr lang="uk-UA" dirty="0"/>
              <a:t> </a:t>
            </a:r>
            <a:r>
              <a:rPr lang="uk-UA" dirty="0" err="1"/>
              <a:t>farq</a:t>
            </a:r>
            <a:r>
              <a:rPr lang="uk-UA" dirty="0"/>
              <a:t> </a:t>
            </a:r>
            <a:r>
              <a:rPr lang="uk-UA" dirty="0" err="1"/>
              <a:t>qiladi</a:t>
            </a:r>
            <a:r>
              <a:rPr lang="uk-UA" dirty="0"/>
              <a:t>.</a:t>
            </a:r>
            <a:endParaRPr lang="ru-RU" dirty="0"/>
          </a:p>
          <a:p>
            <a:pPr algn="l"/>
            <a:r>
              <a:rPr lang="uk-UA" dirty="0"/>
              <a:t>         </a:t>
            </a:r>
            <a:r>
              <a:rPr lang="uk-UA" dirty="0" err="1"/>
              <a:t>Kuchaytirish</a:t>
            </a:r>
            <a:r>
              <a:rPr lang="uk-UA" dirty="0"/>
              <a:t> </a:t>
            </a:r>
            <a:r>
              <a:rPr lang="uk-UA" dirty="0" err="1"/>
              <a:t>koeffisienti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tashqi</a:t>
            </a:r>
            <a:r>
              <a:rPr lang="uk-UA" dirty="0"/>
              <a:t> </a:t>
            </a:r>
            <a:r>
              <a:rPr lang="uk-UA" dirty="0" err="1"/>
              <a:t>energiya</a:t>
            </a:r>
            <a:r>
              <a:rPr lang="uk-UA" dirty="0"/>
              <a:t> </a:t>
            </a:r>
            <a:r>
              <a:rPr lang="uk-UA" dirty="0" err="1"/>
              <a:t>manbaining</a:t>
            </a:r>
            <a:r>
              <a:rPr lang="uk-UA" dirty="0"/>
              <a:t> </a:t>
            </a:r>
            <a:r>
              <a:rPr lang="uk-UA" dirty="0" err="1"/>
              <a:t>quvvati</a:t>
            </a:r>
            <a:r>
              <a:rPr lang="uk-UA" dirty="0"/>
              <a:t> </a:t>
            </a:r>
            <a:r>
              <a:rPr lang="uk-UA" dirty="0" err="1"/>
              <a:t>kuchaytirgichlarni</a:t>
            </a:r>
            <a:r>
              <a:rPr lang="uk-UA" dirty="0"/>
              <a:t> </a:t>
            </a:r>
            <a:r>
              <a:rPr lang="uk-UA" dirty="0" err="1"/>
              <a:t>xarakterlovchi</a:t>
            </a:r>
            <a:r>
              <a:rPr lang="uk-UA" dirty="0"/>
              <a:t> </a:t>
            </a:r>
            <a:r>
              <a:rPr lang="uk-UA" dirty="0" err="1"/>
              <a:t>asosiy</a:t>
            </a:r>
            <a:r>
              <a:rPr lang="uk-UA" dirty="0"/>
              <a:t> </a:t>
            </a:r>
            <a:r>
              <a:rPr lang="uk-UA" dirty="0" err="1"/>
              <a:t>parametrlar</a:t>
            </a:r>
            <a:r>
              <a:rPr lang="uk-UA" dirty="0"/>
              <a:t> </a:t>
            </a:r>
            <a:r>
              <a:rPr lang="uk-UA" dirty="0" err="1"/>
              <a:t>hisoblanadi</a:t>
            </a:r>
            <a:r>
              <a:rPr lang="uk-UA" dirty="0"/>
              <a:t>.</a:t>
            </a:r>
            <a:endParaRPr lang="ru-RU" dirty="0"/>
          </a:p>
          <a:p>
            <a:pPr algn="l"/>
            <a:r>
              <a:rPr lang="uk-UA" dirty="0"/>
              <a:t> </a:t>
            </a:r>
            <a:endParaRPr lang="ru-RU" dirty="0"/>
          </a:p>
          <a:p>
            <a:pPr algn="l"/>
            <a:r>
              <a:rPr lang="uk-UA" dirty="0"/>
              <a:t>         </a:t>
            </a:r>
            <a:r>
              <a:rPr lang="uk-UA" dirty="0" err="1"/>
              <a:t>Kuchaytirish</a:t>
            </a:r>
            <a:r>
              <a:rPr lang="uk-UA" dirty="0"/>
              <a:t> </a:t>
            </a:r>
            <a:r>
              <a:rPr lang="uk-UA" dirty="0" err="1"/>
              <a:t>koeffisienti</a:t>
            </a:r>
            <a:r>
              <a:rPr lang="uk-UA" dirty="0"/>
              <a:t> </a:t>
            </a:r>
            <a:r>
              <a:rPr lang="uk-UA" dirty="0" err="1"/>
              <a:t>quyidagicha</a:t>
            </a:r>
            <a:r>
              <a:rPr lang="uk-UA" dirty="0"/>
              <a:t> </a:t>
            </a:r>
            <a:r>
              <a:rPr lang="uk-UA" dirty="0" err="1"/>
              <a:t>ifodalanadi</a:t>
            </a:r>
            <a:r>
              <a:rPr lang="uk-UA" dirty="0"/>
              <a:t>:</a:t>
            </a:r>
            <a:endParaRPr lang="ru-RU" dirty="0"/>
          </a:p>
          <a:p>
            <a:pPr algn="l"/>
            <a:r>
              <a:rPr lang="en-US" dirty="0" smtClean="0"/>
              <a:t>                                                  </a:t>
            </a:r>
            <a:r>
              <a:rPr lang="uk-UA" dirty="0" smtClean="0"/>
              <a:t>K=</a:t>
            </a:r>
            <a:r>
              <a:rPr lang="uk-UA" dirty="0" err="1" smtClean="0"/>
              <a:t>X</a:t>
            </a:r>
            <a:r>
              <a:rPr lang="uk-UA" baseline="-25000" dirty="0" err="1" smtClean="0"/>
              <a:t>ch</a:t>
            </a:r>
            <a:r>
              <a:rPr lang="uk-UA" dirty="0"/>
              <a:t> / </a:t>
            </a:r>
            <a:r>
              <a:rPr lang="uk-UA" dirty="0" err="1"/>
              <a:t>X</a:t>
            </a:r>
            <a:r>
              <a:rPr lang="uk-UA" baseline="-25000" dirty="0" err="1"/>
              <a:t>k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pPr algn="l"/>
            <a:r>
              <a:rPr lang="uk-UA" dirty="0"/>
              <a:t>         </a:t>
            </a:r>
            <a:r>
              <a:rPr lang="uk-UA" dirty="0" err="1"/>
              <a:t>Bunda</a:t>
            </a:r>
            <a:endParaRPr lang="ru-RU" dirty="0"/>
          </a:p>
          <a:p>
            <a:pPr algn="l"/>
            <a:r>
              <a:rPr lang="uk-UA" dirty="0" err="1"/>
              <a:t>X</a:t>
            </a:r>
            <a:r>
              <a:rPr lang="uk-UA" baseline="-25000" dirty="0" err="1"/>
              <a:t>ch</a:t>
            </a:r>
            <a:r>
              <a:rPr lang="uk-UA" dirty="0"/>
              <a:t> – </a:t>
            </a:r>
            <a:r>
              <a:rPr lang="uk-UA" dirty="0" err="1"/>
              <a:t>kuchaytirgichning</a:t>
            </a:r>
            <a:r>
              <a:rPr lang="uk-UA" dirty="0"/>
              <a:t> </a:t>
            </a:r>
            <a:r>
              <a:rPr lang="uk-UA" dirty="0" err="1"/>
              <a:t>chiqishdagi</a:t>
            </a:r>
            <a:r>
              <a:rPr lang="uk-UA" dirty="0"/>
              <a:t> </a:t>
            </a:r>
            <a:r>
              <a:rPr lang="uk-UA" dirty="0" err="1"/>
              <a:t>signal</a:t>
            </a:r>
            <a:r>
              <a:rPr lang="uk-UA" dirty="0"/>
              <a:t>,</a:t>
            </a:r>
            <a:endParaRPr lang="ru-RU" dirty="0"/>
          </a:p>
          <a:p>
            <a:pPr algn="l"/>
            <a:r>
              <a:rPr lang="uk-UA" dirty="0" err="1"/>
              <a:t>X</a:t>
            </a:r>
            <a:r>
              <a:rPr lang="uk-UA" baseline="-25000" dirty="0" err="1"/>
              <a:t>k</a:t>
            </a:r>
            <a:r>
              <a:rPr lang="uk-UA" dirty="0"/>
              <a:t> – </a:t>
            </a:r>
            <a:r>
              <a:rPr lang="uk-UA" dirty="0" err="1"/>
              <a:t>kirishdagi</a:t>
            </a:r>
            <a:r>
              <a:rPr lang="uk-UA" dirty="0"/>
              <a:t> </a:t>
            </a:r>
            <a:r>
              <a:rPr lang="uk-UA" dirty="0" err="1"/>
              <a:t>signal</a:t>
            </a:r>
            <a:r>
              <a:rPr lang="uk-UA" dirty="0"/>
              <a:t>.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46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345" y="1082287"/>
            <a:ext cx="8596668" cy="3880773"/>
          </a:xfrm>
        </p:spPr>
        <p:txBody>
          <a:bodyPr>
            <a:normAutofit/>
          </a:bodyPr>
          <a:lstStyle/>
          <a:p>
            <a:r>
              <a:rPr lang="uk-UA" dirty="0"/>
              <a:t>         </a:t>
            </a:r>
            <a:r>
              <a:rPr lang="uk-UA" dirty="0" err="1"/>
              <a:t>Elektrik</a:t>
            </a:r>
            <a:r>
              <a:rPr lang="uk-UA" dirty="0"/>
              <a:t> </a:t>
            </a:r>
            <a:r>
              <a:rPr lang="uk-UA" dirty="0" err="1"/>
              <a:t>signal</a:t>
            </a:r>
            <a:r>
              <a:rPr lang="uk-UA" dirty="0"/>
              <a:t> </a:t>
            </a:r>
            <a:r>
              <a:rPr lang="uk-UA" dirty="0" err="1"/>
              <a:t>kuchaytirgichlarning</a:t>
            </a:r>
            <a:r>
              <a:rPr lang="uk-UA" dirty="0"/>
              <a:t> </a:t>
            </a:r>
            <a:r>
              <a:rPr lang="uk-UA" dirty="0" err="1"/>
              <a:t>kuchaytirish</a:t>
            </a:r>
            <a:r>
              <a:rPr lang="uk-UA" dirty="0"/>
              <a:t> </a:t>
            </a:r>
            <a:r>
              <a:rPr lang="uk-UA" dirty="0" err="1"/>
              <a:t>koeffisienti</a:t>
            </a:r>
            <a:r>
              <a:rPr lang="uk-UA" dirty="0"/>
              <a:t> </a:t>
            </a:r>
            <a:r>
              <a:rPr lang="uk-UA" dirty="0" err="1"/>
              <a:t>signalning</a:t>
            </a:r>
            <a:r>
              <a:rPr lang="uk-UA" dirty="0"/>
              <a:t> </a:t>
            </a:r>
            <a:r>
              <a:rPr lang="uk-UA" dirty="0" err="1"/>
              <a:t>quvvati</a:t>
            </a:r>
            <a:r>
              <a:rPr lang="uk-UA" dirty="0"/>
              <a:t> R, </a:t>
            </a:r>
            <a:r>
              <a:rPr lang="uk-UA" dirty="0" err="1"/>
              <a:t>toki</a:t>
            </a:r>
            <a:r>
              <a:rPr lang="uk-UA" dirty="0"/>
              <a:t> 1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kuchlanish</a:t>
            </a:r>
            <a:r>
              <a:rPr lang="uk-UA" dirty="0"/>
              <a:t> </a:t>
            </a:r>
            <a:r>
              <a:rPr lang="uk-UA" dirty="0" err="1"/>
              <a:t>orqali</a:t>
            </a:r>
            <a:r>
              <a:rPr lang="uk-UA" dirty="0"/>
              <a:t>  </a:t>
            </a:r>
            <a:r>
              <a:rPr lang="uk-UA" dirty="0" err="1"/>
              <a:t>ifodalanishi</a:t>
            </a:r>
            <a:r>
              <a:rPr lang="uk-UA" dirty="0"/>
              <a:t> </a:t>
            </a:r>
            <a:r>
              <a:rPr lang="uk-UA" dirty="0" err="1"/>
              <a:t>mumkin</a:t>
            </a:r>
            <a:r>
              <a:rPr lang="uk-UA" dirty="0"/>
              <a:t>, </a:t>
            </a:r>
            <a:r>
              <a:rPr lang="uk-UA" dirty="0" err="1"/>
              <a:t>ular</a:t>
            </a:r>
            <a:r>
              <a:rPr lang="uk-UA" dirty="0"/>
              <a:t> </a:t>
            </a:r>
            <a:r>
              <a:rPr lang="uk-UA" dirty="0" err="1"/>
              <a:t>mos</a:t>
            </a:r>
            <a:r>
              <a:rPr lang="uk-UA" dirty="0"/>
              <a:t> </a:t>
            </a:r>
            <a:r>
              <a:rPr lang="uk-UA" dirty="0" err="1"/>
              <a:t>ravishda</a:t>
            </a:r>
            <a:r>
              <a:rPr lang="uk-UA" dirty="0"/>
              <a:t> </a:t>
            </a:r>
            <a:r>
              <a:rPr lang="uk-UA" dirty="0" err="1"/>
              <a:t>quvvat</a:t>
            </a:r>
            <a:r>
              <a:rPr lang="uk-UA" dirty="0"/>
              <a:t> </a:t>
            </a:r>
            <a:r>
              <a:rPr lang="uk-UA" dirty="0" err="1"/>
              <a:t>bo’yicha</a:t>
            </a:r>
            <a:r>
              <a:rPr lang="uk-UA" dirty="0"/>
              <a:t> </a:t>
            </a:r>
            <a:r>
              <a:rPr lang="uk-UA" dirty="0" err="1"/>
              <a:t>kuchaytirish</a:t>
            </a:r>
            <a:r>
              <a:rPr lang="uk-UA" dirty="0"/>
              <a:t> </a:t>
            </a:r>
            <a:r>
              <a:rPr lang="uk-UA" dirty="0" err="1"/>
              <a:t>koeffisienti</a:t>
            </a:r>
            <a:r>
              <a:rPr lang="uk-UA" dirty="0"/>
              <a:t>, </a:t>
            </a:r>
            <a:r>
              <a:rPr lang="uk-UA" dirty="0" err="1"/>
              <a:t>tok</a:t>
            </a:r>
            <a:r>
              <a:rPr lang="uk-UA" dirty="0"/>
              <a:t> </a:t>
            </a:r>
            <a:r>
              <a:rPr lang="uk-UA" dirty="0" err="1"/>
              <a:t>bo’yicha</a:t>
            </a:r>
            <a:r>
              <a:rPr lang="uk-UA" dirty="0"/>
              <a:t> </a:t>
            </a:r>
            <a:r>
              <a:rPr lang="uk-UA" dirty="0" err="1"/>
              <a:t>kuchaytirish</a:t>
            </a:r>
            <a:r>
              <a:rPr lang="uk-UA" dirty="0"/>
              <a:t> </a:t>
            </a:r>
            <a:r>
              <a:rPr lang="uk-UA" dirty="0" err="1"/>
              <a:t>koeffisienti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kuchlanish</a:t>
            </a:r>
            <a:r>
              <a:rPr lang="uk-UA" dirty="0"/>
              <a:t> </a:t>
            </a:r>
            <a:r>
              <a:rPr lang="uk-UA" dirty="0" err="1"/>
              <a:t>bo’yicha</a:t>
            </a:r>
            <a:r>
              <a:rPr lang="uk-UA" dirty="0"/>
              <a:t> </a:t>
            </a:r>
            <a:r>
              <a:rPr lang="uk-UA" dirty="0" err="1"/>
              <a:t>kuchaytirish</a:t>
            </a:r>
            <a:r>
              <a:rPr lang="uk-UA" dirty="0"/>
              <a:t> </a:t>
            </a:r>
            <a:r>
              <a:rPr lang="uk-UA" dirty="0" err="1"/>
              <a:t>koeffisienti</a:t>
            </a:r>
            <a:r>
              <a:rPr lang="uk-UA" dirty="0"/>
              <a:t> </a:t>
            </a:r>
            <a:r>
              <a:rPr lang="uk-UA" dirty="0" err="1"/>
              <a:t>deb</a:t>
            </a:r>
            <a:r>
              <a:rPr lang="uk-UA" dirty="0"/>
              <a:t> </a:t>
            </a:r>
            <a:r>
              <a:rPr lang="uk-UA" dirty="0" err="1"/>
              <a:t>ataladi</a:t>
            </a:r>
            <a:r>
              <a:rPr lang="uk-UA" dirty="0" smtClean="0"/>
              <a:t>.</a:t>
            </a:r>
            <a:r>
              <a:rPr lang="uk-UA" dirty="0"/>
              <a:t>     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uk-UA" dirty="0"/>
              <a:t> </a:t>
            </a:r>
            <a:r>
              <a:rPr lang="uk-UA" dirty="0" err="1"/>
              <a:t>Signal</a:t>
            </a:r>
            <a:r>
              <a:rPr lang="uk-UA" dirty="0"/>
              <a:t> </a:t>
            </a:r>
            <a:r>
              <a:rPr lang="uk-UA" dirty="0" err="1"/>
              <a:t>kuchaytirgich</a:t>
            </a:r>
            <a:r>
              <a:rPr lang="uk-UA" dirty="0"/>
              <a:t> </a:t>
            </a:r>
            <a:r>
              <a:rPr lang="uk-UA" dirty="0" err="1"/>
              <a:t>elementlariga</a:t>
            </a:r>
            <a:r>
              <a:rPr lang="uk-UA" dirty="0"/>
              <a:t> </a:t>
            </a:r>
            <a:r>
              <a:rPr lang="uk-UA" dirty="0" err="1"/>
              <a:t>quyidagi</a:t>
            </a:r>
            <a:r>
              <a:rPr lang="uk-UA" dirty="0"/>
              <a:t> </a:t>
            </a:r>
            <a:r>
              <a:rPr lang="uk-UA" dirty="0" err="1"/>
              <a:t>talablar</a:t>
            </a:r>
            <a:r>
              <a:rPr lang="uk-UA" dirty="0"/>
              <a:t> </a:t>
            </a:r>
            <a:r>
              <a:rPr lang="uk-UA" dirty="0" err="1"/>
              <a:t>qo’yiladi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1.          </a:t>
            </a:r>
            <a:r>
              <a:rPr lang="uk-UA" dirty="0" err="1"/>
              <a:t>Kuchaytirgichning</a:t>
            </a:r>
            <a:r>
              <a:rPr lang="uk-UA" dirty="0"/>
              <a:t> </a:t>
            </a:r>
            <a:r>
              <a:rPr lang="uk-UA" dirty="0" err="1"/>
              <a:t>chiquvchi</a:t>
            </a:r>
            <a:r>
              <a:rPr lang="uk-UA" dirty="0"/>
              <a:t> </a:t>
            </a:r>
            <a:r>
              <a:rPr lang="uk-UA" dirty="0" err="1"/>
              <a:t>signali</a:t>
            </a:r>
            <a:r>
              <a:rPr lang="uk-UA" dirty="0"/>
              <a:t>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elementni</a:t>
            </a:r>
            <a:r>
              <a:rPr lang="uk-UA" dirty="0"/>
              <a:t> </a:t>
            </a:r>
            <a:r>
              <a:rPr lang="uk-UA" dirty="0" err="1"/>
              <a:t>ishga</a:t>
            </a:r>
            <a:r>
              <a:rPr lang="uk-UA" dirty="0"/>
              <a:t> </a:t>
            </a:r>
            <a:r>
              <a:rPr lang="uk-UA" dirty="0" err="1"/>
              <a:t>tushirish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etarli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2.          </a:t>
            </a:r>
            <a:r>
              <a:rPr lang="uk-UA" dirty="0" err="1"/>
              <a:t>Sezgirligi</a:t>
            </a:r>
            <a:r>
              <a:rPr lang="uk-UA" dirty="0"/>
              <a:t> </a:t>
            </a:r>
            <a:r>
              <a:rPr lang="uk-UA" dirty="0" err="1"/>
              <a:t>yuqori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3.          </a:t>
            </a:r>
            <a:r>
              <a:rPr lang="uk-UA" dirty="0" err="1"/>
              <a:t>Inersionligi</a:t>
            </a:r>
            <a:r>
              <a:rPr lang="uk-UA" dirty="0"/>
              <a:t> </a:t>
            </a:r>
            <a:r>
              <a:rPr lang="uk-UA" dirty="0" err="1"/>
              <a:t>kam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4.          </a:t>
            </a:r>
            <a:r>
              <a:rPr lang="uk-UA" dirty="0" err="1"/>
              <a:t>Xarakteristikasi</a:t>
            </a:r>
            <a:r>
              <a:rPr lang="uk-UA" dirty="0"/>
              <a:t> </a:t>
            </a:r>
            <a:r>
              <a:rPr lang="uk-UA" dirty="0" err="1"/>
              <a:t>to’g’ri</a:t>
            </a:r>
            <a:r>
              <a:rPr lang="uk-UA" dirty="0"/>
              <a:t> </a:t>
            </a:r>
            <a:r>
              <a:rPr lang="uk-UA" dirty="0" err="1"/>
              <a:t>chiziqqa</a:t>
            </a:r>
            <a:r>
              <a:rPr lang="uk-UA" dirty="0"/>
              <a:t> </a:t>
            </a:r>
            <a:r>
              <a:rPr lang="uk-UA" dirty="0" err="1"/>
              <a:t>yaqin</a:t>
            </a:r>
            <a:r>
              <a:rPr lang="uk-UA" dirty="0"/>
              <a:t> </a:t>
            </a:r>
            <a:r>
              <a:rPr lang="uk-UA" dirty="0" err="1"/>
              <a:t>bo’lishi</a:t>
            </a:r>
            <a:r>
              <a:rPr lang="uk-UA" dirty="0"/>
              <a:t> </a:t>
            </a:r>
            <a:r>
              <a:rPr lang="uk-UA" dirty="0" err="1"/>
              <a:t>kerak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23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081" y="875253"/>
            <a:ext cx="8596668" cy="5111479"/>
          </a:xfrm>
        </p:spPr>
        <p:txBody>
          <a:bodyPr>
            <a:normAutofit/>
          </a:bodyPr>
          <a:lstStyle/>
          <a:p>
            <a:r>
              <a:rPr lang="uk-UA" sz="2000" dirty="0" err="1"/>
              <a:t>Pnevmatik</a:t>
            </a:r>
            <a:r>
              <a:rPr lang="uk-UA" sz="2000" dirty="0"/>
              <a:t> </a:t>
            </a:r>
            <a:r>
              <a:rPr lang="uk-UA" sz="2000" dirty="0" err="1"/>
              <a:t>va</a:t>
            </a:r>
            <a:r>
              <a:rPr lang="uk-UA" sz="2000" dirty="0"/>
              <a:t> </a:t>
            </a:r>
            <a:r>
              <a:rPr lang="uk-UA" sz="2000" dirty="0" err="1"/>
              <a:t>gidravlik</a:t>
            </a:r>
            <a:r>
              <a:rPr lang="uk-UA" sz="2000" dirty="0"/>
              <a:t> </a:t>
            </a:r>
            <a:r>
              <a:rPr lang="uk-UA" sz="2000" dirty="0" err="1"/>
              <a:t>signal</a:t>
            </a:r>
            <a:r>
              <a:rPr lang="uk-UA" sz="2000" dirty="0"/>
              <a:t> </a:t>
            </a:r>
            <a:r>
              <a:rPr lang="uk-UA" sz="2000" dirty="0" err="1"/>
              <a:t>kuchaytirgichlar</a:t>
            </a:r>
            <a:r>
              <a:rPr lang="uk-UA" sz="2000" dirty="0"/>
              <a:t> </a:t>
            </a:r>
            <a:r>
              <a:rPr lang="uk-UA" sz="2000" dirty="0" err="1"/>
              <a:t>tuzilishi</a:t>
            </a:r>
            <a:r>
              <a:rPr lang="uk-UA" sz="2000" dirty="0"/>
              <a:t> </a:t>
            </a:r>
            <a:r>
              <a:rPr lang="uk-UA" sz="2000" dirty="0" err="1"/>
              <a:t>va</a:t>
            </a:r>
            <a:r>
              <a:rPr lang="uk-UA" sz="2000" dirty="0"/>
              <a:t> </a:t>
            </a:r>
            <a:r>
              <a:rPr lang="uk-UA" sz="2000" dirty="0" err="1"/>
              <a:t>ishlash</a:t>
            </a:r>
            <a:r>
              <a:rPr lang="uk-UA" sz="2000" dirty="0"/>
              <a:t> </a:t>
            </a:r>
            <a:r>
              <a:rPr lang="uk-UA" sz="2000" dirty="0" err="1"/>
              <a:t>prinsipi</a:t>
            </a:r>
            <a:r>
              <a:rPr lang="uk-UA" sz="2000" dirty="0"/>
              <a:t> </a:t>
            </a:r>
            <a:r>
              <a:rPr lang="uk-UA" sz="2000" dirty="0" err="1"/>
              <a:t>jihatidan</a:t>
            </a:r>
            <a:r>
              <a:rPr lang="uk-UA" sz="2000" dirty="0"/>
              <a:t> </a:t>
            </a:r>
            <a:r>
              <a:rPr lang="uk-UA" sz="2000" dirty="0" err="1"/>
              <a:t>bir</a:t>
            </a:r>
            <a:r>
              <a:rPr lang="uk-UA" sz="2000" dirty="0"/>
              <a:t> </a:t>
            </a:r>
            <a:r>
              <a:rPr lang="uk-UA" sz="2000" dirty="0" err="1"/>
              <a:t>xil</a:t>
            </a:r>
            <a:r>
              <a:rPr lang="uk-UA" sz="2000" dirty="0"/>
              <a:t> </a:t>
            </a:r>
            <a:r>
              <a:rPr lang="uk-UA" sz="2000" dirty="0" err="1"/>
              <a:t>bo’lib</a:t>
            </a:r>
            <a:r>
              <a:rPr lang="uk-UA" sz="2000" dirty="0"/>
              <a:t>, </a:t>
            </a:r>
            <a:r>
              <a:rPr lang="uk-UA" sz="2000" dirty="0" err="1"/>
              <a:t>chiqish</a:t>
            </a:r>
            <a:r>
              <a:rPr lang="uk-UA" sz="2000" dirty="0"/>
              <a:t> </a:t>
            </a:r>
            <a:r>
              <a:rPr lang="uk-UA" sz="2000" dirty="0" err="1"/>
              <a:t>signalining</a:t>
            </a:r>
            <a:r>
              <a:rPr lang="uk-UA" sz="2000" dirty="0"/>
              <a:t> </a:t>
            </a:r>
            <a:r>
              <a:rPr lang="uk-UA" sz="2000" dirty="0" err="1"/>
              <a:t>quvvati</a:t>
            </a:r>
            <a:r>
              <a:rPr lang="uk-UA" sz="2000" dirty="0"/>
              <a:t> </a:t>
            </a:r>
            <a:r>
              <a:rPr lang="uk-UA" sz="2000" dirty="0" err="1"/>
              <a:t>katta</a:t>
            </a:r>
            <a:r>
              <a:rPr lang="uk-UA" sz="2000" dirty="0"/>
              <a:t> </a:t>
            </a:r>
            <a:r>
              <a:rPr lang="uk-UA" sz="2000" dirty="0" err="1"/>
              <a:t>bo’lgani</a:t>
            </a:r>
            <a:r>
              <a:rPr lang="uk-UA" sz="2000" dirty="0"/>
              <a:t> </a:t>
            </a:r>
            <a:r>
              <a:rPr lang="uk-UA" sz="2000" dirty="0" err="1"/>
              <a:t>uchun</a:t>
            </a:r>
            <a:r>
              <a:rPr lang="uk-UA" sz="2000" dirty="0"/>
              <a:t> </a:t>
            </a:r>
            <a:r>
              <a:rPr lang="uk-UA" sz="2000" dirty="0" err="1"/>
              <a:t>ular</a:t>
            </a:r>
            <a:r>
              <a:rPr lang="uk-UA" sz="2000" dirty="0"/>
              <a:t> </a:t>
            </a:r>
            <a:r>
              <a:rPr lang="uk-UA" sz="2000" dirty="0" err="1"/>
              <a:t>ijrochi</a:t>
            </a:r>
            <a:r>
              <a:rPr lang="uk-UA" sz="2000" dirty="0"/>
              <a:t> </a:t>
            </a:r>
            <a:r>
              <a:rPr lang="uk-UA" sz="2000" dirty="0" err="1"/>
              <a:t>elementlarga</a:t>
            </a:r>
            <a:r>
              <a:rPr lang="uk-UA" sz="2000" dirty="0"/>
              <a:t> </a:t>
            </a:r>
            <a:r>
              <a:rPr lang="uk-UA" sz="2000" dirty="0" err="1"/>
              <a:t>bevosita</a:t>
            </a:r>
            <a:r>
              <a:rPr lang="uk-UA" sz="2000" dirty="0"/>
              <a:t> </a:t>
            </a:r>
            <a:r>
              <a:rPr lang="uk-UA" sz="2000" dirty="0" err="1"/>
              <a:t>ta’sir</a:t>
            </a:r>
            <a:r>
              <a:rPr lang="uk-UA" sz="2000" dirty="0"/>
              <a:t> </a:t>
            </a:r>
            <a:r>
              <a:rPr lang="uk-UA" sz="2000" dirty="0" err="1"/>
              <a:t>qila</a:t>
            </a:r>
            <a:r>
              <a:rPr lang="uk-UA" sz="2000" dirty="0"/>
              <a:t> </a:t>
            </a:r>
            <a:r>
              <a:rPr lang="uk-UA" sz="2000" dirty="0" err="1"/>
              <a:t>oladi</a:t>
            </a:r>
            <a:r>
              <a:rPr lang="uk-UA" sz="2000" dirty="0"/>
              <a:t> </a:t>
            </a:r>
            <a:r>
              <a:rPr lang="uk-UA" sz="2000" dirty="0" err="1"/>
              <a:t>va</a:t>
            </a:r>
            <a:r>
              <a:rPr lang="uk-UA" sz="2000" dirty="0"/>
              <a:t> </a:t>
            </a:r>
            <a:r>
              <a:rPr lang="uk-UA" sz="2000" dirty="0" err="1"/>
              <a:t>ko’pincha</a:t>
            </a:r>
            <a:r>
              <a:rPr lang="uk-UA" sz="2000" dirty="0"/>
              <a:t> </a:t>
            </a:r>
            <a:r>
              <a:rPr lang="uk-UA" sz="2000" dirty="0" err="1"/>
              <a:t>ijrochi</a:t>
            </a:r>
            <a:r>
              <a:rPr lang="uk-UA" sz="2000" dirty="0"/>
              <a:t> </a:t>
            </a:r>
            <a:r>
              <a:rPr lang="uk-UA" sz="2000" dirty="0" err="1"/>
              <a:t>elementlar</a:t>
            </a:r>
            <a:r>
              <a:rPr lang="uk-UA" sz="2000" dirty="0"/>
              <a:t> </a:t>
            </a:r>
            <a:r>
              <a:rPr lang="uk-UA" sz="2000" dirty="0" err="1"/>
              <a:t>bir</a:t>
            </a:r>
            <a:r>
              <a:rPr lang="uk-UA" sz="2000" dirty="0"/>
              <a:t> </a:t>
            </a:r>
            <a:r>
              <a:rPr lang="uk-UA" sz="2000" dirty="0" err="1"/>
              <a:t>korpusda</a:t>
            </a:r>
            <a:r>
              <a:rPr lang="uk-UA" sz="2000" dirty="0"/>
              <a:t> </a:t>
            </a:r>
            <a:r>
              <a:rPr lang="uk-UA" sz="2000" dirty="0" err="1"/>
              <a:t>tayyorlanadi</a:t>
            </a:r>
            <a:r>
              <a:rPr lang="uk-UA" sz="2000" dirty="0"/>
              <a:t>.</a:t>
            </a:r>
            <a:endParaRPr lang="ru-RU" sz="2000" dirty="0"/>
          </a:p>
          <a:p>
            <a:r>
              <a:rPr lang="uk-UA" sz="2000" dirty="0"/>
              <a:t>Y</a:t>
            </a:r>
            <a:r>
              <a:rPr lang="en-US" sz="2000" dirty="0"/>
              <a:t>u</a:t>
            </a:r>
            <a:r>
              <a:rPr lang="uk-UA" sz="2000" dirty="0" err="1"/>
              <a:t>qori</a:t>
            </a:r>
            <a:r>
              <a:rPr lang="uk-UA" sz="2000" dirty="0"/>
              <a:t> </a:t>
            </a:r>
            <a:r>
              <a:rPr lang="uk-UA" sz="2000" dirty="0" err="1"/>
              <a:t>bosimli</a:t>
            </a:r>
            <a:r>
              <a:rPr lang="uk-UA" sz="2000" dirty="0"/>
              <a:t> </a:t>
            </a:r>
            <a:r>
              <a:rPr lang="uk-UA" sz="2000" dirty="0" err="1"/>
              <a:t>havo</a:t>
            </a:r>
            <a:r>
              <a:rPr lang="uk-UA" sz="2000" dirty="0"/>
              <a:t> </a:t>
            </a:r>
            <a:r>
              <a:rPr lang="uk-UA" sz="2000" dirty="0" err="1"/>
              <a:t>bosim</a:t>
            </a:r>
            <a:r>
              <a:rPr lang="uk-UA" sz="2000" dirty="0"/>
              <a:t> </a:t>
            </a:r>
            <a:r>
              <a:rPr lang="uk-UA" sz="2000" dirty="0" err="1"/>
              <a:t>tushirgich</a:t>
            </a:r>
            <a:r>
              <a:rPr lang="uk-UA" sz="2000" dirty="0"/>
              <a:t> </a:t>
            </a:r>
            <a:r>
              <a:rPr lang="uk-UA" sz="2000" dirty="0" err="1"/>
              <a:t>drosseldan</a:t>
            </a:r>
            <a:r>
              <a:rPr lang="uk-UA" sz="2000" dirty="0"/>
              <a:t> </a:t>
            </a:r>
            <a:r>
              <a:rPr lang="uk-UA" sz="2000" dirty="0" err="1"/>
              <a:t>o’tib</a:t>
            </a:r>
            <a:r>
              <a:rPr lang="uk-UA" sz="2000" dirty="0"/>
              <a:t> </a:t>
            </a:r>
            <a:r>
              <a:rPr lang="uk-UA" sz="2000" dirty="0" err="1"/>
              <a:t>kamerada</a:t>
            </a:r>
            <a:r>
              <a:rPr lang="uk-UA" sz="2000" dirty="0"/>
              <a:t> </a:t>
            </a:r>
            <a:r>
              <a:rPr lang="uk-UA" sz="2000" dirty="0" err="1"/>
              <a:t>pastroqbosimda</a:t>
            </a:r>
            <a:r>
              <a:rPr lang="uk-UA" sz="2000" dirty="0"/>
              <a:t> </a:t>
            </a:r>
            <a:r>
              <a:rPr lang="uk-UA" sz="2000" dirty="0" err="1"/>
              <a:t>aylanadi</a:t>
            </a:r>
            <a:r>
              <a:rPr lang="uk-UA" sz="2000" dirty="0"/>
              <a:t>. </a:t>
            </a:r>
            <a:r>
              <a:rPr lang="uk-UA" sz="2000" dirty="0" err="1"/>
              <a:t>To’siqqa</a:t>
            </a:r>
            <a:r>
              <a:rPr lang="uk-UA" sz="2000" dirty="0"/>
              <a:t> </a:t>
            </a:r>
            <a:r>
              <a:rPr lang="uk-UA" sz="2000" dirty="0" err="1"/>
              <a:t>ta’sir</a:t>
            </a:r>
            <a:r>
              <a:rPr lang="uk-UA" sz="2000" dirty="0"/>
              <a:t> </a:t>
            </a:r>
            <a:r>
              <a:rPr lang="uk-UA" sz="2000" dirty="0" err="1"/>
              <a:t>qiluvchi</a:t>
            </a:r>
            <a:r>
              <a:rPr lang="uk-UA" sz="2000" dirty="0"/>
              <a:t> </a:t>
            </a:r>
            <a:r>
              <a:rPr lang="uk-UA" sz="2000" dirty="0" err="1"/>
              <a:t>signal</a:t>
            </a:r>
            <a:r>
              <a:rPr lang="uk-UA" sz="2000" dirty="0"/>
              <a:t> </a:t>
            </a:r>
            <a:r>
              <a:rPr lang="uk-UA" sz="2000" dirty="0" err="1"/>
              <a:t>X</a:t>
            </a:r>
            <a:r>
              <a:rPr lang="uk-UA" sz="2000" baseline="-25000" dirty="0" err="1"/>
              <a:t>k</a:t>
            </a:r>
            <a:r>
              <a:rPr lang="uk-UA" sz="2000" dirty="0"/>
              <a:t> </a:t>
            </a:r>
            <a:r>
              <a:rPr lang="uk-UA" sz="2000" dirty="0" err="1"/>
              <a:t>bo’lmasa</a:t>
            </a:r>
            <a:r>
              <a:rPr lang="uk-UA" sz="2000" dirty="0"/>
              <a:t>, </a:t>
            </a:r>
            <a:r>
              <a:rPr lang="uk-UA" sz="2000" dirty="0" err="1"/>
              <a:t>naycha</a:t>
            </a:r>
            <a:r>
              <a:rPr lang="uk-UA" sz="2000" dirty="0"/>
              <a:t> </a:t>
            </a:r>
            <a:r>
              <a:rPr lang="uk-UA" sz="2000" dirty="0" err="1"/>
              <a:t>ochiq</a:t>
            </a:r>
            <a:r>
              <a:rPr lang="uk-UA" sz="2000" dirty="0"/>
              <a:t> </a:t>
            </a:r>
            <a:r>
              <a:rPr lang="uk-UA" sz="2000" dirty="0" err="1"/>
              <a:t>bo’ladi</a:t>
            </a:r>
            <a:r>
              <a:rPr lang="uk-UA" sz="2000" dirty="0"/>
              <a:t>, </a:t>
            </a:r>
            <a:r>
              <a:rPr lang="uk-UA" sz="2000" dirty="0" err="1"/>
              <a:t>bosim</a:t>
            </a:r>
            <a:r>
              <a:rPr lang="uk-UA" sz="2000" dirty="0"/>
              <a:t> </a:t>
            </a:r>
            <a:r>
              <a:rPr lang="uk-UA" sz="2000" dirty="0" err="1"/>
              <a:t>atmosferaga</a:t>
            </a:r>
            <a:r>
              <a:rPr lang="uk-UA" sz="2000" dirty="0"/>
              <a:t> </a:t>
            </a:r>
            <a:r>
              <a:rPr lang="uk-UA" sz="2000" dirty="0" err="1"/>
              <a:t>chiqib</a:t>
            </a:r>
            <a:r>
              <a:rPr lang="uk-UA" sz="2000" dirty="0"/>
              <a:t> </a:t>
            </a:r>
            <a:r>
              <a:rPr lang="uk-UA" sz="2000" dirty="0" err="1"/>
              <a:t>ketada</a:t>
            </a:r>
            <a:r>
              <a:rPr lang="uk-UA" sz="2000" dirty="0"/>
              <a:t>. S</a:t>
            </a:r>
            <a:r>
              <a:rPr lang="en-US" sz="2000" dirty="0"/>
              <a:t>h</a:t>
            </a:r>
            <a:r>
              <a:rPr lang="uk-UA" sz="2000" dirty="0" err="1"/>
              <a:t>unda</a:t>
            </a:r>
            <a:r>
              <a:rPr lang="uk-UA" sz="2000" dirty="0"/>
              <a:t> </a:t>
            </a:r>
            <a:r>
              <a:rPr lang="uk-UA" sz="2000" dirty="0" err="1"/>
              <a:t>kamera</a:t>
            </a:r>
            <a:r>
              <a:rPr lang="uk-UA" sz="2000" dirty="0"/>
              <a:t> </a:t>
            </a:r>
            <a:r>
              <a:rPr lang="uk-UA" sz="2000" dirty="0" err="1"/>
              <a:t>ichidagi</a:t>
            </a:r>
            <a:r>
              <a:rPr lang="uk-UA" sz="2000" dirty="0"/>
              <a:t> </a:t>
            </a:r>
            <a:r>
              <a:rPr lang="uk-UA" sz="2000" dirty="0" err="1"/>
              <a:t>bosim</a:t>
            </a:r>
            <a:r>
              <a:rPr lang="uk-UA" sz="2000" dirty="0"/>
              <a:t> </a:t>
            </a:r>
            <a:r>
              <a:rPr lang="uk-UA" sz="2000" dirty="0" err="1"/>
              <a:t>atmosfera</a:t>
            </a:r>
            <a:r>
              <a:rPr lang="uk-UA" sz="2000" dirty="0"/>
              <a:t> </a:t>
            </a:r>
            <a:r>
              <a:rPr lang="uk-UA" sz="2000" dirty="0" err="1"/>
              <a:t>bosimiga</a:t>
            </a:r>
            <a:r>
              <a:rPr lang="uk-UA" sz="2000" dirty="0"/>
              <a:t> </a:t>
            </a:r>
            <a:r>
              <a:rPr lang="uk-UA" sz="2000" dirty="0" err="1"/>
              <a:t>teng</a:t>
            </a:r>
            <a:r>
              <a:rPr lang="uk-UA" sz="2000" dirty="0"/>
              <a:t> </a:t>
            </a:r>
            <a:r>
              <a:rPr lang="uk-UA" sz="2000" dirty="0" err="1"/>
              <a:t>bo’lib</a:t>
            </a:r>
            <a:r>
              <a:rPr lang="uk-UA" sz="2000" dirty="0"/>
              <a:t> </a:t>
            </a:r>
            <a:r>
              <a:rPr lang="uk-UA" sz="2000" dirty="0" err="1"/>
              <a:t>qolishi</a:t>
            </a:r>
            <a:r>
              <a:rPr lang="uk-UA" sz="2000" dirty="0"/>
              <a:t> </a:t>
            </a:r>
            <a:r>
              <a:rPr lang="uk-UA" sz="2000" dirty="0" err="1"/>
              <a:t>ham</a:t>
            </a:r>
            <a:r>
              <a:rPr lang="uk-UA" sz="2000" dirty="0"/>
              <a:t> </a:t>
            </a:r>
            <a:r>
              <a:rPr lang="uk-UA" sz="2000" dirty="0" err="1"/>
              <a:t>mumkin</a:t>
            </a:r>
            <a:r>
              <a:rPr lang="uk-UA" sz="2000" dirty="0"/>
              <a:t>.</a:t>
            </a:r>
            <a:endParaRPr lang="ru-RU" sz="2000" dirty="0"/>
          </a:p>
          <a:p>
            <a:r>
              <a:rPr lang="uk-UA" sz="2000" dirty="0" err="1"/>
              <a:t>Kirish</a:t>
            </a:r>
            <a:r>
              <a:rPr lang="uk-UA" sz="2000" dirty="0"/>
              <a:t> </a:t>
            </a:r>
            <a:r>
              <a:rPr lang="uk-UA" sz="2000" dirty="0" err="1"/>
              <a:t>signali</a:t>
            </a:r>
            <a:r>
              <a:rPr lang="uk-UA" sz="2000" dirty="0"/>
              <a:t> </a:t>
            </a:r>
            <a:r>
              <a:rPr lang="uk-UA" sz="2000" dirty="0" err="1"/>
              <a:t>X</a:t>
            </a:r>
            <a:r>
              <a:rPr lang="uk-UA" sz="2000" baseline="-25000" dirty="0" err="1"/>
              <a:t>k</a:t>
            </a:r>
            <a:r>
              <a:rPr lang="uk-UA" sz="2000" dirty="0"/>
              <a:t> </a:t>
            </a:r>
            <a:r>
              <a:rPr lang="uk-UA" sz="2000" dirty="0" err="1"/>
              <a:t>ning</a:t>
            </a:r>
            <a:r>
              <a:rPr lang="uk-UA" sz="2000" dirty="0"/>
              <a:t> </a:t>
            </a:r>
            <a:r>
              <a:rPr lang="uk-UA" sz="2000" dirty="0" err="1"/>
              <a:t>to’siqqa</a:t>
            </a:r>
            <a:r>
              <a:rPr lang="uk-UA" sz="2000" dirty="0"/>
              <a:t> </a:t>
            </a:r>
            <a:r>
              <a:rPr lang="uk-UA" sz="2000" dirty="0" err="1"/>
              <a:t>ta’siri</a:t>
            </a:r>
            <a:r>
              <a:rPr lang="uk-UA" sz="2000" dirty="0"/>
              <a:t> </a:t>
            </a:r>
            <a:r>
              <a:rPr lang="uk-UA" sz="2000" dirty="0" err="1"/>
              <a:t>natijasida</a:t>
            </a:r>
            <a:r>
              <a:rPr lang="uk-UA" sz="2000" dirty="0"/>
              <a:t> </a:t>
            </a:r>
            <a:r>
              <a:rPr lang="uk-UA" sz="2000" dirty="0" err="1"/>
              <a:t>to’siq</a:t>
            </a:r>
            <a:r>
              <a:rPr lang="uk-UA" sz="2000" dirty="0"/>
              <a:t> </a:t>
            </a:r>
            <a:r>
              <a:rPr lang="uk-UA" sz="2000" dirty="0" err="1"/>
              <a:t>naychani</a:t>
            </a:r>
            <a:r>
              <a:rPr lang="uk-UA" sz="2000" dirty="0"/>
              <a:t> </a:t>
            </a:r>
            <a:r>
              <a:rPr lang="uk-UA" sz="2000" dirty="0" err="1"/>
              <a:t>berkita</a:t>
            </a:r>
            <a:r>
              <a:rPr lang="uk-UA" sz="2000" dirty="0"/>
              <a:t> </a:t>
            </a:r>
            <a:r>
              <a:rPr lang="uk-UA" sz="2000" dirty="0" err="1"/>
              <a:t>boshlaydi</a:t>
            </a:r>
            <a:r>
              <a:rPr lang="uk-UA" sz="2000" dirty="0"/>
              <a:t>, </a:t>
            </a:r>
            <a:r>
              <a:rPr lang="uk-UA" sz="2000" dirty="0" err="1"/>
              <a:t>shunda</a:t>
            </a:r>
            <a:r>
              <a:rPr lang="uk-UA" sz="2000" dirty="0"/>
              <a:t> </a:t>
            </a:r>
            <a:r>
              <a:rPr lang="uk-UA" sz="2000" dirty="0" err="1"/>
              <a:t>havo</a:t>
            </a:r>
            <a:r>
              <a:rPr lang="uk-UA" sz="2000" dirty="0"/>
              <a:t> </a:t>
            </a:r>
            <a:r>
              <a:rPr lang="uk-UA" sz="2000" dirty="0" err="1"/>
              <a:t>bosimi</a:t>
            </a:r>
            <a:r>
              <a:rPr lang="uk-UA" sz="2000" dirty="0"/>
              <a:t> </a:t>
            </a:r>
            <a:r>
              <a:rPr lang="uk-UA" sz="2000" dirty="0" err="1"/>
              <a:t>boshqarish</a:t>
            </a:r>
            <a:r>
              <a:rPr lang="uk-UA" sz="2000" dirty="0"/>
              <a:t> </a:t>
            </a:r>
            <a:r>
              <a:rPr lang="uk-UA" sz="2000" dirty="0" err="1"/>
              <a:t>kanali</a:t>
            </a:r>
            <a:r>
              <a:rPr lang="uk-UA" sz="2000" dirty="0"/>
              <a:t> </a:t>
            </a:r>
            <a:r>
              <a:rPr lang="uk-UA" sz="2000" dirty="0" err="1"/>
              <a:t>orqali</a:t>
            </a:r>
            <a:r>
              <a:rPr lang="uk-UA" sz="2000" dirty="0"/>
              <a:t> </a:t>
            </a:r>
            <a:r>
              <a:rPr lang="uk-UA" sz="2000" dirty="0" err="1"/>
              <a:t>ijrochi</a:t>
            </a:r>
            <a:r>
              <a:rPr lang="uk-UA" sz="2000" dirty="0"/>
              <a:t> </a:t>
            </a:r>
            <a:r>
              <a:rPr lang="uk-UA" sz="2000" dirty="0" err="1"/>
              <a:t>mexanizm</a:t>
            </a:r>
            <a:r>
              <a:rPr lang="uk-UA" sz="2000" dirty="0"/>
              <a:t> </a:t>
            </a:r>
            <a:r>
              <a:rPr lang="uk-UA" sz="2000" dirty="0" err="1"/>
              <a:t>kamerasiga</a:t>
            </a:r>
            <a:r>
              <a:rPr lang="uk-UA" sz="2000" dirty="0"/>
              <a:t> </a:t>
            </a:r>
            <a:r>
              <a:rPr lang="uk-UA" sz="2000" dirty="0" err="1"/>
              <a:t>o’tadi</a:t>
            </a:r>
            <a:r>
              <a:rPr lang="uk-UA" sz="2000" dirty="0"/>
              <a:t> </a:t>
            </a:r>
            <a:r>
              <a:rPr lang="uk-UA" sz="2000" dirty="0" err="1"/>
              <a:t>va</a:t>
            </a:r>
            <a:r>
              <a:rPr lang="uk-UA" sz="2000" dirty="0"/>
              <a:t> </a:t>
            </a:r>
            <a:r>
              <a:rPr lang="uk-UA" sz="2000" dirty="0" err="1"/>
              <a:t>undagi</a:t>
            </a:r>
            <a:r>
              <a:rPr lang="uk-UA" sz="2000" dirty="0"/>
              <a:t> </a:t>
            </a:r>
            <a:r>
              <a:rPr lang="uk-UA" sz="2000" dirty="0" err="1"/>
              <a:t>porshendagi</a:t>
            </a:r>
            <a:r>
              <a:rPr lang="uk-UA" sz="2000" dirty="0"/>
              <a:t> </a:t>
            </a:r>
            <a:r>
              <a:rPr lang="uk-UA" sz="2000" dirty="0" err="1"/>
              <a:t>prujinaning</a:t>
            </a:r>
            <a:r>
              <a:rPr lang="uk-UA" sz="2000" dirty="0"/>
              <a:t> </a:t>
            </a:r>
            <a:r>
              <a:rPr lang="uk-UA" sz="2000" dirty="0" err="1"/>
              <a:t>kuchini</a:t>
            </a:r>
            <a:r>
              <a:rPr lang="uk-UA" sz="2000" dirty="0"/>
              <a:t> </a:t>
            </a:r>
            <a:r>
              <a:rPr lang="en-US" sz="2000" dirty="0"/>
              <a:t>y</a:t>
            </a:r>
            <a:r>
              <a:rPr lang="uk-UA" sz="2000" dirty="0" err="1"/>
              <a:t>engib</a:t>
            </a:r>
            <a:r>
              <a:rPr lang="uk-UA" sz="2000" dirty="0"/>
              <a:t>, </a:t>
            </a:r>
            <a:r>
              <a:rPr lang="uk-UA" sz="2000" dirty="0" err="1"/>
              <a:t>porshen</a:t>
            </a:r>
            <a:r>
              <a:rPr lang="uk-UA" sz="2000" dirty="0"/>
              <a:t> </a:t>
            </a:r>
            <a:r>
              <a:rPr lang="uk-UA" sz="2000" dirty="0" err="1"/>
              <a:t>shtogini</a:t>
            </a:r>
            <a:r>
              <a:rPr lang="uk-UA" sz="2000" dirty="0"/>
              <a:t> </a:t>
            </a:r>
            <a:r>
              <a:rPr lang="uk-UA" sz="2000" dirty="0" err="1"/>
              <a:t>kuch</a:t>
            </a:r>
            <a:r>
              <a:rPr lang="uk-UA" sz="2000" dirty="0"/>
              <a:t> </a:t>
            </a:r>
            <a:r>
              <a:rPr lang="uk-UA" sz="2000" dirty="0" err="1"/>
              <a:t>bilan</a:t>
            </a:r>
            <a:r>
              <a:rPr lang="uk-UA" sz="2000" dirty="0"/>
              <a:t> </a:t>
            </a:r>
            <a:r>
              <a:rPr lang="uk-UA" sz="2000" dirty="0" err="1"/>
              <a:t>suradi</a:t>
            </a:r>
            <a:r>
              <a:rPr lang="uk-UA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58964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8868"/>
          </a:xfrm>
        </p:spPr>
        <p:txBody>
          <a:bodyPr/>
          <a:lstStyle/>
          <a:p>
            <a:pPr algn="ctr"/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 smtClean="0"/>
              <a:t>elementlar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44129"/>
            <a:ext cx="8596668" cy="4497234"/>
          </a:xfrm>
        </p:spPr>
        <p:txBody>
          <a:bodyPr>
            <a:normAutofit lnSpcReduction="10000"/>
          </a:bodyPr>
          <a:lstStyle/>
          <a:p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ob’ektdagi</a:t>
            </a:r>
            <a:r>
              <a:rPr lang="uk-UA" dirty="0"/>
              <a:t> </a:t>
            </a:r>
            <a:r>
              <a:rPr lang="uk-UA" dirty="0" err="1"/>
              <a:t>rostlovchi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boshqaruvchi</a:t>
            </a:r>
            <a:r>
              <a:rPr lang="uk-UA" dirty="0"/>
              <a:t> </a:t>
            </a:r>
            <a:r>
              <a:rPr lang="uk-UA" dirty="0" err="1"/>
              <a:t>organlar</a:t>
            </a:r>
            <a:r>
              <a:rPr lang="uk-UA" dirty="0"/>
              <a:t>: </a:t>
            </a:r>
            <a:r>
              <a:rPr lang="uk-UA" dirty="0" err="1"/>
              <a:t>tutqichlar</a:t>
            </a:r>
            <a:r>
              <a:rPr lang="uk-UA" dirty="0"/>
              <a:t>, </a:t>
            </a:r>
            <a:r>
              <a:rPr lang="uk-UA" dirty="0" err="1"/>
              <a:t>qopqoqlar</a:t>
            </a:r>
            <a:r>
              <a:rPr lang="uk-UA" dirty="0"/>
              <a:t>, </a:t>
            </a:r>
            <a:r>
              <a:rPr lang="uk-UA" dirty="0" err="1"/>
              <a:t>jo’mraklar</a:t>
            </a:r>
            <a:r>
              <a:rPr lang="uk-UA" dirty="0"/>
              <a:t>, </a:t>
            </a:r>
            <a:r>
              <a:rPr lang="uk-UA" dirty="0" err="1"/>
              <a:t>aylanuvchi</a:t>
            </a:r>
            <a:r>
              <a:rPr lang="uk-UA" dirty="0"/>
              <a:t> </a:t>
            </a:r>
            <a:r>
              <a:rPr lang="uk-UA" dirty="0" err="1"/>
              <a:t>yopqichlar</a:t>
            </a:r>
            <a:r>
              <a:rPr lang="uk-UA" dirty="0"/>
              <a:t>, </a:t>
            </a:r>
            <a:r>
              <a:rPr lang="uk-UA" dirty="0" err="1"/>
              <a:t>to’siqlar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boshqalarni</a:t>
            </a:r>
            <a:r>
              <a:rPr lang="uk-UA" dirty="0"/>
              <a:t> </a:t>
            </a:r>
            <a:r>
              <a:rPr lang="uk-UA" dirty="0" err="1"/>
              <a:t>berilgan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qonuniga</a:t>
            </a:r>
            <a:r>
              <a:rPr lang="uk-UA" dirty="0"/>
              <a:t> </a:t>
            </a:r>
            <a:r>
              <a:rPr lang="uk-UA" dirty="0" err="1"/>
              <a:t>muvofiq</a:t>
            </a:r>
            <a:r>
              <a:rPr lang="uk-UA" dirty="0"/>
              <a:t> </a:t>
            </a:r>
            <a:r>
              <a:rPr lang="uk-UA" dirty="0" err="1"/>
              <a:t>yurgizish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xizmat</a:t>
            </a:r>
            <a:r>
              <a:rPr lang="uk-UA" dirty="0"/>
              <a:t> </a:t>
            </a:r>
            <a:r>
              <a:rPr lang="uk-UA" dirty="0" err="1"/>
              <a:t>qiladigan</a:t>
            </a:r>
            <a:r>
              <a:rPr lang="uk-UA" dirty="0"/>
              <a:t> </a:t>
            </a:r>
            <a:r>
              <a:rPr lang="uk-UA" dirty="0" err="1"/>
              <a:t>mashina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mexanizmlar</a:t>
            </a:r>
            <a:r>
              <a:rPr lang="uk-UA" dirty="0"/>
              <a:t>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</a:t>
            </a:r>
            <a:r>
              <a:rPr lang="uk-UA" dirty="0"/>
              <a:t> </a:t>
            </a:r>
            <a:r>
              <a:rPr lang="uk-UA" dirty="0" err="1"/>
              <a:t>deb</a:t>
            </a:r>
            <a:r>
              <a:rPr lang="uk-UA" dirty="0"/>
              <a:t> </a:t>
            </a:r>
            <a:r>
              <a:rPr lang="uk-UA" dirty="0" err="1"/>
              <a:t>ataladi</a:t>
            </a:r>
            <a:r>
              <a:rPr lang="uk-UA" dirty="0"/>
              <a:t>.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</a:t>
            </a:r>
            <a:r>
              <a:rPr lang="uk-UA" dirty="0"/>
              <a:t> </a:t>
            </a:r>
            <a:r>
              <a:rPr lang="uk-UA" dirty="0" err="1"/>
              <a:t>boshqaruvchi</a:t>
            </a:r>
            <a:r>
              <a:rPr lang="uk-UA" dirty="0"/>
              <a:t> </a:t>
            </a:r>
            <a:r>
              <a:rPr lang="uk-UA" dirty="0" err="1"/>
              <a:t>signallarni</a:t>
            </a:r>
            <a:r>
              <a:rPr lang="uk-UA" dirty="0"/>
              <a:t> </a:t>
            </a:r>
            <a:r>
              <a:rPr lang="uk-UA" dirty="0" err="1"/>
              <a:t>mexanik</a:t>
            </a:r>
            <a:r>
              <a:rPr lang="uk-UA" dirty="0"/>
              <a:t> </a:t>
            </a:r>
            <a:r>
              <a:rPr lang="uk-UA" dirty="0" err="1"/>
              <a:t>xarakatga</a:t>
            </a:r>
            <a:r>
              <a:rPr lang="uk-UA" dirty="0"/>
              <a:t> </a:t>
            </a:r>
            <a:r>
              <a:rPr lang="uk-UA" dirty="0" err="1"/>
              <a:t>aylanish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surilishga</a:t>
            </a:r>
            <a:r>
              <a:rPr lang="uk-UA" dirty="0"/>
              <a:t> </a:t>
            </a:r>
            <a:r>
              <a:rPr lang="uk-UA" dirty="0" err="1"/>
              <a:t>aylantiradi</a:t>
            </a:r>
            <a:r>
              <a:rPr lang="uk-UA" dirty="0"/>
              <a:t>. </a:t>
            </a:r>
            <a:r>
              <a:rPr lang="uk-UA" dirty="0" err="1"/>
              <a:t>Manba</a:t>
            </a:r>
            <a:r>
              <a:rPr lang="uk-UA" dirty="0"/>
              <a:t> </a:t>
            </a:r>
            <a:r>
              <a:rPr lang="uk-UA" dirty="0" err="1"/>
              <a:t>energiyasining</a:t>
            </a:r>
            <a:r>
              <a:rPr lang="uk-UA" dirty="0"/>
              <a:t> </a:t>
            </a:r>
            <a:r>
              <a:rPr lang="uk-UA" dirty="0" err="1"/>
              <a:t>turiga</a:t>
            </a:r>
            <a:r>
              <a:rPr lang="uk-UA" dirty="0"/>
              <a:t> </a:t>
            </a:r>
            <a:r>
              <a:rPr lang="uk-UA" dirty="0" err="1"/>
              <a:t>ko’ra</a:t>
            </a:r>
            <a:r>
              <a:rPr lang="uk-UA" dirty="0"/>
              <a:t> </a:t>
            </a:r>
            <a:r>
              <a:rPr lang="uk-UA" dirty="0" err="1"/>
              <a:t>ular</a:t>
            </a:r>
            <a:r>
              <a:rPr lang="uk-UA" dirty="0"/>
              <a:t> </a:t>
            </a:r>
            <a:r>
              <a:rPr lang="uk-UA" dirty="0" err="1"/>
              <a:t>elektrik</a:t>
            </a:r>
            <a:r>
              <a:rPr lang="uk-UA" dirty="0"/>
              <a:t>, </a:t>
            </a:r>
            <a:r>
              <a:rPr lang="uk-UA" dirty="0" err="1"/>
              <a:t>pnevmatik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gidravlik</a:t>
            </a:r>
            <a:r>
              <a:rPr lang="uk-UA" dirty="0"/>
              <a:t>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elementlarga</a:t>
            </a:r>
            <a:r>
              <a:rPr lang="uk-UA" dirty="0"/>
              <a:t> </a:t>
            </a:r>
            <a:r>
              <a:rPr lang="uk-UA" dirty="0" err="1"/>
              <a:t>bo’linadi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elementlarga</a:t>
            </a:r>
            <a:r>
              <a:rPr lang="uk-UA" dirty="0"/>
              <a:t> </a:t>
            </a:r>
            <a:r>
              <a:rPr lang="uk-UA" dirty="0" err="1"/>
              <a:t>asosan</a:t>
            </a:r>
            <a:r>
              <a:rPr lang="uk-UA" dirty="0"/>
              <a:t> </a:t>
            </a:r>
            <a:r>
              <a:rPr lang="uk-UA" dirty="0" err="1"/>
              <a:t>quyidagi</a:t>
            </a:r>
            <a:r>
              <a:rPr lang="uk-UA" dirty="0"/>
              <a:t> </a:t>
            </a:r>
            <a:r>
              <a:rPr lang="uk-UA" dirty="0" err="1"/>
              <a:t>talab</a:t>
            </a:r>
            <a:r>
              <a:rPr lang="uk-UA" dirty="0"/>
              <a:t> </a:t>
            </a:r>
            <a:r>
              <a:rPr lang="uk-UA" dirty="0" err="1"/>
              <a:t>qo’yiladi</a:t>
            </a:r>
            <a:r>
              <a:rPr lang="uk-UA" dirty="0"/>
              <a:t>: </a:t>
            </a:r>
            <a:r>
              <a:rPr lang="uk-UA" dirty="0" err="1"/>
              <a:t>yuqori</a:t>
            </a:r>
            <a:r>
              <a:rPr lang="uk-UA" dirty="0"/>
              <a:t> </a:t>
            </a:r>
            <a:r>
              <a:rPr lang="uk-UA" dirty="0" err="1"/>
              <a:t>ishonchlilik</a:t>
            </a:r>
            <a:r>
              <a:rPr lang="uk-UA" dirty="0"/>
              <a:t>, </a:t>
            </a:r>
            <a:r>
              <a:rPr lang="uk-UA" dirty="0" err="1"/>
              <a:t>boshqaruvchi</a:t>
            </a:r>
            <a:r>
              <a:rPr lang="uk-UA" dirty="0"/>
              <a:t> </a:t>
            </a:r>
            <a:r>
              <a:rPr lang="uk-UA" dirty="0" err="1"/>
              <a:t>signalning</a:t>
            </a:r>
            <a:r>
              <a:rPr lang="uk-UA" dirty="0"/>
              <a:t> </a:t>
            </a:r>
            <a:r>
              <a:rPr lang="uk-UA" dirty="0" err="1"/>
              <a:t>yuqori</a:t>
            </a:r>
            <a:r>
              <a:rPr lang="uk-UA" dirty="0"/>
              <a:t> </a:t>
            </a:r>
            <a:r>
              <a:rPr lang="uk-UA" dirty="0" err="1"/>
              <a:t>aniqlikda</a:t>
            </a:r>
            <a:r>
              <a:rPr lang="uk-UA" dirty="0"/>
              <a:t> </a:t>
            </a:r>
            <a:r>
              <a:rPr lang="uk-UA" dirty="0" err="1"/>
              <a:t>ishlashi</a:t>
            </a:r>
            <a:r>
              <a:rPr lang="uk-UA" dirty="0"/>
              <a:t>, </a:t>
            </a:r>
            <a:r>
              <a:rPr lang="uk-UA" dirty="0" err="1"/>
              <a:t>ishga</a:t>
            </a:r>
            <a:r>
              <a:rPr lang="uk-UA" dirty="0"/>
              <a:t> </a:t>
            </a:r>
            <a:r>
              <a:rPr lang="uk-UA" dirty="0" err="1"/>
              <a:t>tushish</a:t>
            </a:r>
            <a:r>
              <a:rPr lang="uk-UA" dirty="0"/>
              <a:t> </a:t>
            </a:r>
            <a:r>
              <a:rPr lang="uk-UA" dirty="0" err="1"/>
              <a:t>tezligini</a:t>
            </a:r>
            <a:r>
              <a:rPr lang="uk-UA" dirty="0"/>
              <a:t> </a:t>
            </a:r>
            <a:r>
              <a:rPr lang="uk-UA" dirty="0" err="1"/>
              <a:t>yuqoriligi</a:t>
            </a:r>
            <a:r>
              <a:rPr lang="uk-UA" dirty="0"/>
              <a:t>, FIK </a:t>
            </a:r>
            <a:r>
              <a:rPr lang="uk-UA" dirty="0" err="1"/>
              <a:t>yuqori</a:t>
            </a:r>
            <a:r>
              <a:rPr lang="uk-UA" dirty="0"/>
              <a:t> </a:t>
            </a:r>
            <a:r>
              <a:rPr lang="uk-UA" dirty="0" err="1"/>
              <a:t>bo’lishi</a:t>
            </a:r>
            <a:r>
              <a:rPr lang="uk-UA" dirty="0"/>
              <a:t>, </a:t>
            </a:r>
            <a:r>
              <a:rPr lang="uk-UA" dirty="0" err="1"/>
              <a:t>narxining</a:t>
            </a:r>
            <a:r>
              <a:rPr lang="uk-UA" dirty="0"/>
              <a:t> </a:t>
            </a:r>
            <a:r>
              <a:rPr lang="uk-UA" dirty="0" err="1"/>
              <a:t>arzonligi</a:t>
            </a:r>
            <a:r>
              <a:rPr lang="uk-UA" dirty="0"/>
              <a:t>, </a:t>
            </a:r>
            <a:r>
              <a:rPr lang="uk-UA" dirty="0" err="1"/>
              <a:t>geometrik</a:t>
            </a:r>
            <a:r>
              <a:rPr lang="uk-UA" dirty="0"/>
              <a:t> </a:t>
            </a:r>
            <a:r>
              <a:rPr lang="uk-UA" dirty="0" err="1"/>
              <a:t>o’lchamlari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massasining</a:t>
            </a:r>
            <a:r>
              <a:rPr lang="uk-UA" dirty="0"/>
              <a:t> </a:t>
            </a:r>
            <a:r>
              <a:rPr lang="uk-UA" dirty="0" err="1"/>
              <a:t>kichikligi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boshqalar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Elektr</a:t>
            </a:r>
            <a:r>
              <a:rPr lang="uk-UA" dirty="0"/>
              <a:t>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</a:t>
            </a:r>
            <a:r>
              <a:rPr lang="uk-UA" dirty="0"/>
              <a:t>. </a:t>
            </a:r>
            <a:r>
              <a:rPr lang="uk-UA" dirty="0" err="1"/>
              <a:t>Elektr</a:t>
            </a:r>
            <a:r>
              <a:rPr lang="uk-UA" dirty="0"/>
              <a:t>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</a:t>
            </a:r>
            <a:r>
              <a:rPr lang="uk-UA" dirty="0"/>
              <a:t> </a:t>
            </a:r>
            <a:r>
              <a:rPr lang="uk-UA" dirty="0" err="1"/>
              <a:t>tok</a:t>
            </a:r>
            <a:r>
              <a:rPr lang="uk-UA" dirty="0"/>
              <a:t>, </a:t>
            </a:r>
            <a:r>
              <a:rPr lang="uk-UA" dirty="0" err="1"/>
              <a:t>kuchlanishning</a:t>
            </a:r>
            <a:r>
              <a:rPr lang="uk-UA" dirty="0"/>
              <a:t> </a:t>
            </a:r>
            <a:r>
              <a:rPr lang="uk-UA" dirty="0" err="1"/>
              <a:t>miqdoriy</a:t>
            </a:r>
            <a:r>
              <a:rPr lang="uk-UA" dirty="0"/>
              <a:t> </a:t>
            </a:r>
            <a:r>
              <a:rPr lang="uk-UA" dirty="0" err="1"/>
              <a:t>o’zgarishini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elektr</a:t>
            </a:r>
            <a:r>
              <a:rPr lang="uk-UA" dirty="0"/>
              <a:t> </a:t>
            </a:r>
            <a:r>
              <a:rPr lang="uk-UA" dirty="0" err="1"/>
              <a:t>signali</a:t>
            </a:r>
            <a:r>
              <a:rPr lang="uk-UA" dirty="0"/>
              <a:t> </a:t>
            </a:r>
            <a:r>
              <a:rPr lang="uk-UA" dirty="0" err="1"/>
              <a:t>fazaning</a:t>
            </a:r>
            <a:r>
              <a:rPr lang="uk-UA" dirty="0"/>
              <a:t> </a:t>
            </a:r>
            <a:r>
              <a:rPr lang="uk-UA" dirty="0" err="1"/>
              <a:t>o’zgarishini</a:t>
            </a:r>
            <a:r>
              <a:rPr lang="uk-UA" dirty="0"/>
              <a:t> </a:t>
            </a:r>
            <a:r>
              <a:rPr lang="uk-UA" dirty="0" err="1"/>
              <a:t>buzilishi</a:t>
            </a:r>
            <a:r>
              <a:rPr lang="uk-UA" dirty="0"/>
              <a:t>, </a:t>
            </a:r>
            <a:r>
              <a:rPr lang="uk-UA" dirty="0" err="1"/>
              <a:t>surilishi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aylanishi</a:t>
            </a:r>
            <a:r>
              <a:rPr lang="uk-UA" dirty="0"/>
              <a:t> </a:t>
            </a:r>
            <a:r>
              <a:rPr lang="uk-UA" dirty="0" err="1"/>
              <a:t>kabi</a:t>
            </a:r>
            <a:r>
              <a:rPr lang="uk-UA" dirty="0"/>
              <a:t> </a:t>
            </a:r>
            <a:r>
              <a:rPr lang="uk-UA" dirty="0" err="1"/>
              <a:t>mexanik</a:t>
            </a:r>
            <a:r>
              <a:rPr lang="uk-UA" dirty="0"/>
              <a:t> </a:t>
            </a:r>
            <a:r>
              <a:rPr lang="uk-UA" dirty="0" err="1"/>
              <a:t>harakatlarga</a:t>
            </a:r>
            <a:r>
              <a:rPr lang="uk-UA" dirty="0"/>
              <a:t> </a:t>
            </a:r>
            <a:r>
              <a:rPr lang="uk-UA" dirty="0" err="1"/>
              <a:t>aylantiradi</a:t>
            </a:r>
            <a:r>
              <a:rPr lang="uk-UA" dirty="0"/>
              <a:t>.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elektr</a:t>
            </a:r>
            <a:r>
              <a:rPr lang="uk-UA" dirty="0"/>
              <a:t> </a:t>
            </a:r>
            <a:r>
              <a:rPr lang="uk-UA" dirty="0" err="1"/>
              <a:t>yuritmalar</a:t>
            </a:r>
            <a:r>
              <a:rPr lang="uk-UA" dirty="0"/>
              <a:t> </a:t>
            </a:r>
            <a:r>
              <a:rPr lang="uk-UA" dirty="0" err="1"/>
              <a:t>sifatida</a:t>
            </a:r>
            <a:r>
              <a:rPr lang="uk-UA" dirty="0"/>
              <a:t> </a:t>
            </a:r>
            <a:r>
              <a:rPr lang="uk-UA" dirty="0" err="1"/>
              <a:t>kichik</a:t>
            </a:r>
            <a:r>
              <a:rPr lang="uk-UA" dirty="0"/>
              <a:t> </a:t>
            </a:r>
            <a:r>
              <a:rPr lang="uk-UA" dirty="0" err="1"/>
              <a:t>quvvatli</a:t>
            </a:r>
            <a:r>
              <a:rPr lang="uk-UA" dirty="0"/>
              <a:t> </a:t>
            </a:r>
            <a:r>
              <a:rPr lang="uk-UA" dirty="0" err="1"/>
              <a:t>o’zgaruvchan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o’zgarmas</a:t>
            </a:r>
            <a:r>
              <a:rPr lang="uk-UA" dirty="0"/>
              <a:t> </a:t>
            </a:r>
            <a:r>
              <a:rPr lang="uk-UA" dirty="0" err="1"/>
              <a:t>tok</a:t>
            </a:r>
            <a:r>
              <a:rPr lang="uk-UA" dirty="0"/>
              <a:t> </a:t>
            </a:r>
            <a:r>
              <a:rPr lang="uk-UA" dirty="0" err="1"/>
              <a:t>dvigatellaridan</a:t>
            </a:r>
            <a:r>
              <a:rPr lang="uk-UA" dirty="0"/>
              <a:t> </a:t>
            </a:r>
            <a:r>
              <a:rPr lang="uk-UA" dirty="0" err="1"/>
              <a:t>foydalaniladi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82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/>
              <a:t>Rostlovchi</a:t>
            </a:r>
            <a:r>
              <a:rPr lang="uk-UA" b="1" dirty="0"/>
              <a:t> </a:t>
            </a:r>
            <a:r>
              <a:rPr lang="uk-UA" b="1" dirty="0" err="1"/>
              <a:t>elementlar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82151"/>
            <a:ext cx="8596668" cy="4359211"/>
          </a:xfrm>
        </p:spPr>
        <p:txBody>
          <a:bodyPr>
            <a:normAutofit fontScale="85000" lnSpcReduction="10000"/>
          </a:bodyPr>
          <a:lstStyle/>
          <a:p>
            <a:r>
              <a:rPr lang="uk-UA" dirty="0" err="1"/>
              <a:t>Texnik</a:t>
            </a:r>
            <a:r>
              <a:rPr lang="uk-UA" dirty="0"/>
              <a:t> </a:t>
            </a:r>
            <a:r>
              <a:rPr lang="uk-UA" dirty="0" err="1"/>
              <a:t>jarayonlarda</a:t>
            </a:r>
            <a:r>
              <a:rPr lang="uk-UA" dirty="0"/>
              <a:t> </a:t>
            </a:r>
            <a:r>
              <a:rPr lang="uk-UA" dirty="0" err="1"/>
              <a:t>insonning</a:t>
            </a:r>
            <a:r>
              <a:rPr lang="uk-UA" dirty="0"/>
              <a:t> </a:t>
            </a:r>
            <a:r>
              <a:rPr lang="uk-UA" dirty="0" err="1"/>
              <a:t>ishtirok</a:t>
            </a:r>
            <a:r>
              <a:rPr lang="uk-UA" dirty="0"/>
              <a:t> </a:t>
            </a:r>
            <a:r>
              <a:rPr lang="uk-UA" dirty="0" err="1"/>
              <a:t>etishiga</a:t>
            </a:r>
            <a:r>
              <a:rPr lang="uk-UA" dirty="0"/>
              <a:t> </a:t>
            </a:r>
            <a:r>
              <a:rPr lang="uk-UA" dirty="0" err="1"/>
              <a:t>ko’ra</a:t>
            </a:r>
            <a:r>
              <a:rPr lang="uk-UA" dirty="0"/>
              <a:t> </a:t>
            </a:r>
            <a:r>
              <a:rPr lang="uk-UA" dirty="0" err="1"/>
              <a:t>avtomatlashtirishni</a:t>
            </a:r>
            <a:r>
              <a:rPr lang="uk-UA" dirty="0"/>
              <a:t> </a:t>
            </a:r>
            <a:r>
              <a:rPr lang="uk-UA" dirty="0" err="1"/>
              <a:t>quyidagilarga</a:t>
            </a:r>
            <a:r>
              <a:rPr lang="uk-UA" dirty="0"/>
              <a:t> </a:t>
            </a:r>
            <a:r>
              <a:rPr lang="uk-UA" dirty="0" err="1"/>
              <a:t>ajratish</a:t>
            </a:r>
            <a:r>
              <a:rPr lang="uk-UA" dirty="0"/>
              <a:t> </a:t>
            </a:r>
            <a:r>
              <a:rPr lang="uk-UA" dirty="0" err="1"/>
              <a:t>mumkin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  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nazorat</a:t>
            </a:r>
            <a:r>
              <a:rPr lang="uk-UA" dirty="0"/>
              <a:t>,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</a:t>
            </a:r>
            <a:r>
              <a:rPr lang="uk-UA" dirty="0"/>
              <a:t> </a:t>
            </a:r>
            <a:r>
              <a:rPr lang="uk-UA" dirty="0" err="1"/>
              <a:t>haqida</a:t>
            </a:r>
            <a:r>
              <a:rPr lang="uk-UA" dirty="0"/>
              <a:t> </a:t>
            </a:r>
            <a:r>
              <a:rPr lang="uk-UA" dirty="0" err="1"/>
              <a:t>operativ</a:t>
            </a:r>
            <a:r>
              <a:rPr lang="uk-UA" dirty="0"/>
              <a:t> </a:t>
            </a:r>
            <a:r>
              <a:rPr lang="uk-UA" dirty="0" err="1"/>
              <a:t>ma’lumotlarni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ravishda</a:t>
            </a:r>
            <a:r>
              <a:rPr lang="uk-UA" dirty="0"/>
              <a:t> </a:t>
            </a:r>
            <a:r>
              <a:rPr lang="uk-UA" dirty="0" err="1"/>
              <a:t>qabul</a:t>
            </a:r>
            <a:r>
              <a:rPr lang="uk-UA" dirty="0"/>
              <a:t> </a:t>
            </a:r>
            <a:r>
              <a:rPr lang="uk-UA" dirty="0" err="1"/>
              <a:t>qilish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uni</a:t>
            </a:r>
            <a:r>
              <a:rPr lang="uk-UA" dirty="0"/>
              <a:t> </a:t>
            </a:r>
            <a:r>
              <a:rPr lang="uk-UA" dirty="0" err="1"/>
              <a:t>qayta</a:t>
            </a:r>
            <a:r>
              <a:rPr lang="uk-UA" dirty="0"/>
              <a:t> </a:t>
            </a:r>
            <a:r>
              <a:rPr lang="uk-UA" dirty="0" err="1"/>
              <a:t>ishlash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kerakli</a:t>
            </a:r>
            <a:r>
              <a:rPr lang="uk-UA" dirty="0"/>
              <a:t> </a:t>
            </a:r>
            <a:r>
              <a:rPr lang="uk-UA" dirty="0" err="1"/>
              <a:t>bo’lgan</a:t>
            </a:r>
            <a:r>
              <a:rPr lang="uk-UA" dirty="0"/>
              <a:t> </a:t>
            </a:r>
            <a:r>
              <a:rPr lang="uk-UA" dirty="0" err="1"/>
              <a:t>sharoitlarni</a:t>
            </a:r>
            <a:r>
              <a:rPr lang="uk-UA" dirty="0"/>
              <a:t> </a:t>
            </a:r>
            <a:r>
              <a:rPr lang="uk-UA" dirty="0" err="1"/>
              <a:t>ta’minlaydi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jarayonlarning</a:t>
            </a:r>
            <a:r>
              <a:rPr lang="uk-UA" dirty="0"/>
              <a:t> </a:t>
            </a:r>
            <a:r>
              <a:rPr lang="uk-UA" dirty="0" err="1"/>
              <a:t>tezligi</a:t>
            </a:r>
            <a:r>
              <a:rPr lang="uk-UA" dirty="0"/>
              <a:t> </a:t>
            </a:r>
            <a:r>
              <a:rPr lang="uk-UA" dirty="0" err="1"/>
              <a:t>parmetralarini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rostlovchi</a:t>
            </a:r>
            <a:r>
              <a:rPr lang="uk-UA" dirty="0"/>
              <a:t> </a:t>
            </a:r>
            <a:r>
              <a:rPr lang="uk-UA" dirty="0" err="1"/>
              <a:t>asboblar</a:t>
            </a:r>
            <a:r>
              <a:rPr lang="uk-UA" dirty="0"/>
              <a:t> </a:t>
            </a:r>
            <a:r>
              <a:rPr lang="uk-UA" dirty="0" err="1"/>
              <a:t>yordamida</a:t>
            </a:r>
            <a:r>
              <a:rPr lang="uk-UA" dirty="0"/>
              <a:t> </a:t>
            </a:r>
            <a:r>
              <a:rPr lang="uk-UA" dirty="0" err="1"/>
              <a:t>talab</a:t>
            </a:r>
            <a:r>
              <a:rPr lang="uk-UA" dirty="0"/>
              <a:t> </a:t>
            </a:r>
            <a:r>
              <a:rPr lang="uk-UA" dirty="0" err="1"/>
              <a:t>qilingan</a:t>
            </a:r>
            <a:r>
              <a:rPr lang="uk-UA" dirty="0"/>
              <a:t> </a:t>
            </a:r>
            <a:r>
              <a:rPr lang="uk-UA" dirty="0" err="1"/>
              <a:t>sathda</a:t>
            </a:r>
            <a:r>
              <a:rPr lang="uk-UA" dirty="0"/>
              <a:t> </a:t>
            </a:r>
            <a:r>
              <a:rPr lang="uk-UA" dirty="0" err="1"/>
              <a:t>saqlanishini</a:t>
            </a:r>
            <a:r>
              <a:rPr lang="uk-UA" dirty="0"/>
              <a:t> </a:t>
            </a:r>
            <a:r>
              <a:rPr lang="uk-UA" dirty="0" err="1"/>
              <a:t>nazarda</a:t>
            </a:r>
            <a:r>
              <a:rPr lang="uk-UA" dirty="0"/>
              <a:t> </a:t>
            </a:r>
            <a:r>
              <a:rPr lang="uk-UA" dirty="0" err="1"/>
              <a:t>tutadi</a:t>
            </a:r>
            <a:r>
              <a:rPr lang="uk-UA" dirty="0"/>
              <a:t>. </a:t>
            </a:r>
            <a:r>
              <a:rPr lang="uk-UA" dirty="0" err="1"/>
              <a:t>Bu</a:t>
            </a:r>
            <a:r>
              <a:rPr lang="uk-UA" dirty="0"/>
              <a:t> </a:t>
            </a:r>
            <a:r>
              <a:rPr lang="uk-UA" dirty="0" err="1"/>
              <a:t>holda</a:t>
            </a:r>
            <a:r>
              <a:rPr lang="uk-UA" dirty="0"/>
              <a:t> </a:t>
            </a:r>
            <a:r>
              <a:rPr lang="uk-UA" dirty="0" err="1"/>
              <a:t>inson</a:t>
            </a:r>
            <a:r>
              <a:rPr lang="uk-UA" dirty="0"/>
              <a:t> ARS </a:t>
            </a:r>
            <a:r>
              <a:rPr lang="uk-UA" dirty="0" err="1"/>
              <a:t>to’g’ri</a:t>
            </a:r>
            <a:r>
              <a:rPr lang="uk-UA" dirty="0"/>
              <a:t> </a:t>
            </a:r>
            <a:r>
              <a:rPr lang="uk-UA" dirty="0" err="1"/>
              <a:t>ishlashini</a:t>
            </a:r>
            <a:r>
              <a:rPr lang="uk-UA" dirty="0"/>
              <a:t> </a:t>
            </a:r>
            <a:r>
              <a:rPr lang="uk-UA" dirty="0" err="1"/>
              <a:t>nazorat</a:t>
            </a:r>
            <a:r>
              <a:rPr lang="uk-UA" dirty="0"/>
              <a:t> </a:t>
            </a:r>
            <a:r>
              <a:rPr lang="uk-UA" dirty="0" err="1"/>
              <a:t>qiladi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operasiyalarni</a:t>
            </a:r>
            <a:r>
              <a:rPr lang="uk-UA" dirty="0"/>
              <a:t> </a:t>
            </a:r>
            <a:r>
              <a:rPr lang="uk-UA" dirty="0" err="1"/>
              <a:t>belgilangan</a:t>
            </a:r>
            <a:r>
              <a:rPr lang="uk-UA" dirty="0"/>
              <a:t> </a:t>
            </a:r>
            <a:r>
              <a:rPr lang="uk-UA" dirty="0" err="1"/>
              <a:t>mutassilligini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ravishda</a:t>
            </a:r>
            <a:r>
              <a:rPr lang="uk-UA" dirty="0"/>
              <a:t> </a:t>
            </a:r>
            <a:r>
              <a:rPr lang="uk-UA" dirty="0" err="1"/>
              <a:t>bajarilishini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ob’ektiga</a:t>
            </a:r>
            <a:r>
              <a:rPr lang="uk-UA" dirty="0"/>
              <a:t> </a:t>
            </a:r>
            <a:r>
              <a:rPr lang="uk-UA" dirty="0" err="1"/>
              <a:t>nisbatan</a:t>
            </a:r>
            <a:r>
              <a:rPr lang="uk-UA" dirty="0"/>
              <a:t> </a:t>
            </a:r>
            <a:r>
              <a:rPr lang="uk-UA" dirty="0" err="1"/>
              <a:t>bo’ladigan</a:t>
            </a:r>
            <a:r>
              <a:rPr lang="uk-UA" dirty="0"/>
              <a:t> </a:t>
            </a:r>
            <a:r>
              <a:rPr lang="uk-UA" dirty="0" err="1"/>
              <a:t>ta’sirlarni</a:t>
            </a:r>
            <a:r>
              <a:rPr lang="uk-UA" dirty="0"/>
              <a:t> </a:t>
            </a:r>
            <a:r>
              <a:rPr lang="uk-UA" dirty="0" err="1"/>
              <a:t>muayyan</a:t>
            </a:r>
            <a:r>
              <a:rPr lang="uk-UA" dirty="0"/>
              <a:t> </a:t>
            </a:r>
            <a:r>
              <a:rPr lang="uk-UA" dirty="0" err="1"/>
              <a:t>mutassiligini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chiqishdan</a:t>
            </a:r>
            <a:r>
              <a:rPr lang="uk-UA" dirty="0"/>
              <a:t> </a:t>
            </a:r>
            <a:r>
              <a:rPr lang="uk-UA" dirty="0" err="1"/>
              <a:t>iborat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Avtomatlashtirish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jarayonlarni</a:t>
            </a:r>
            <a:r>
              <a:rPr lang="uk-UA" dirty="0"/>
              <a:t> </a:t>
            </a:r>
            <a:r>
              <a:rPr lang="uk-UA" dirty="0" err="1"/>
              <a:t>odam</a:t>
            </a:r>
            <a:r>
              <a:rPr lang="uk-UA" dirty="0"/>
              <a:t> </a:t>
            </a:r>
            <a:r>
              <a:rPr lang="uk-UA" dirty="0" err="1"/>
              <a:t>ishtirokisiz</a:t>
            </a:r>
            <a:r>
              <a:rPr lang="uk-UA" dirty="0"/>
              <a:t> </a:t>
            </a:r>
            <a:r>
              <a:rPr lang="uk-UA" dirty="0" err="1"/>
              <a:t>boshqaradigan</a:t>
            </a:r>
            <a:r>
              <a:rPr lang="uk-UA" dirty="0"/>
              <a:t> </a:t>
            </a:r>
            <a:r>
              <a:rPr lang="uk-UA" dirty="0" err="1"/>
              <a:t>texnik</a:t>
            </a:r>
            <a:r>
              <a:rPr lang="uk-UA" dirty="0"/>
              <a:t> </a:t>
            </a:r>
            <a:r>
              <a:rPr lang="uk-UA" dirty="0" err="1"/>
              <a:t>vositalarni</a:t>
            </a:r>
            <a:r>
              <a:rPr lang="uk-UA" dirty="0"/>
              <a:t> </a:t>
            </a:r>
            <a:r>
              <a:rPr lang="uk-UA" dirty="0" err="1"/>
              <a:t>joriy</a:t>
            </a:r>
            <a:r>
              <a:rPr lang="uk-UA" dirty="0"/>
              <a:t> </a:t>
            </a:r>
            <a:r>
              <a:rPr lang="uk-UA" dirty="0" err="1"/>
              <a:t>etish</a:t>
            </a:r>
            <a:r>
              <a:rPr lang="uk-UA" dirty="0"/>
              <a:t> </a:t>
            </a:r>
            <a:r>
              <a:rPr lang="uk-UA" dirty="0" err="1"/>
              <a:t>demakdir</a:t>
            </a:r>
            <a:r>
              <a:rPr lang="uk-UA" dirty="0"/>
              <a:t>. </a:t>
            </a:r>
            <a:r>
              <a:rPr lang="uk-UA" dirty="0" err="1"/>
              <a:t>Avtomatlashtirish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ru-RU" dirty="0"/>
              <a:t> </a:t>
            </a:r>
            <a:r>
              <a:rPr lang="uk-UA" dirty="0" err="1"/>
              <a:t>chiqarish</a:t>
            </a:r>
            <a:r>
              <a:rPr lang="uk-UA" dirty="0"/>
              <a:t> </a:t>
            </a:r>
            <a:r>
              <a:rPr lang="uk-UA" dirty="0" err="1"/>
              <a:t>jarayonida</a:t>
            </a:r>
            <a:r>
              <a:rPr lang="uk-UA" dirty="0"/>
              <a:t> </a:t>
            </a:r>
            <a:r>
              <a:rPr lang="uk-UA" dirty="0" err="1"/>
              <a:t>odam</a:t>
            </a:r>
            <a:r>
              <a:rPr lang="uk-UA" dirty="0"/>
              <a:t> </a:t>
            </a:r>
            <a:r>
              <a:rPr lang="uk-UA" dirty="0" err="1"/>
              <a:t>ishtirok</a:t>
            </a:r>
            <a:r>
              <a:rPr lang="uk-UA" dirty="0"/>
              <a:t> </a:t>
            </a:r>
            <a:r>
              <a:rPr lang="uk-UA" dirty="0" err="1"/>
              <a:t>etmagan</a:t>
            </a:r>
            <a:r>
              <a:rPr lang="uk-UA" dirty="0"/>
              <a:t> </a:t>
            </a:r>
            <a:r>
              <a:rPr lang="uk-UA" dirty="0" err="1"/>
              <a:t>sanoatning</a:t>
            </a:r>
            <a:r>
              <a:rPr lang="uk-UA" dirty="0"/>
              <a:t> </a:t>
            </a:r>
            <a:r>
              <a:rPr lang="uk-UA" dirty="0" err="1"/>
              <a:t>yangi</a:t>
            </a:r>
            <a:r>
              <a:rPr lang="uk-UA" dirty="0"/>
              <a:t> </a:t>
            </a:r>
            <a:r>
              <a:rPr lang="uk-UA" dirty="0" err="1"/>
              <a:t>bosqichi</a:t>
            </a:r>
            <a:r>
              <a:rPr lang="uk-UA" dirty="0"/>
              <a:t> </a:t>
            </a:r>
            <a:r>
              <a:rPr lang="uk-UA" dirty="0" err="1"/>
              <a:t>bo’lib</a:t>
            </a:r>
            <a:r>
              <a:rPr lang="uk-UA" dirty="0"/>
              <a:t>, </a:t>
            </a:r>
            <a:r>
              <a:rPr lang="uk-UA" dirty="0" err="1"/>
              <a:t>bunda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chiqarish</a:t>
            </a:r>
            <a:r>
              <a:rPr lang="uk-UA" dirty="0"/>
              <a:t> </a:t>
            </a:r>
            <a:r>
              <a:rPr lang="uk-UA" dirty="0" err="1"/>
              <a:t>jarayonlarini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funksiyasini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qurilmalar</a:t>
            </a:r>
            <a:r>
              <a:rPr lang="uk-UA" dirty="0"/>
              <a:t> </a:t>
            </a:r>
            <a:r>
              <a:rPr lang="uk-UA" dirty="0" err="1"/>
              <a:t>bajaradi</a:t>
            </a:r>
            <a:r>
              <a:rPr lang="uk-UA" dirty="0"/>
              <a:t>. </a:t>
            </a:r>
            <a:r>
              <a:rPr lang="uk-UA" dirty="0" err="1"/>
              <a:t>Avtomatlashtirishni</a:t>
            </a:r>
            <a:r>
              <a:rPr lang="uk-UA" dirty="0"/>
              <a:t> </a:t>
            </a:r>
            <a:r>
              <a:rPr lang="uk-UA" dirty="0" err="1"/>
              <a:t>joriy</a:t>
            </a:r>
            <a:r>
              <a:rPr lang="uk-UA" dirty="0"/>
              <a:t> </a:t>
            </a:r>
            <a:r>
              <a:rPr lang="uk-UA" dirty="0" err="1"/>
              <a:t>etish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chiqarishning</a:t>
            </a:r>
            <a:r>
              <a:rPr lang="uk-UA" dirty="0"/>
              <a:t> </a:t>
            </a:r>
            <a:r>
              <a:rPr lang="uk-UA" dirty="0" err="1"/>
              <a:t>asosiy</a:t>
            </a:r>
            <a:r>
              <a:rPr lang="uk-UA" dirty="0"/>
              <a:t> </a:t>
            </a:r>
            <a:r>
              <a:rPr lang="uk-UA" dirty="0" err="1"/>
              <a:t>texnik</a:t>
            </a:r>
            <a:r>
              <a:rPr lang="uk-UA" dirty="0"/>
              <a:t> </a:t>
            </a:r>
            <a:r>
              <a:rPr lang="uk-UA" dirty="0" err="1"/>
              <a:t>iqtisodiy</a:t>
            </a:r>
            <a:r>
              <a:rPr lang="uk-UA" dirty="0"/>
              <a:t> </a:t>
            </a:r>
            <a:r>
              <a:rPr lang="uk-UA" dirty="0" err="1"/>
              <a:t>ko’rsatkichlarini</a:t>
            </a:r>
            <a:r>
              <a:rPr lang="uk-UA" dirty="0"/>
              <a:t> </a:t>
            </a:r>
            <a:r>
              <a:rPr lang="uk-UA" dirty="0" err="1"/>
              <a:t>yaxshilanishiga</a:t>
            </a:r>
            <a:r>
              <a:rPr lang="uk-UA" dirty="0"/>
              <a:t>, </a:t>
            </a:r>
            <a:r>
              <a:rPr lang="uk-UA" dirty="0" err="1"/>
              <a:t>ya’ni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chiqarilayotgan</a:t>
            </a:r>
            <a:r>
              <a:rPr lang="uk-UA" dirty="0"/>
              <a:t> </a:t>
            </a:r>
            <a:r>
              <a:rPr lang="uk-UA" dirty="0" err="1"/>
              <a:t>mahsulot</a:t>
            </a:r>
            <a:r>
              <a:rPr lang="uk-UA" dirty="0"/>
              <a:t> </a:t>
            </a:r>
            <a:r>
              <a:rPr lang="uk-UA" dirty="0" err="1"/>
              <a:t>miqdori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sifatini</a:t>
            </a:r>
            <a:r>
              <a:rPr lang="uk-UA" dirty="0"/>
              <a:t> </a:t>
            </a:r>
            <a:r>
              <a:rPr lang="uk-UA" dirty="0" err="1"/>
              <a:t>oshishi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tan</a:t>
            </a:r>
            <a:r>
              <a:rPr lang="uk-UA" dirty="0"/>
              <a:t> </a:t>
            </a:r>
            <a:r>
              <a:rPr lang="uk-UA" dirty="0" err="1"/>
              <a:t>narxining</a:t>
            </a:r>
            <a:r>
              <a:rPr lang="uk-UA" dirty="0"/>
              <a:t> </a:t>
            </a:r>
            <a:r>
              <a:rPr lang="uk-UA" dirty="0" err="1"/>
              <a:t>kamayishiga</a:t>
            </a:r>
            <a:r>
              <a:rPr lang="uk-UA" dirty="0"/>
              <a:t> </a:t>
            </a:r>
            <a:r>
              <a:rPr lang="uk-UA" dirty="0" err="1"/>
              <a:t>olib</a:t>
            </a:r>
            <a:r>
              <a:rPr lang="uk-UA" dirty="0"/>
              <a:t> </a:t>
            </a:r>
            <a:r>
              <a:rPr lang="uk-UA" dirty="0" err="1"/>
              <a:t>keladi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193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05443"/>
            <a:ext cx="8596668" cy="5635920"/>
          </a:xfrm>
        </p:spPr>
        <p:txBody>
          <a:bodyPr>
            <a:normAutofit/>
          </a:bodyPr>
          <a:lstStyle/>
          <a:p>
            <a:r>
              <a:rPr lang="uk-UA" dirty="0"/>
              <a:t>Zamonaviy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chiqarish</a:t>
            </a:r>
            <a:r>
              <a:rPr lang="uk-UA" dirty="0"/>
              <a:t> </a:t>
            </a:r>
            <a:r>
              <a:rPr lang="uk-UA" dirty="0" err="1"/>
              <a:t>jarayonlarining</a:t>
            </a:r>
            <a:r>
              <a:rPr lang="uk-UA" dirty="0"/>
              <a:t> </a:t>
            </a:r>
            <a:r>
              <a:rPr lang="uk-UA" dirty="0" err="1"/>
              <a:t>ko’pchiligi</a:t>
            </a:r>
            <a:r>
              <a:rPr lang="uk-UA" dirty="0"/>
              <a:t> </a:t>
            </a:r>
            <a:r>
              <a:rPr lang="uk-UA" dirty="0" err="1"/>
              <a:t>to’liq</a:t>
            </a:r>
            <a:r>
              <a:rPr lang="uk-UA" dirty="0"/>
              <a:t> </a:t>
            </a:r>
            <a:r>
              <a:rPr lang="uk-UA" dirty="0" err="1"/>
              <a:t>avtomatlashtirilganligi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xarakterlanadi</a:t>
            </a:r>
            <a:r>
              <a:rPr lang="uk-UA" dirty="0"/>
              <a:t>. </a:t>
            </a:r>
            <a:r>
              <a:rPr lang="uk-UA" dirty="0" err="1"/>
              <a:t>Avtomatlashtirish</a:t>
            </a:r>
            <a:r>
              <a:rPr lang="uk-UA" dirty="0"/>
              <a:t> </a:t>
            </a:r>
            <a:r>
              <a:rPr lang="uk-UA" dirty="0" err="1"/>
              <a:t>barcha</a:t>
            </a:r>
            <a:r>
              <a:rPr lang="uk-UA" dirty="0"/>
              <a:t> </a:t>
            </a:r>
            <a:r>
              <a:rPr lang="uk-UA" dirty="0" err="1"/>
              <a:t>uskunalarning</a:t>
            </a:r>
            <a:r>
              <a:rPr lang="uk-UA" dirty="0"/>
              <a:t> </a:t>
            </a:r>
            <a:r>
              <a:rPr lang="uk-UA" dirty="0" err="1"/>
              <a:t>avariyasiz</a:t>
            </a:r>
            <a:r>
              <a:rPr lang="uk-UA" dirty="0"/>
              <a:t> </a:t>
            </a:r>
            <a:r>
              <a:rPr lang="uk-UA" dirty="0" err="1"/>
              <a:t>ishlashini</a:t>
            </a:r>
            <a:r>
              <a:rPr lang="uk-UA" dirty="0"/>
              <a:t> </a:t>
            </a:r>
            <a:r>
              <a:rPr lang="uk-UA" dirty="0" err="1"/>
              <a:t>ta’minlaydi</a:t>
            </a:r>
            <a:r>
              <a:rPr lang="uk-UA" dirty="0"/>
              <a:t>, </a:t>
            </a:r>
            <a:r>
              <a:rPr lang="uk-UA" dirty="0" err="1"/>
              <a:t>baxtsiz</a:t>
            </a:r>
            <a:r>
              <a:rPr lang="uk-UA" dirty="0"/>
              <a:t> </a:t>
            </a:r>
            <a:r>
              <a:rPr lang="uk-UA" dirty="0" err="1"/>
              <a:t>hodisalarning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atrof</a:t>
            </a:r>
            <a:r>
              <a:rPr lang="uk-UA" dirty="0"/>
              <a:t> </a:t>
            </a:r>
            <a:r>
              <a:rPr lang="uk-UA" dirty="0" err="1"/>
              <a:t>muhitni</a:t>
            </a:r>
            <a:r>
              <a:rPr lang="uk-UA" dirty="0"/>
              <a:t> </a:t>
            </a:r>
            <a:r>
              <a:rPr lang="uk-UA" dirty="0" err="1"/>
              <a:t>zaharlanishini</a:t>
            </a:r>
            <a:r>
              <a:rPr lang="uk-UA" dirty="0"/>
              <a:t> </a:t>
            </a:r>
            <a:r>
              <a:rPr lang="uk-UA" dirty="0" err="1"/>
              <a:t>oldini</a:t>
            </a:r>
            <a:r>
              <a:rPr lang="uk-UA" dirty="0"/>
              <a:t> </a:t>
            </a:r>
            <a:r>
              <a:rPr lang="uk-UA" dirty="0" err="1"/>
              <a:t>oladi</a:t>
            </a:r>
            <a:r>
              <a:rPr lang="uk-UA" dirty="0"/>
              <a:t>. S</a:t>
            </a:r>
            <a:r>
              <a:rPr lang="en-US" dirty="0"/>
              <a:t>h</a:t>
            </a:r>
            <a:r>
              <a:rPr lang="uk-UA" dirty="0" err="1"/>
              <a:t>uningdek</a:t>
            </a:r>
            <a:r>
              <a:rPr lang="uk-UA" dirty="0"/>
              <a:t>, </a:t>
            </a:r>
            <a:r>
              <a:rPr lang="uk-UA" dirty="0" err="1"/>
              <a:t>farmasevtika</a:t>
            </a:r>
            <a:r>
              <a:rPr lang="uk-UA" dirty="0"/>
              <a:t>, </a:t>
            </a:r>
            <a:r>
              <a:rPr lang="uk-UA" dirty="0" err="1"/>
              <a:t>kimyo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oziq</a:t>
            </a:r>
            <a:r>
              <a:rPr lang="uk-UA" dirty="0"/>
              <a:t> </a:t>
            </a:r>
            <a:r>
              <a:rPr lang="uk-UA" dirty="0" err="1"/>
              <a:t>ovqat</a:t>
            </a:r>
            <a:r>
              <a:rPr lang="uk-UA" dirty="0"/>
              <a:t> </a:t>
            </a:r>
            <a:r>
              <a:rPr lang="uk-UA" dirty="0" err="1"/>
              <a:t>sanoatlarida</a:t>
            </a:r>
            <a:r>
              <a:rPr lang="uk-UA" dirty="0"/>
              <a:t> </a:t>
            </a:r>
            <a:r>
              <a:rPr lang="uk-UA" dirty="0" err="1"/>
              <a:t>yong’in</a:t>
            </a:r>
            <a:r>
              <a:rPr lang="uk-UA" dirty="0"/>
              <a:t> </a:t>
            </a:r>
            <a:r>
              <a:rPr lang="uk-UA" dirty="0" err="1"/>
              <a:t>chiqish</a:t>
            </a:r>
            <a:r>
              <a:rPr lang="uk-UA" dirty="0"/>
              <a:t> </a:t>
            </a:r>
            <a:r>
              <a:rPr lang="uk-UA" dirty="0" err="1"/>
              <a:t>xavfi</a:t>
            </a:r>
            <a:r>
              <a:rPr lang="uk-UA" dirty="0"/>
              <a:t> </a:t>
            </a:r>
            <a:r>
              <a:rPr lang="uk-UA" dirty="0" err="1"/>
              <a:t>ko’pligi</a:t>
            </a:r>
            <a:r>
              <a:rPr lang="uk-UA" dirty="0"/>
              <a:t> </a:t>
            </a:r>
            <a:r>
              <a:rPr lang="uk-UA" dirty="0" err="1"/>
              <a:t>ham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jarayonlarning</a:t>
            </a:r>
            <a:r>
              <a:rPr lang="uk-UA" dirty="0"/>
              <a:t> </a:t>
            </a:r>
            <a:r>
              <a:rPr lang="uk-UA" dirty="0" err="1"/>
              <a:t>maksimal</a:t>
            </a:r>
            <a:r>
              <a:rPr lang="uk-UA" dirty="0"/>
              <a:t> </a:t>
            </a:r>
            <a:r>
              <a:rPr lang="uk-UA" dirty="0" err="1"/>
              <a:t>darajada</a:t>
            </a:r>
            <a:r>
              <a:rPr lang="uk-UA" dirty="0"/>
              <a:t> </a:t>
            </a:r>
            <a:r>
              <a:rPr lang="uk-UA" dirty="0" err="1"/>
              <a:t>avtomatlashtirishni</a:t>
            </a:r>
            <a:r>
              <a:rPr lang="uk-UA" dirty="0"/>
              <a:t> </a:t>
            </a:r>
            <a:r>
              <a:rPr lang="uk-UA" dirty="0" err="1"/>
              <a:t>taqozo</a:t>
            </a:r>
            <a:r>
              <a:rPr lang="uk-UA" dirty="0"/>
              <a:t> </a:t>
            </a:r>
            <a:r>
              <a:rPr lang="uz-Cyrl-UZ" dirty="0"/>
              <a:t>e</a:t>
            </a:r>
            <a:r>
              <a:rPr lang="uk-UA" dirty="0" err="1"/>
              <a:t>tadi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chiqarish</a:t>
            </a:r>
            <a:r>
              <a:rPr lang="uk-UA" dirty="0"/>
              <a:t> </a:t>
            </a:r>
            <a:r>
              <a:rPr lang="uk-UA" dirty="0" err="1"/>
              <a:t>jarayonlarini</a:t>
            </a:r>
            <a:r>
              <a:rPr lang="uk-UA" dirty="0"/>
              <a:t> </a:t>
            </a:r>
            <a:r>
              <a:rPr lang="uk-UA" dirty="0" err="1"/>
              <a:t>avtomatlashtirilishi</a:t>
            </a:r>
            <a:r>
              <a:rPr lang="uk-UA" dirty="0"/>
              <a:t> </a:t>
            </a:r>
            <a:r>
              <a:rPr lang="uk-UA" dirty="0" err="1"/>
              <a:t>hozirgi</a:t>
            </a:r>
            <a:r>
              <a:rPr lang="uk-UA" dirty="0"/>
              <a:t> </a:t>
            </a:r>
            <a:r>
              <a:rPr lang="uk-UA" dirty="0" err="1"/>
              <a:t>vaqtda</a:t>
            </a:r>
            <a:r>
              <a:rPr lang="uk-UA" dirty="0"/>
              <a:t> </a:t>
            </a:r>
            <a:r>
              <a:rPr lang="uk-UA" dirty="0" err="1"/>
              <a:t>uch</a:t>
            </a:r>
            <a:r>
              <a:rPr lang="uk-UA" dirty="0"/>
              <a:t> </a:t>
            </a:r>
            <a:r>
              <a:rPr lang="uk-UA" dirty="0" err="1"/>
              <a:t>davrga</a:t>
            </a:r>
            <a:r>
              <a:rPr lang="uk-UA" dirty="0"/>
              <a:t> </a:t>
            </a:r>
            <a:r>
              <a:rPr lang="uk-UA" dirty="0" err="1"/>
              <a:t>bo’linadi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 err="1"/>
              <a:t>Birinchi</a:t>
            </a:r>
            <a:r>
              <a:rPr lang="uk-UA" dirty="0"/>
              <a:t> </a:t>
            </a:r>
            <a:r>
              <a:rPr lang="uk-UA" dirty="0" err="1"/>
              <a:t>davr</a:t>
            </a:r>
            <a:r>
              <a:rPr lang="uk-UA" dirty="0"/>
              <a:t> </a:t>
            </a:r>
            <a:r>
              <a:rPr lang="uk-UA" dirty="0" err="1"/>
              <a:t>ayrim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jarayonlarning</a:t>
            </a:r>
            <a:r>
              <a:rPr lang="uk-UA" dirty="0"/>
              <a:t> </a:t>
            </a:r>
            <a:r>
              <a:rPr lang="uk-UA" dirty="0" err="1"/>
              <a:t>avtomatlashtirish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xarakterlanadi</a:t>
            </a:r>
            <a:r>
              <a:rPr lang="uk-UA" dirty="0"/>
              <a:t>. </a:t>
            </a:r>
            <a:r>
              <a:rPr lang="uk-UA" dirty="0" err="1"/>
              <a:t>Jarayonning</a:t>
            </a:r>
            <a:r>
              <a:rPr lang="uk-UA" dirty="0"/>
              <a:t> </a:t>
            </a:r>
            <a:r>
              <a:rPr lang="uk-UA" dirty="0" err="1"/>
              <a:t>ayrim</a:t>
            </a:r>
            <a:r>
              <a:rPr lang="uk-UA" dirty="0"/>
              <a:t> </a:t>
            </a:r>
            <a:r>
              <a:rPr lang="uk-UA" dirty="0" err="1"/>
              <a:t>parametralari</a:t>
            </a:r>
            <a:r>
              <a:rPr lang="uk-UA" dirty="0"/>
              <a:t> </a:t>
            </a:r>
            <a:r>
              <a:rPr lang="uk-UA" dirty="0" err="1"/>
              <a:t>avtomatlashtirilgan</a:t>
            </a:r>
            <a:r>
              <a:rPr lang="uk-UA" dirty="0"/>
              <a:t> </a:t>
            </a:r>
            <a:r>
              <a:rPr lang="uk-UA" dirty="0" err="1"/>
              <a:t>agregat</a:t>
            </a:r>
            <a:r>
              <a:rPr lang="uk-UA" dirty="0"/>
              <a:t> </a:t>
            </a:r>
            <a:r>
              <a:rPr lang="uk-UA" dirty="0" err="1"/>
              <a:t>yaqiniga</a:t>
            </a:r>
            <a:r>
              <a:rPr lang="uk-UA" dirty="0"/>
              <a:t> </a:t>
            </a:r>
            <a:r>
              <a:rPr lang="uk-UA" dirty="0" err="1"/>
              <a:t>o’rnatilgan</a:t>
            </a:r>
            <a:r>
              <a:rPr lang="uk-UA" dirty="0"/>
              <a:t> </a:t>
            </a:r>
            <a:r>
              <a:rPr lang="uk-UA" dirty="0" err="1"/>
              <a:t>yirik</a:t>
            </a:r>
            <a:r>
              <a:rPr lang="uk-UA" dirty="0"/>
              <a:t> </a:t>
            </a:r>
            <a:r>
              <a:rPr lang="uk-UA" dirty="0" err="1"/>
              <a:t>gabaretli</a:t>
            </a:r>
            <a:r>
              <a:rPr lang="uk-UA" dirty="0"/>
              <a:t> </a:t>
            </a:r>
            <a:r>
              <a:rPr lang="uk-UA" dirty="0" err="1"/>
              <a:t>asboblarnin</a:t>
            </a:r>
            <a:r>
              <a:rPr lang="uz-Cyrl-UZ" dirty="0"/>
              <a:t>g</a:t>
            </a:r>
            <a:r>
              <a:rPr lang="en-US" dirty="0"/>
              <a:t> </a:t>
            </a:r>
            <a:r>
              <a:rPr lang="uk-UA" dirty="0" err="1"/>
              <a:t>ko’rsatishiga</a:t>
            </a:r>
            <a:r>
              <a:rPr lang="uk-UA" dirty="0"/>
              <a:t> </a:t>
            </a:r>
            <a:r>
              <a:rPr lang="uk-UA" dirty="0" err="1"/>
              <a:t>muvofiq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ravishda</a:t>
            </a:r>
            <a:r>
              <a:rPr lang="uk-UA" dirty="0"/>
              <a:t> </a:t>
            </a:r>
            <a:r>
              <a:rPr lang="uk-UA" dirty="0" err="1"/>
              <a:t>rostlanadi</a:t>
            </a:r>
            <a:r>
              <a:rPr lang="uk-UA" dirty="0"/>
              <a:t>. </a:t>
            </a:r>
            <a:r>
              <a:rPr lang="uk-UA" dirty="0" err="1"/>
              <a:t>Bund</a:t>
            </a:r>
            <a:r>
              <a:rPr lang="uz-Cyrl-UZ" dirty="0"/>
              <a:t>a</a:t>
            </a:r>
            <a:r>
              <a:rPr lang="en-US" dirty="0"/>
              <a:t> </a:t>
            </a:r>
            <a:r>
              <a:rPr lang="uk-UA" dirty="0" err="1"/>
              <a:t>asboblarni</a:t>
            </a:r>
            <a:r>
              <a:rPr lang="uk-UA" dirty="0"/>
              <a:t> </a:t>
            </a:r>
            <a:r>
              <a:rPr lang="uk-UA" dirty="0" err="1"/>
              <a:t>mashina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apparatlar</a:t>
            </a:r>
            <a:r>
              <a:rPr lang="uk-UA" dirty="0"/>
              <a:t> </a:t>
            </a:r>
            <a:r>
              <a:rPr lang="uk-UA" dirty="0" err="1"/>
              <a:t>yaqiniga</a:t>
            </a:r>
            <a:r>
              <a:rPr lang="uk-UA" dirty="0"/>
              <a:t> </a:t>
            </a:r>
            <a:r>
              <a:rPr lang="uk-UA" dirty="0" err="1"/>
              <a:t>joylashtirish</a:t>
            </a:r>
            <a:r>
              <a:rPr lang="uk-UA" dirty="0"/>
              <a:t> </a:t>
            </a:r>
            <a:r>
              <a:rPr lang="uk-UA" dirty="0" err="1"/>
              <a:t>deyarli</a:t>
            </a:r>
            <a:r>
              <a:rPr lang="uk-UA" dirty="0"/>
              <a:t> </a:t>
            </a:r>
            <a:r>
              <a:rPr lang="uk-UA" dirty="0" err="1"/>
              <a:t>qiyinchilik</a:t>
            </a:r>
            <a:r>
              <a:rPr lang="uk-UA" dirty="0"/>
              <a:t> </a:t>
            </a:r>
            <a:r>
              <a:rPr lang="uk-UA" dirty="0" err="1"/>
              <a:t>tug’dirmaydi</a:t>
            </a:r>
            <a:r>
              <a:rPr lang="uk-UA" dirty="0"/>
              <a:t>. </a:t>
            </a:r>
            <a:r>
              <a:rPr lang="uk-UA" dirty="0" err="1"/>
              <a:t>Avtomatlashtirshning</a:t>
            </a:r>
            <a:r>
              <a:rPr lang="uk-UA" dirty="0"/>
              <a:t> </a:t>
            </a:r>
            <a:r>
              <a:rPr lang="uk-UA" dirty="0" err="1"/>
              <a:t>bu</a:t>
            </a:r>
            <a:r>
              <a:rPr lang="uk-UA" dirty="0"/>
              <a:t> </a:t>
            </a:r>
            <a:r>
              <a:rPr lang="uk-UA" dirty="0" err="1"/>
              <a:t>davrida</a:t>
            </a:r>
            <a:r>
              <a:rPr lang="uk-UA" dirty="0"/>
              <a:t> </a:t>
            </a:r>
            <a:r>
              <a:rPr lang="uk-UA" dirty="0" err="1"/>
              <a:t>shkalasi</a:t>
            </a:r>
            <a:r>
              <a:rPr lang="uk-UA" dirty="0"/>
              <a:t> </a:t>
            </a:r>
            <a:r>
              <a:rPr lang="uk-UA" dirty="0" err="1"/>
              <a:t>yaxshi</a:t>
            </a:r>
            <a:r>
              <a:rPr lang="uk-UA" dirty="0"/>
              <a:t> </a:t>
            </a:r>
            <a:r>
              <a:rPr lang="uk-UA" dirty="0" err="1"/>
              <a:t>ko’rinadigan</a:t>
            </a:r>
            <a:r>
              <a:rPr lang="uk-UA" dirty="0"/>
              <a:t> </a:t>
            </a:r>
            <a:r>
              <a:rPr lang="uk-UA" dirty="0" err="1"/>
              <a:t>yirik</a:t>
            </a:r>
            <a:r>
              <a:rPr lang="uk-UA" dirty="0"/>
              <a:t> </a:t>
            </a:r>
            <a:r>
              <a:rPr lang="uk-UA" dirty="0" err="1"/>
              <a:t>gabaritli</a:t>
            </a:r>
            <a:r>
              <a:rPr lang="uk-UA" dirty="0"/>
              <a:t> </a:t>
            </a:r>
            <a:r>
              <a:rPr lang="uk-UA" dirty="0" err="1"/>
              <a:t>asboblar</a:t>
            </a:r>
            <a:r>
              <a:rPr lang="uk-UA" dirty="0"/>
              <a:t> </a:t>
            </a:r>
            <a:r>
              <a:rPr lang="uk-UA" dirty="0" err="1"/>
              <a:t>ishlatiladi</a:t>
            </a:r>
            <a:r>
              <a:rPr lang="uk-UA" dirty="0"/>
              <a:t>. </a:t>
            </a:r>
            <a:r>
              <a:rPr lang="uk-UA" dirty="0" err="1"/>
              <a:t>Bunda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korpusli</a:t>
            </a:r>
            <a:r>
              <a:rPr lang="uk-UA" dirty="0"/>
              <a:t> </a:t>
            </a:r>
            <a:r>
              <a:rPr lang="uk-UA" dirty="0" err="1"/>
              <a:t>o’lchash</a:t>
            </a:r>
            <a:r>
              <a:rPr lang="uk-UA" dirty="0"/>
              <a:t> </a:t>
            </a:r>
            <a:r>
              <a:rPr lang="uk-UA" dirty="0" err="1"/>
              <a:t>asbobi</a:t>
            </a:r>
            <a:r>
              <a:rPr lang="uk-UA" dirty="0"/>
              <a:t>, </a:t>
            </a:r>
            <a:r>
              <a:rPr lang="uk-UA" dirty="0" err="1"/>
              <a:t>rostlagich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datchik</a:t>
            </a:r>
            <a:r>
              <a:rPr lang="uk-UA" dirty="0"/>
              <a:t> </a:t>
            </a:r>
            <a:r>
              <a:rPr lang="uk-UA" dirty="0" err="1"/>
              <a:t>joylashtiriladi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97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53683"/>
            <a:ext cx="8596668" cy="5687679"/>
          </a:xfrm>
        </p:spPr>
        <p:txBody>
          <a:bodyPr>
            <a:normAutofit/>
          </a:bodyPr>
          <a:lstStyle/>
          <a:p>
            <a:r>
              <a:rPr lang="uk-UA" dirty="0"/>
              <a:t>         </a:t>
            </a:r>
            <a:r>
              <a:rPr lang="uk-UA" dirty="0" err="1"/>
              <a:t>Ikkinchi</a:t>
            </a:r>
            <a:r>
              <a:rPr lang="uk-UA" dirty="0"/>
              <a:t> </a:t>
            </a:r>
            <a:r>
              <a:rPr lang="uk-UA" dirty="0" err="1"/>
              <a:t>davr</a:t>
            </a:r>
            <a:r>
              <a:rPr lang="uk-UA" dirty="0"/>
              <a:t> </a:t>
            </a:r>
            <a:r>
              <a:rPr lang="uk-UA" dirty="0" err="1"/>
              <a:t>ayrim</a:t>
            </a:r>
            <a:r>
              <a:rPr lang="uk-UA" dirty="0"/>
              <a:t> </a:t>
            </a:r>
            <a:r>
              <a:rPr lang="uk-UA" dirty="0" err="1"/>
              <a:t>jarayonlarning</a:t>
            </a:r>
            <a:r>
              <a:rPr lang="uk-UA" dirty="0"/>
              <a:t> </a:t>
            </a:r>
            <a:r>
              <a:rPr lang="uk-UA" dirty="0" err="1"/>
              <a:t>kompleks</a:t>
            </a:r>
            <a:r>
              <a:rPr lang="uk-UA" dirty="0"/>
              <a:t> </a:t>
            </a:r>
            <a:r>
              <a:rPr lang="uk-UA" dirty="0" err="1"/>
              <a:t>avtomatlashtirilishidir</a:t>
            </a:r>
            <a:r>
              <a:rPr lang="uk-UA" dirty="0"/>
              <a:t>. </a:t>
            </a:r>
            <a:r>
              <a:rPr lang="uk-UA" dirty="0" err="1"/>
              <a:t>Bunda</a:t>
            </a:r>
            <a:r>
              <a:rPr lang="uk-UA" dirty="0"/>
              <a:t>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alohida</a:t>
            </a:r>
            <a:r>
              <a:rPr lang="uk-UA" dirty="0"/>
              <a:t> </a:t>
            </a:r>
            <a:r>
              <a:rPr lang="uk-UA" dirty="0" err="1"/>
              <a:t>shchitga</a:t>
            </a:r>
            <a:r>
              <a:rPr lang="uk-UA" dirty="0"/>
              <a:t> </a:t>
            </a:r>
            <a:r>
              <a:rPr lang="uk-UA" dirty="0" err="1"/>
              <a:t>o’rnatilgan</a:t>
            </a:r>
            <a:r>
              <a:rPr lang="uk-UA" dirty="0"/>
              <a:t> </a:t>
            </a:r>
            <a:r>
              <a:rPr lang="uk-UA" dirty="0" err="1"/>
              <a:t>asboblardan</a:t>
            </a:r>
            <a:r>
              <a:rPr lang="uk-UA" dirty="0"/>
              <a:t> </a:t>
            </a:r>
            <a:r>
              <a:rPr lang="uk-UA" dirty="0" err="1"/>
              <a:t>olingan</a:t>
            </a:r>
            <a:r>
              <a:rPr lang="uk-UA" dirty="0"/>
              <a:t> </a:t>
            </a:r>
            <a:r>
              <a:rPr lang="uk-UA" dirty="0" err="1"/>
              <a:t>signallar</a:t>
            </a:r>
            <a:r>
              <a:rPr lang="uk-UA" dirty="0"/>
              <a:t> </a:t>
            </a:r>
            <a:r>
              <a:rPr lang="uk-UA" dirty="0" err="1"/>
              <a:t>asosida</a:t>
            </a:r>
            <a:r>
              <a:rPr lang="uk-UA" dirty="0"/>
              <a:t> </a:t>
            </a:r>
            <a:r>
              <a:rPr lang="uk-UA" dirty="0" err="1"/>
              <a:t>amalga</a:t>
            </a:r>
            <a:r>
              <a:rPr lang="uk-UA" dirty="0"/>
              <a:t> </a:t>
            </a:r>
            <a:r>
              <a:rPr lang="uk-UA" dirty="0" err="1"/>
              <a:t>oshiriladi</a:t>
            </a:r>
            <a:r>
              <a:rPr lang="uk-UA" dirty="0"/>
              <a:t>, </a:t>
            </a:r>
            <a:r>
              <a:rPr lang="uk-UA" dirty="0" err="1"/>
              <a:t>shuning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vaqtda</a:t>
            </a:r>
            <a:r>
              <a:rPr lang="uk-UA" dirty="0"/>
              <a:t> </a:t>
            </a:r>
            <a:r>
              <a:rPr lang="uk-UA" dirty="0" err="1"/>
              <a:t>barcha</a:t>
            </a:r>
            <a:r>
              <a:rPr lang="uk-UA" dirty="0"/>
              <a:t> </a:t>
            </a:r>
            <a:r>
              <a:rPr lang="uk-UA" dirty="0" err="1"/>
              <a:t>shchitlarni</a:t>
            </a:r>
            <a:r>
              <a:rPr lang="uk-UA" dirty="0"/>
              <a:t> </a:t>
            </a:r>
            <a:r>
              <a:rPr lang="uk-UA" dirty="0" err="1"/>
              <a:t>nazorat</a:t>
            </a:r>
            <a:r>
              <a:rPr lang="uk-UA" dirty="0"/>
              <a:t> </a:t>
            </a:r>
            <a:r>
              <a:rPr lang="uk-UA" dirty="0" err="1"/>
              <a:t>qilish</a:t>
            </a:r>
            <a:r>
              <a:rPr lang="uk-UA" dirty="0"/>
              <a:t> </a:t>
            </a:r>
            <a:r>
              <a:rPr lang="uk-UA" dirty="0" err="1"/>
              <a:t>qiyinlashadi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Uchinchi</a:t>
            </a:r>
            <a:r>
              <a:rPr lang="uk-UA" dirty="0"/>
              <a:t> </a:t>
            </a:r>
            <a:r>
              <a:rPr lang="uk-UA" dirty="0" err="1"/>
              <a:t>davr</a:t>
            </a:r>
            <a:r>
              <a:rPr lang="uk-UA" dirty="0"/>
              <a:t> (</a:t>
            </a:r>
            <a:r>
              <a:rPr lang="uk-UA" dirty="0" err="1"/>
              <a:t>to’liq</a:t>
            </a:r>
            <a:r>
              <a:rPr lang="uk-UA" dirty="0"/>
              <a:t> </a:t>
            </a:r>
            <a:r>
              <a:rPr lang="uk-UA" dirty="0" err="1"/>
              <a:t>avtomatlashtirish</a:t>
            </a:r>
            <a:r>
              <a:rPr lang="uk-UA" dirty="0"/>
              <a:t> </a:t>
            </a:r>
            <a:r>
              <a:rPr lang="uk-UA" dirty="0" err="1"/>
              <a:t>davri</a:t>
            </a:r>
            <a:r>
              <a:rPr lang="uk-UA" dirty="0"/>
              <a:t>) </a:t>
            </a:r>
            <a:r>
              <a:rPr lang="uk-UA" dirty="0" err="1"/>
              <a:t>agregat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sexlarni</a:t>
            </a:r>
            <a:r>
              <a:rPr lang="uk-UA" dirty="0"/>
              <a:t> </a:t>
            </a:r>
            <a:r>
              <a:rPr lang="uk-UA" dirty="0" err="1"/>
              <a:t>yalpisiga</a:t>
            </a:r>
            <a:r>
              <a:rPr lang="uk-UA" dirty="0"/>
              <a:t> </a:t>
            </a:r>
            <a:r>
              <a:rPr lang="uk-UA" dirty="0" err="1"/>
              <a:t>avtomatlashtirish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xarakterlanadi</a:t>
            </a:r>
            <a:r>
              <a:rPr lang="uk-UA" dirty="0"/>
              <a:t>. </a:t>
            </a:r>
            <a:r>
              <a:rPr lang="uk-UA" dirty="0" err="1"/>
              <a:t>Bu</a:t>
            </a:r>
            <a:r>
              <a:rPr lang="uk-UA" dirty="0"/>
              <a:t> </a:t>
            </a:r>
            <a:r>
              <a:rPr lang="uk-UA" dirty="0" err="1"/>
              <a:t>davrning</a:t>
            </a:r>
            <a:r>
              <a:rPr lang="uk-UA" dirty="0"/>
              <a:t> </a:t>
            </a:r>
            <a:r>
              <a:rPr lang="uk-UA" dirty="0" err="1"/>
              <a:t>xarakterli</a:t>
            </a:r>
            <a:r>
              <a:rPr lang="uk-UA" dirty="0"/>
              <a:t> </a:t>
            </a:r>
            <a:r>
              <a:rPr lang="uk-UA" dirty="0" err="1"/>
              <a:t>xusuiyati</a:t>
            </a:r>
            <a:r>
              <a:rPr lang="uk-UA" dirty="0"/>
              <a:t> </a:t>
            </a:r>
            <a:r>
              <a:rPr lang="uk-UA" dirty="0" err="1"/>
              <a:t>shundaki</a:t>
            </a:r>
            <a:r>
              <a:rPr lang="uk-UA" dirty="0"/>
              <a:t>,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yagona</a:t>
            </a:r>
            <a:r>
              <a:rPr lang="uk-UA" dirty="0"/>
              <a:t> </a:t>
            </a:r>
            <a:r>
              <a:rPr lang="uk-UA" dirty="0" err="1"/>
              <a:t>dispetcherlik</a:t>
            </a:r>
            <a:r>
              <a:rPr lang="uk-UA" dirty="0"/>
              <a:t> </a:t>
            </a:r>
            <a:r>
              <a:rPr lang="uk-UA" dirty="0" err="1"/>
              <a:t>punktiga</a:t>
            </a:r>
            <a:r>
              <a:rPr lang="uk-UA" dirty="0"/>
              <a:t> </a:t>
            </a:r>
            <a:r>
              <a:rPr lang="uk-UA" dirty="0" err="1"/>
              <a:t>markazlashtiriladi</a:t>
            </a:r>
            <a:r>
              <a:rPr lang="uk-UA" dirty="0"/>
              <a:t>. S</a:t>
            </a:r>
            <a:r>
              <a:rPr lang="en-US" dirty="0"/>
              <a:t>h</a:t>
            </a:r>
            <a:r>
              <a:rPr lang="uk-UA" dirty="0"/>
              <a:t>u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birga</a:t>
            </a:r>
            <a:r>
              <a:rPr lang="uk-UA" dirty="0"/>
              <a:t> </a:t>
            </a:r>
            <a:r>
              <a:rPr lang="uk-UA" dirty="0" err="1"/>
              <a:t>mitti</a:t>
            </a:r>
            <a:r>
              <a:rPr lang="uk-UA" dirty="0"/>
              <a:t> </a:t>
            </a:r>
            <a:r>
              <a:rPr lang="uk-UA" dirty="0" err="1"/>
              <a:t>ikkilachi</a:t>
            </a:r>
            <a:r>
              <a:rPr lang="uk-UA" dirty="0"/>
              <a:t> </a:t>
            </a:r>
            <a:r>
              <a:rPr lang="uk-UA" dirty="0" err="1"/>
              <a:t>asboblarni</a:t>
            </a:r>
            <a:r>
              <a:rPr lang="uk-UA" dirty="0"/>
              <a:t> </a:t>
            </a:r>
            <a:r>
              <a:rPr lang="uk-UA" dirty="0" err="1"/>
              <a:t>ishlatish</a:t>
            </a:r>
            <a:r>
              <a:rPr lang="uk-UA" dirty="0"/>
              <a:t> </a:t>
            </a:r>
            <a:r>
              <a:rPr lang="uk-UA" dirty="0" err="1"/>
              <a:t>ehtiyoji</a:t>
            </a:r>
            <a:r>
              <a:rPr lang="uk-UA" dirty="0"/>
              <a:t> </a:t>
            </a:r>
            <a:r>
              <a:rPr lang="uk-UA" dirty="0" err="1"/>
              <a:t>paydo</a:t>
            </a:r>
            <a:r>
              <a:rPr lang="uk-UA" dirty="0"/>
              <a:t> </a:t>
            </a:r>
            <a:r>
              <a:rPr lang="uk-UA" dirty="0" err="1"/>
              <a:t>bo’ladi</a:t>
            </a:r>
            <a:r>
              <a:rPr lang="uk-UA" dirty="0"/>
              <a:t>. </a:t>
            </a:r>
            <a:r>
              <a:rPr lang="uk-UA" dirty="0" err="1"/>
              <a:t>Doimiy</a:t>
            </a:r>
            <a:r>
              <a:rPr lang="uk-UA" dirty="0"/>
              <a:t> </a:t>
            </a:r>
            <a:r>
              <a:rPr lang="uk-UA" dirty="0" err="1"/>
              <a:t>nazoratni</a:t>
            </a:r>
            <a:r>
              <a:rPr lang="uk-UA" dirty="0"/>
              <a:t> </a:t>
            </a:r>
            <a:r>
              <a:rPr lang="uk-UA" dirty="0" err="1"/>
              <a:t>talab</a:t>
            </a:r>
            <a:r>
              <a:rPr lang="uk-UA" dirty="0"/>
              <a:t> </a:t>
            </a:r>
            <a:r>
              <a:rPr lang="uk-UA" dirty="0" err="1"/>
              <a:t>qilmaydigan</a:t>
            </a:r>
            <a:r>
              <a:rPr lang="uk-UA" dirty="0"/>
              <a:t> </a:t>
            </a:r>
            <a:r>
              <a:rPr lang="uk-UA" dirty="0" err="1"/>
              <a:t>o’lchash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asboblari</a:t>
            </a:r>
            <a:r>
              <a:rPr lang="uk-UA" dirty="0"/>
              <a:t> (</a:t>
            </a:r>
            <a:r>
              <a:rPr lang="uk-UA" dirty="0" err="1"/>
              <a:t>yirik</a:t>
            </a:r>
            <a:r>
              <a:rPr lang="uk-UA" dirty="0"/>
              <a:t> </a:t>
            </a:r>
            <a:r>
              <a:rPr lang="uk-UA" dirty="0" err="1"/>
              <a:t>gabaritli</a:t>
            </a:r>
            <a:r>
              <a:rPr lang="uk-UA" dirty="0"/>
              <a:t>) </a:t>
            </a:r>
            <a:r>
              <a:rPr lang="uk-UA" dirty="0" err="1"/>
              <a:t>shchitdan</a:t>
            </a:r>
            <a:r>
              <a:rPr lang="uk-UA" dirty="0"/>
              <a:t> </a:t>
            </a:r>
            <a:r>
              <a:rPr lang="uk-UA" dirty="0" err="1"/>
              <a:t>tashqari</a:t>
            </a:r>
            <a:r>
              <a:rPr lang="uk-UA" dirty="0"/>
              <a:t> </a:t>
            </a:r>
            <a:r>
              <a:rPr lang="uk-UA" dirty="0" err="1"/>
              <a:t>o’rnatiladi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Signalizasiya</a:t>
            </a:r>
            <a:r>
              <a:rPr lang="uk-UA" dirty="0"/>
              <a:t>, </a:t>
            </a:r>
            <a:r>
              <a:rPr lang="uk-UA" dirty="0" err="1"/>
              <a:t>muhofaza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nazorat</a:t>
            </a:r>
            <a:r>
              <a:rPr lang="uk-UA" dirty="0"/>
              <a:t> </a:t>
            </a:r>
            <a:r>
              <a:rPr lang="uk-UA" dirty="0" err="1"/>
              <a:t>qilish</a:t>
            </a:r>
            <a:r>
              <a:rPr lang="uk-UA" dirty="0"/>
              <a:t>, </a:t>
            </a:r>
            <a:r>
              <a:rPr lang="uk-UA" dirty="0" err="1"/>
              <a:t>sanoat</a:t>
            </a:r>
            <a:r>
              <a:rPr lang="uk-UA" dirty="0"/>
              <a:t> </a:t>
            </a:r>
            <a:r>
              <a:rPr lang="uk-UA" dirty="0" err="1"/>
              <a:t>jarayonlarini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hamda</a:t>
            </a:r>
            <a:r>
              <a:rPr lang="uk-UA" dirty="0"/>
              <a:t> </a:t>
            </a:r>
            <a:r>
              <a:rPr lang="uk-UA" dirty="0" err="1"/>
              <a:t>rostlashni</a:t>
            </a:r>
            <a:r>
              <a:rPr lang="uk-UA" dirty="0"/>
              <a:t> </a:t>
            </a:r>
            <a:r>
              <a:rPr lang="uk-UA" dirty="0" err="1"/>
              <a:t>bundan</a:t>
            </a:r>
            <a:r>
              <a:rPr lang="uk-UA" dirty="0"/>
              <a:t> </a:t>
            </a:r>
            <a:r>
              <a:rPr lang="uk-UA" dirty="0" err="1"/>
              <a:t>keyingi</a:t>
            </a:r>
            <a:r>
              <a:rPr lang="uk-UA" dirty="0"/>
              <a:t> </a:t>
            </a:r>
            <a:r>
              <a:rPr lang="uk-UA" dirty="0" err="1"/>
              <a:t>avtomatlashtirilishi</a:t>
            </a:r>
            <a:r>
              <a:rPr lang="uk-UA" dirty="0"/>
              <a:t>, </a:t>
            </a:r>
            <a:r>
              <a:rPr lang="uk-UA" dirty="0" err="1"/>
              <a:t>chiqarilayotgan</a:t>
            </a:r>
            <a:r>
              <a:rPr lang="uk-UA" dirty="0"/>
              <a:t> </a:t>
            </a:r>
            <a:r>
              <a:rPr lang="uk-UA" dirty="0" err="1"/>
              <a:t>mahsulot</a:t>
            </a:r>
            <a:r>
              <a:rPr lang="uk-UA" dirty="0"/>
              <a:t> </a:t>
            </a:r>
            <a:r>
              <a:rPr lang="uk-UA" dirty="0" err="1"/>
              <a:t>sifatini</a:t>
            </a:r>
            <a:r>
              <a:rPr lang="uk-UA" dirty="0"/>
              <a:t> </a:t>
            </a:r>
            <a:r>
              <a:rPr lang="uk-UA" dirty="0" err="1"/>
              <a:t>yaxshilash</a:t>
            </a:r>
            <a:r>
              <a:rPr lang="uk-UA" dirty="0"/>
              <a:t>,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jarayonlarni</a:t>
            </a:r>
            <a:r>
              <a:rPr lang="uk-UA" dirty="0"/>
              <a:t> </a:t>
            </a:r>
            <a:r>
              <a:rPr lang="uk-UA" dirty="0" err="1"/>
              <a:t>optimal</a:t>
            </a:r>
            <a:r>
              <a:rPr lang="uk-UA" dirty="0"/>
              <a:t> </a:t>
            </a:r>
            <a:r>
              <a:rPr lang="uk-UA" dirty="0" err="1"/>
              <a:t>tartibda</a:t>
            </a:r>
            <a:r>
              <a:rPr lang="uk-UA" dirty="0"/>
              <a:t> </a:t>
            </a:r>
            <a:r>
              <a:rPr lang="uk-UA" dirty="0" err="1"/>
              <a:t>olib</a:t>
            </a:r>
            <a:r>
              <a:rPr lang="uk-UA" dirty="0"/>
              <a:t> </a:t>
            </a:r>
            <a:r>
              <a:rPr lang="uk-UA" dirty="0" err="1"/>
              <a:t>borish</a:t>
            </a:r>
            <a:r>
              <a:rPr lang="uk-UA" dirty="0"/>
              <a:t>,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jarayonlar</a:t>
            </a:r>
            <a:r>
              <a:rPr lang="uk-UA" dirty="0"/>
              <a:t> </a:t>
            </a:r>
            <a:r>
              <a:rPr lang="uk-UA" dirty="0" err="1"/>
              <a:t>ishini</a:t>
            </a:r>
            <a:r>
              <a:rPr lang="uk-UA" dirty="0"/>
              <a:t> </a:t>
            </a:r>
            <a:r>
              <a:rPr lang="uk-UA" dirty="0" err="1"/>
              <a:t>intensivlash</a:t>
            </a:r>
            <a:r>
              <a:rPr lang="uk-UA" dirty="0"/>
              <a:t> </a:t>
            </a:r>
            <a:r>
              <a:rPr lang="uk-UA" dirty="0" err="1"/>
              <a:t>vazifalaridan</a:t>
            </a:r>
            <a:r>
              <a:rPr lang="uk-UA" dirty="0"/>
              <a:t> </a:t>
            </a:r>
            <a:r>
              <a:rPr lang="uk-UA" dirty="0" err="1"/>
              <a:t>kelib</a:t>
            </a:r>
            <a:r>
              <a:rPr lang="uk-UA" dirty="0"/>
              <a:t> </a:t>
            </a:r>
            <a:r>
              <a:rPr lang="uk-UA" dirty="0" err="1"/>
              <a:t>chiqadi</a:t>
            </a:r>
            <a:r>
              <a:rPr lang="uk-UA" dirty="0"/>
              <a:t>. </a:t>
            </a:r>
            <a:r>
              <a:rPr lang="uz-Cyrl-UZ" dirty="0"/>
              <a:t>H</a:t>
            </a:r>
            <a:r>
              <a:rPr lang="uk-UA" dirty="0" err="1"/>
              <a:t>ar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</a:t>
            </a:r>
            <a:r>
              <a:rPr lang="uk-UA" dirty="0"/>
              <a:t> (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</a:t>
            </a:r>
            <a:r>
              <a:rPr lang="uk-UA" dirty="0"/>
              <a:t> </a:t>
            </a:r>
            <a:r>
              <a:rPr lang="uk-UA" dirty="0" err="1"/>
              <a:t>parametralari</a:t>
            </a:r>
            <a:r>
              <a:rPr lang="uk-UA" dirty="0"/>
              <a:t> </a:t>
            </a:r>
            <a:r>
              <a:rPr lang="uk-UA" dirty="0" err="1"/>
              <a:t>deb</a:t>
            </a:r>
            <a:r>
              <a:rPr lang="uk-UA" dirty="0"/>
              <a:t> </a:t>
            </a:r>
            <a:r>
              <a:rPr lang="uk-UA" dirty="0" err="1"/>
              <a:t>atauvchi</a:t>
            </a:r>
            <a:r>
              <a:rPr lang="uk-UA" dirty="0"/>
              <a:t>) </a:t>
            </a:r>
            <a:r>
              <a:rPr lang="uk-UA" dirty="0" err="1"/>
              <a:t>o’zgaruvchan</a:t>
            </a:r>
            <a:r>
              <a:rPr lang="uk-UA" dirty="0"/>
              <a:t> </a:t>
            </a:r>
            <a:r>
              <a:rPr lang="uk-UA" dirty="0" err="1"/>
              <a:t>fizikaviy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kimyoviy</a:t>
            </a:r>
            <a:r>
              <a:rPr lang="uk-UA" dirty="0"/>
              <a:t> </a:t>
            </a:r>
            <a:r>
              <a:rPr lang="uk-UA" dirty="0" err="1"/>
              <a:t>kattaliklar</a:t>
            </a:r>
            <a:r>
              <a:rPr lang="uk-UA" dirty="0"/>
              <a:t> (</a:t>
            </a:r>
            <a:r>
              <a:rPr lang="uk-UA" dirty="0" err="1"/>
              <a:t>bosim</a:t>
            </a:r>
            <a:r>
              <a:rPr lang="uk-UA" dirty="0"/>
              <a:t>, </a:t>
            </a:r>
            <a:r>
              <a:rPr lang="uk-UA" dirty="0" err="1"/>
              <a:t>modda</a:t>
            </a:r>
            <a:r>
              <a:rPr lang="uk-UA" dirty="0"/>
              <a:t> </a:t>
            </a:r>
            <a:r>
              <a:rPr lang="uk-UA" dirty="0" err="1"/>
              <a:t>sarfi</a:t>
            </a:r>
            <a:r>
              <a:rPr lang="uk-UA" dirty="0"/>
              <a:t>, </a:t>
            </a:r>
            <a:r>
              <a:rPr lang="uk-UA" dirty="0" err="1"/>
              <a:t>harorat,namlik</a:t>
            </a:r>
            <a:r>
              <a:rPr lang="uk-UA" dirty="0"/>
              <a:t>, </a:t>
            </a:r>
            <a:r>
              <a:rPr lang="uk-UA" dirty="0" err="1"/>
              <a:t>konsentrasiya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h)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xarakterlanadi</a:t>
            </a:r>
            <a:r>
              <a:rPr lang="uk-UA" dirty="0"/>
              <a:t>.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apparatura</a:t>
            </a:r>
            <a:r>
              <a:rPr lang="uk-UA" dirty="0"/>
              <a:t> </a:t>
            </a:r>
            <a:r>
              <a:rPr lang="uk-UA" dirty="0" err="1"/>
              <a:t>jarayonning</a:t>
            </a:r>
            <a:r>
              <a:rPr lang="uk-UA" dirty="0"/>
              <a:t> </a:t>
            </a:r>
            <a:r>
              <a:rPr lang="uk-UA" dirty="0" err="1"/>
              <a:t>to’g’ri</a:t>
            </a:r>
            <a:r>
              <a:rPr lang="uk-UA" dirty="0"/>
              <a:t> </a:t>
            </a:r>
            <a:r>
              <a:rPr lang="uk-UA" dirty="0" err="1"/>
              <a:t>oqib</a:t>
            </a:r>
            <a:r>
              <a:rPr lang="uk-UA" dirty="0"/>
              <a:t> </a:t>
            </a:r>
            <a:r>
              <a:rPr lang="uk-UA" dirty="0" err="1"/>
              <a:t>o’tishini</a:t>
            </a:r>
            <a:r>
              <a:rPr lang="uk-UA" dirty="0"/>
              <a:t> </a:t>
            </a:r>
            <a:r>
              <a:rPr lang="uk-UA" dirty="0" err="1"/>
              <a:t>ta’minlashi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jarayonni</a:t>
            </a:r>
            <a:r>
              <a:rPr lang="uk-UA" dirty="0"/>
              <a:t>  </a:t>
            </a:r>
            <a:r>
              <a:rPr lang="uk-UA" dirty="0" err="1"/>
              <a:t>xarakterlovchi</a:t>
            </a:r>
            <a:r>
              <a:rPr lang="uk-UA" dirty="0"/>
              <a:t> </a:t>
            </a:r>
            <a:r>
              <a:rPr lang="uk-UA" dirty="0" err="1"/>
              <a:t>parametrlarni</a:t>
            </a:r>
            <a:r>
              <a:rPr lang="uk-UA" dirty="0"/>
              <a:t> </a:t>
            </a:r>
            <a:r>
              <a:rPr lang="uk-UA" dirty="0" err="1"/>
              <a:t>ma’lum</a:t>
            </a:r>
            <a:r>
              <a:rPr lang="uk-UA" dirty="0"/>
              <a:t> </a:t>
            </a:r>
            <a:r>
              <a:rPr lang="uk-UA" dirty="0" err="1"/>
              <a:t>qiymatda</a:t>
            </a:r>
            <a:r>
              <a:rPr lang="uk-UA" dirty="0"/>
              <a:t> </a:t>
            </a:r>
            <a:r>
              <a:rPr lang="uk-UA" dirty="0" err="1"/>
              <a:t>saklashi</a:t>
            </a:r>
            <a:r>
              <a:rPr lang="uk-UA" dirty="0"/>
              <a:t> </a:t>
            </a:r>
            <a:r>
              <a:rPr lang="uk-UA" dirty="0" err="1"/>
              <a:t>lozim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061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19177"/>
            <a:ext cx="8596668" cy="5722185"/>
          </a:xfrm>
        </p:spPr>
        <p:txBody>
          <a:bodyPr>
            <a:normAutofit lnSpcReduction="10000"/>
          </a:bodyPr>
          <a:lstStyle/>
          <a:p>
            <a:r>
              <a:rPr lang="uk-UA" dirty="0"/>
              <a:t>         </a:t>
            </a:r>
            <a:r>
              <a:rPr lang="uk-UA" dirty="0" err="1"/>
              <a:t>Qiymatini</a:t>
            </a:r>
            <a:r>
              <a:rPr lang="uk-UA" dirty="0"/>
              <a:t> </a:t>
            </a:r>
            <a:r>
              <a:rPr lang="uk-UA" dirty="0" err="1"/>
              <a:t>stabillash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tekisda</a:t>
            </a:r>
            <a:r>
              <a:rPr lang="uk-UA" dirty="0"/>
              <a:t> </a:t>
            </a:r>
            <a:r>
              <a:rPr lang="uk-UA" dirty="0" err="1"/>
              <a:t>o’zgarishini</a:t>
            </a:r>
            <a:r>
              <a:rPr lang="uk-UA" dirty="0"/>
              <a:t>  </a:t>
            </a:r>
            <a:r>
              <a:rPr lang="uk-UA" dirty="0" err="1"/>
              <a:t>ta’minlash</a:t>
            </a:r>
            <a:r>
              <a:rPr lang="uk-UA" dirty="0"/>
              <a:t> </a:t>
            </a:r>
            <a:r>
              <a:rPr lang="uk-UA" dirty="0" err="1"/>
              <a:t>zarur</a:t>
            </a:r>
            <a:r>
              <a:rPr lang="uk-UA" dirty="0"/>
              <a:t> </a:t>
            </a:r>
            <a:r>
              <a:rPr lang="uk-UA" dirty="0" err="1"/>
              <a:t>bo’lgan</a:t>
            </a:r>
            <a:r>
              <a:rPr lang="uk-UA" dirty="0"/>
              <a:t> </a:t>
            </a:r>
            <a:r>
              <a:rPr lang="uk-UA" dirty="0" err="1"/>
              <a:t>parametrga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</a:t>
            </a:r>
            <a:r>
              <a:rPr lang="uk-UA" dirty="0"/>
              <a:t> </a:t>
            </a:r>
            <a:r>
              <a:rPr lang="uk-UA" dirty="0" err="1"/>
              <a:t>deb</a:t>
            </a:r>
            <a:r>
              <a:rPr lang="uk-UA" dirty="0"/>
              <a:t> </a:t>
            </a:r>
            <a:r>
              <a:rPr lang="uk-UA" dirty="0" err="1"/>
              <a:t>ataladi</a:t>
            </a:r>
            <a:r>
              <a:rPr lang="uk-UA" dirty="0"/>
              <a:t>.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</a:t>
            </a:r>
            <a:r>
              <a:rPr lang="uk-UA" dirty="0"/>
              <a:t> </a:t>
            </a:r>
            <a:r>
              <a:rPr lang="uk-UA" dirty="0" err="1"/>
              <a:t>qiymatini</a:t>
            </a:r>
            <a:r>
              <a:rPr lang="uk-UA" dirty="0"/>
              <a:t> </a:t>
            </a:r>
            <a:r>
              <a:rPr lang="uk-UA" dirty="0" err="1"/>
              <a:t>stabillash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ma’lum</a:t>
            </a:r>
            <a:r>
              <a:rPr lang="uk-UA" dirty="0"/>
              <a:t> </a:t>
            </a:r>
            <a:r>
              <a:rPr lang="uk-UA" dirty="0" err="1"/>
              <a:t>qonun</a:t>
            </a:r>
            <a:r>
              <a:rPr lang="uk-UA" dirty="0"/>
              <a:t> </a:t>
            </a:r>
            <a:r>
              <a:rPr lang="uk-UA" dirty="0" err="1"/>
              <a:t>bo’yicha</a:t>
            </a:r>
            <a:r>
              <a:rPr lang="uk-UA" dirty="0"/>
              <a:t> </a:t>
            </a:r>
            <a:r>
              <a:rPr lang="uk-UA" dirty="0" err="1"/>
              <a:t>o’zgarishini</a:t>
            </a:r>
            <a:r>
              <a:rPr lang="uk-UA" dirty="0"/>
              <a:t> </a:t>
            </a:r>
            <a:r>
              <a:rPr lang="uk-UA" dirty="0" err="1"/>
              <a:t>amalga</a:t>
            </a:r>
            <a:r>
              <a:rPr lang="uk-UA" dirty="0"/>
              <a:t> </a:t>
            </a:r>
            <a:r>
              <a:rPr lang="uk-UA" dirty="0" err="1"/>
              <a:t>oshirish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mo’ljallangan</a:t>
            </a:r>
            <a:r>
              <a:rPr lang="uk-UA" dirty="0"/>
              <a:t> </a:t>
            </a:r>
            <a:r>
              <a:rPr lang="uk-UA" dirty="0" err="1"/>
              <a:t>asbob</a:t>
            </a:r>
            <a:r>
              <a:rPr lang="uk-UA" dirty="0"/>
              <a:t> </a:t>
            </a:r>
            <a:r>
              <a:rPr lang="uk-UA" dirty="0" err="1"/>
              <a:t>avtomat</a:t>
            </a:r>
            <a:r>
              <a:rPr lang="uk-UA" dirty="0"/>
              <a:t> </a:t>
            </a:r>
            <a:r>
              <a:rPr lang="uk-UA" dirty="0" err="1"/>
              <a:t>rostlagich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 </a:t>
            </a:r>
            <a:r>
              <a:rPr lang="uk-UA" dirty="0" err="1"/>
              <a:t>ayni</a:t>
            </a:r>
            <a:r>
              <a:rPr lang="uk-UA" dirty="0"/>
              <a:t> </a:t>
            </a:r>
            <a:r>
              <a:rPr lang="uk-UA" dirty="0" err="1"/>
              <a:t>paytda</a:t>
            </a:r>
            <a:r>
              <a:rPr lang="uk-UA" dirty="0"/>
              <a:t> </a:t>
            </a:r>
            <a:r>
              <a:rPr lang="uk-UA" dirty="0" err="1"/>
              <a:t>o’lchangan</a:t>
            </a:r>
            <a:r>
              <a:rPr lang="uk-UA" dirty="0"/>
              <a:t> </a:t>
            </a:r>
            <a:r>
              <a:rPr lang="uk-UA" dirty="0" err="1"/>
              <a:t>qiymati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ozirgi</a:t>
            </a:r>
            <a:r>
              <a:rPr lang="uk-UA" dirty="0"/>
              <a:t> </a:t>
            </a:r>
            <a:r>
              <a:rPr lang="uk-UA" dirty="0" err="1"/>
              <a:t>qiymati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reglament</a:t>
            </a:r>
            <a:r>
              <a:rPr lang="uk-UA" dirty="0"/>
              <a:t> </a:t>
            </a:r>
            <a:r>
              <a:rPr lang="uk-UA" dirty="0" err="1"/>
              <a:t>bo’yicha</a:t>
            </a:r>
            <a:r>
              <a:rPr lang="uk-UA" dirty="0"/>
              <a:t> </a:t>
            </a:r>
            <a:r>
              <a:rPr lang="uk-UA" dirty="0" err="1"/>
              <a:t>ayni</a:t>
            </a:r>
            <a:r>
              <a:rPr lang="uk-UA" dirty="0"/>
              <a:t> </a:t>
            </a:r>
            <a:r>
              <a:rPr lang="uk-UA" dirty="0" err="1"/>
              <a:t>vaqtda</a:t>
            </a:r>
            <a:r>
              <a:rPr lang="uk-UA" dirty="0"/>
              <a:t> </a:t>
            </a:r>
            <a:r>
              <a:rPr lang="uk-UA" dirty="0" err="1"/>
              <a:t>doimiy</a:t>
            </a:r>
            <a:r>
              <a:rPr lang="uk-UA" dirty="0"/>
              <a:t> </a:t>
            </a:r>
            <a:r>
              <a:rPr lang="uk-UA" dirty="0" err="1"/>
              <a:t>saqlanishi</a:t>
            </a:r>
            <a:r>
              <a:rPr lang="uk-UA" dirty="0"/>
              <a:t> </a:t>
            </a:r>
            <a:r>
              <a:rPr lang="uk-UA" dirty="0" err="1"/>
              <a:t>shart</a:t>
            </a:r>
            <a:r>
              <a:rPr lang="uk-UA" dirty="0"/>
              <a:t> </a:t>
            </a:r>
            <a:r>
              <a:rPr lang="uk-UA" dirty="0" err="1"/>
              <a:t>bo’lgan</a:t>
            </a:r>
            <a:r>
              <a:rPr lang="uk-UA" dirty="0"/>
              <a:t> </a:t>
            </a:r>
            <a:r>
              <a:rPr lang="uk-UA" dirty="0" err="1"/>
              <a:t>qiymati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 </a:t>
            </a:r>
            <a:r>
              <a:rPr lang="uk-UA" dirty="0" err="1"/>
              <a:t>berilgan</a:t>
            </a:r>
            <a:r>
              <a:rPr lang="uk-UA" dirty="0"/>
              <a:t> </a:t>
            </a:r>
            <a:r>
              <a:rPr lang="uk-UA" dirty="0" err="1"/>
              <a:t>qiymati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reglament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ozirgi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berilgan</a:t>
            </a:r>
            <a:r>
              <a:rPr lang="uk-UA" dirty="0"/>
              <a:t> </a:t>
            </a:r>
            <a:r>
              <a:rPr lang="uk-UA" dirty="0" err="1"/>
              <a:t>qiymatlarini</a:t>
            </a:r>
            <a:r>
              <a:rPr lang="uk-UA" dirty="0"/>
              <a:t> </a:t>
            </a:r>
            <a:r>
              <a:rPr lang="uk-UA" dirty="0" err="1"/>
              <a:t>vaqtning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ar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onida</a:t>
            </a:r>
            <a:r>
              <a:rPr lang="uk-UA" dirty="0"/>
              <a:t> </a:t>
            </a:r>
            <a:r>
              <a:rPr lang="uk-UA" dirty="0" err="1"/>
              <a:t>teng</a:t>
            </a:r>
            <a:r>
              <a:rPr lang="uk-UA" dirty="0"/>
              <a:t> </a:t>
            </a:r>
            <a:r>
              <a:rPr lang="uk-UA" dirty="0" err="1"/>
              <a:t>bo’lishini</a:t>
            </a:r>
            <a:r>
              <a:rPr lang="uk-UA" dirty="0"/>
              <a:t> </a:t>
            </a:r>
            <a:r>
              <a:rPr lang="uk-UA" dirty="0" err="1"/>
              <a:t>talab</a:t>
            </a:r>
            <a:r>
              <a:rPr lang="uk-UA" dirty="0"/>
              <a:t> </a:t>
            </a:r>
            <a:r>
              <a:rPr lang="uk-UA" dirty="0" err="1"/>
              <a:t>qiladi</a:t>
            </a:r>
            <a:r>
              <a:rPr lang="uk-UA" dirty="0"/>
              <a:t>. </a:t>
            </a:r>
            <a:r>
              <a:rPr lang="uk-UA" dirty="0" err="1"/>
              <a:t>Ammo</a:t>
            </a:r>
            <a:r>
              <a:rPr lang="uk-UA" dirty="0"/>
              <a:t> </a:t>
            </a:r>
            <a:r>
              <a:rPr lang="uk-UA" dirty="0" err="1"/>
              <a:t>ichki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tashqi</a:t>
            </a:r>
            <a:r>
              <a:rPr lang="uk-UA" dirty="0"/>
              <a:t> </a:t>
            </a:r>
            <a:r>
              <a:rPr lang="uk-UA" dirty="0" err="1"/>
              <a:t>sharoitlarni</a:t>
            </a:r>
            <a:r>
              <a:rPr lang="uk-UA" dirty="0"/>
              <a:t> </a:t>
            </a:r>
            <a:r>
              <a:rPr lang="uk-UA" dirty="0" err="1"/>
              <a:t>o’zgarishi</a:t>
            </a:r>
            <a:r>
              <a:rPr lang="uk-UA" dirty="0"/>
              <a:t> </a:t>
            </a:r>
            <a:r>
              <a:rPr lang="uk-UA" dirty="0" err="1"/>
              <a:t>sababli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ozirgi</a:t>
            </a:r>
            <a:r>
              <a:rPr lang="uk-UA" dirty="0"/>
              <a:t> </a:t>
            </a:r>
            <a:r>
              <a:rPr lang="uk-UA" dirty="0" err="1"/>
              <a:t>qiymati</a:t>
            </a:r>
            <a:r>
              <a:rPr lang="uk-UA" dirty="0"/>
              <a:t> </a:t>
            </a:r>
            <a:r>
              <a:rPr lang="uk-UA" dirty="0" err="1"/>
              <a:t>berilgan</a:t>
            </a:r>
            <a:r>
              <a:rPr lang="uk-UA" dirty="0"/>
              <a:t> </a:t>
            </a:r>
            <a:r>
              <a:rPr lang="uk-UA" dirty="0" err="1"/>
              <a:t>qiymatidan</a:t>
            </a:r>
            <a:r>
              <a:rPr lang="uk-UA" dirty="0"/>
              <a:t> </a:t>
            </a:r>
            <a:r>
              <a:rPr lang="uk-UA" dirty="0" err="1"/>
              <a:t>chetga</a:t>
            </a:r>
            <a:r>
              <a:rPr lang="uk-UA" dirty="0"/>
              <a:t> </a:t>
            </a:r>
            <a:r>
              <a:rPr lang="uk-UA" dirty="0" err="1"/>
              <a:t>chiqishi</a:t>
            </a:r>
            <a:r>
              <a:rPr lang="uk-UA" dirty="0"/>
              <a:t> </a:t>
            </a:r>
            <a:r>
              <a:rPr lang="uk-UA" dirty="0" err="1"/>
              <a:t>mumkin</a:t>
            </a:r>
            <a:r>
              <a:rPr lang="uk-UA" dirty="0"/>
              <a:t>. S</a:t>
            </a:r>
            <a:r>
              <a:rPr lang="en-US" dirty="0"/>
              <a:t>h</a:t>
            </a:r>
            <a:r>
              <a:rPr lang="uk-UA" dirty="0"/>
              <a:t>u </a:t>
            </a:r>
            <a:r>
              <a:rPr lang="uk-UA" dirty="0" err="1"/>
              <a:t>paytda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osil</a:t>
            </a:r>
            <a:r>
              <a:rPr lang="uk-UA" dirty="0"/>
              <a:t> </a:t>
            </a:r>
            <a:r>
              <a:rPr lang="uk-UA" dirty="0" err="1"/>
              <a:t>bo’lgan</a:t>
            </a:r>
            <a:r>
              <a:rPr lang="uk-UA" dirty="0"/>
              <a:t> </a:t>
            </a:r>
            <a:r>
              <a:rPr lang="uk-UA" dirty="0" err="1"/>
              <a:t>qiymatlarni</a:t>
            </a:r>
            <a:r>
              <a:rPr lang="uk-UA" dirty="0"/>
              <a:t> </a:t>
            </a:r>
            <a:r>
              <a:rPr lang="uk-UA" dirty="0" err="1"/>
              <a:t>farqini</a:t>
            </a:r>
            <a:r>
              <a:rPr lang="uk-UA" dirty="0"/>
              <a:t> </a:t>
            </a:r>
            <a:r>
              <a:rPr lang="uk-UA" dirty="0" err="1"/>
              <a:t>xato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nomoslik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Xato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nomoslik</a:t>
            </a:r>
            <a:r>
              <a:rPr lang="uk-UA" dirty="0"/>
              <a:t> </a:t>
            </a:r>
            <a:r>
              <a:rPr lang="uk-UA" dirty="0" err="1"/>
              <a:t>nolga</a:t>
            </a:r>
            <a:r>
              <a:rPr lang="uk-UA" dirty="0"/>
              <a:t> </a:t>
            </a:r>
            <a:r>
              <a:rPr lang="uk-UA" dirty="0" err="1"/>
              <a:t>teng</a:t>
            </a:r>
            <a:r>
              <a:rPr lang="uk-UA" dirty="0"/>
              <a:t> </a:t>
            </a:r>
            <a:r>
              <a:rPr lang="uk-UA" dirty="0" err="1"/>
              <a:t>bo’lgan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</a:t>
            </a:r>
            <a:r>
              <a:rPr lang="uk-UA" dirty="0"/>
              <a:t> </a:t>
            </a:r>
            <a:r>
              <a:rPr lang="uk-UA" dirty="0" err="1"/>
              <a:t>turg’unlashgan</a:t>
            </a:r>
            <a:r>
              <a:rPr lang="uk-UA" dirty="0"/>
              <a:t> </a:t>
            </a:r>
            <a:r>
              <a:rPr lang="uk-UA" dirty="0" err="1"/>
              <a:t>rejim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 </a:t>
            </a:r>
            <a:r>
              <a:rPr lang="uk-UA" dirty="0" err="1"/>
              <a:t>Turg’unlashgan</a:t>
            </a:r>
            <a:r>
              <a:rPr lang="uk-UA" dirty="0"/>
              <a:t> </a:t>
            </a:r>
            <a:r>
              <a:rPr lang="uk-UA" dirty="0" err="1"/>
              <a:t>rejimda</a:t>
            </a:r>
            <a:r>
              <a:rPr lang="uk-UA" dirty="0"/>
              <a:t> </a:t>
            </a:r>
            <a:r>
              <a:rPr lang="uk-UA" dirty="0" err="1"/>
              <a:t>moddiy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energetik</a:t>
            </a:r>
            <a:r>
              <a:rPr lang="uk-UA" dirty="0"/>
              <a:t> </a:t>
            </a:r>
            <a:r>
              <a:rPr lang="uk-UA" dirty="0" err="1"/>
              <a:t>balanslar</a:t>
            </a:r>
            <a:r>
              <a:rPr lang="uk-UA" dirty="0"/>
              <a:t> </a:t>
            </a:r>
            <a:r>
              <a:rPr lang="uk-UA" dirty="0" err="1"/>
              <a:t>kat’iy</a:t>
            </a:r>
            <a:r>
              <a:rPr lang="uk-UA" dirty="0"/>
              <a:t> </a:t>
            </a:r>
            <a:r>
              <a:rPr lang="uk-UA" dirty="0" err="1"/>
              <a:t>saqlanadi</a:t>
            </a:r>
            <a:r>
              <a:rPr lang="uk-UA" dirty="0"/>
              <a:t>. </a:t>
            </a:r>
            <a:r>
              <a:rPr lang="uk-UA" dirty="0" err="1"/>
              <a:t>Amalga</a:t>
            </a:r>
            <a:r>
              <a:rPr lang="uk-UA" dirty="0"/>
              <a:t> </a:t>
            </a:r>
            <a:r>
              <a:rPr lang="uk-UA" dirty="0" err="1"/>
              <a:t>ko’pincha</a:t>
            </a:r>
            <a:r>
              <a:rPr lang="uk-UA" dirty="0"/>
              <a:t> </a:t>
            </a:r>
            <a:r>
              <a:rPr lang="uk-UA" dirty="0" err="1"/>
              <a:t>xom</a:t>
            </a:r>
            <a:r>
              <a:rPr lang="uk-UA" dirty="0"/>
              <a:t> </a:t>
            </a:r>
            <a:r>
              <a:rPr lang="uk-UA" dirty="0" err="1"/>
              <a:t>ashyoning</a:t>
            </a:r>
            <a:r>
              <a:rPr lang="uk-UA" dirty="0"/>
              <a:t> </a:t>
            </a:r>
            <a:r>
              <a:rPr lang="uk-UA" dirty="0" err="1"/>
              <a:t>sarfi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tarkibi</a:t>
            </a:r>
            <a:r>
              <a:rPr lang="uk-UA" dirty="0"/>
              <a:t>, </a:t>
            </a:r>
            <a:r>
              <a:rPr lang="uk-UA" dirty="0" err="1"/>
              <a:t>apparatlardagi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arorat</a:t>
            </a:r>
            <a:r>
              <a:rPr lang="uk-UA" dirty="0"/>
              <a:t>, </a:t>
            </a:r>
            <a:r>
              <a:rPr lang="uk-UA" dirty="0" err="1"/>
              <a:t>bosim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xokazolarning</a:t>
            </a:r>
            <a:r>
              <a:rPr lang="uk-UA" dirty="0"/>
              <a:t> </a:t>
            </a:r>
            <a:r>
              <a:rPr lang="uk-UA" dirty="0" err="1"/>
              <a:t>o’zgarishlarga</a:t>
            </a:r>
            <a:r>
              <a:rPr lang="uk-UA" dirty="0"/>
              <a:t> </a:t>
            </a:r>
            <a:r>
              <a:rPr lang="uk-UA" dirty="0" err="1"/>
              <a:t>bog’liqligi</a:t>
            </a:r>
            <a:r>
              <a:rPr lang="uk-UA" dirty="0"/>
              <a:t> </a:t>
            </a:r>
            <a:r>
              <a:rPr lang="uk-UA" dirty="0" err="1"/>
              <a:t>kuzatiladi</a:t>
            </a:r>
            <a:r>
              <a:rPr lang="uk-UA" dirty="0"/>
              <a:t>.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jarayonning</a:t>
            </a:r>
            <a:r>
              <a:rPr lang="uk-UA" dirty="0"/>
              <a:t> </a:t>
            </a:r>
            <a:r>
              <a:rPr lang="uk-UA" dirty="0" err="1"/>
              <a:t>maqsadga</a:t>
            </a:r>
            <a:r>
              <a:rPr lang="uk-UA" dirty="0"/>
              <a:t> </a:t>
            </a:r>
            <a:r>
              <a:rPr lang="uk-UA" dirty="0" err="1"/>
              <a:t>muvofiq</a:t>
            </a:r>
            <a:r>
              <a:rPr lang="uk-UA" dirty="0"/>
              <a:t> </a:t>
            </a:r>
            <a:r>
              <a:rPr lang="uk-UA" dirty="0" err="1"/>
              <a:t>ravishda</a:t>
            </a:r>
            <a:r>
              <a:rPr lang="uk-UA" dirty="0"/>
              <a:t> </a:t>
            </a:r>
            <a:r>
              <a:rPr lang="uk-UA" dirty="0" err="1"/>
              <a:t>o’qib</a:t>
            </a:r>
            <a:r>
              <a:rPr lang="uk-UA" dirty="0"/>
              <a:t> </a:t>
            </a:r>
            <a:r>
              <a:rPr lang="uk-UA" dirty="0" err="1"/>
              <a:t>o’tishiga</a:t>
            </a:r>
            <a:r>
              <a:rPr lang="uk-UA" dirty="0"/>
              <a:t> </a:t>
            </a:r>
            <a:r>
              <a:rPr lang="uk-UA" dirty="0" err="1"/>
              <a:t>teskari</a:t>
            </a:r>
            <a:r>
              <a:rPr lang="uk-UA" dirty="0"/>
              <a:t> </a:t>
            </a:r>
            <a:r>
              <a:rPr lang="uk-UA" dirty="0" err="1"/>
              <a:t>ta’sir</a:t>
            </a:r>
            <a:r>
              <a:rPr lang="uk-UA" dirty="0"/>
              <a:t> </a:t>
            </a:r>
            <a:r>
              <a:rPr lang="uk-UA" dirty="0" err="1"/>
              <a:t>ko’rsatuvchi</a:t>
            </a:r>
            <a:r>
              <a:rPr lang="uk-UA" dirty="0"/>
              <a:t> </a:t>
            </a:r>
            <a:r>
              <a:rPr lang="uk-UA" dirty="0" err="1"/>
              <a:t>hamda</a:t>
            </a:r>
            <a:r>
              <a:rPr lang="uk-UA" dirty="0"/>
              <a:t> </a:t>
            </a:r>
            <a:r>
              <a:rPr lang="uk-UA" dirty="0" err="1"/>
              <a:t>sistemalardagi</a:t>
            </a:r>
            <a:r>
              <a:rPr lang="uk-UA" dirty="0"/>
              <a:t> </a:t>
            </a:r>
            <a:r>
              <a:rPr lang="uk-UA" dirty="0" err="1"/>
              <a:t>moddiy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energetik</a:t>
            </a:r>
            <a:r>
              <a:rPr lang="uk-UA" dirty="0"/>
              <a:t> </a:t>
            </a:r>
            <a:r>
              <a:rPr lang="uk-UA" dirty="0" err="1"/>
              <a:t>balansini</a:t>
            </a:r>
            <a:r>
              <a:rPr lang="uk-UA" dirty="0"/>
              <a:t> </a:t>
            </a:r>
            <a:r>
              <a:rPr lang="uk-UA" dirty="0" err="1"/>
              <a:t>buzuvchi</a:t>
            </a:r>
            <a:r>
              <a:rPr lang="uk-UA" dirty="0"/>
              <a:t> </a:t>
            </a:r>
            <a:r>
              <a:rPr lang="uk-UA" dirty="0" err="1"/>
              <a:t>holati</a:t>
            </a:r>
            <a:r>
              <a:rPr lang="uk-UA" dirty="0"/>
              <a:t> </a:t>
            </a:r>
            <a:r>
              <a:rPr lang="uk-UA" dirty="0" err="1"/>
              <a:t>g’alayonlanlar</a:t>
            </a:r>
            <a:r>
              <a:rPr lang="uk-UA" dirty="0"/>
              <a:t> </a:t>
            </a:r>
            <a:r>
              <a:rPr lang="uk-UA" dirty="0" err="1"/>
              <a:t>deb</a:t>
            </a:r>
            <a:r>
              <a:rPr lang="uk-UA" dirty="0"/>
              <a:t> </a:t>
            </a:r>
            <a:r>
              <a:rPr lang="uk-UA" dirty="0" err="1"/>
              <a:t>ataldi</a:t>
            </a:r>
            <a:r>
              <a:rPr lang="uk-UA" dirty="0"/>
              <a:t>. </a:t>
            </a:r>
            <a:r>
              <a:rPr lang="uk-UA" dirty="0" err="1"/>
              <a:t>G’alayonlanishlar</a:t>
            </a:r>
            <a:r>
              <a:rPr lang="uk-UA" dirty="0"/>
              <a:t> </a:t>
            </a:r>
            <a:r>
              <a:rPr lang="uk-UA" dirty="0" err="1"/>
              <a:t>ta’sirida</a:t>
            </a:r>
            <a:r>
              <a:rPr lang="uk-UA" dirty="0"/>
              <a:t> </a:t>
            </a:r>
            <a:r>
              <a:rPr lang="uk-UA" dirty="0" err="1"/>
              <a:t>xato</a:t>
            </a:r>
            <a:r>
              <a:rPr lang="uk-UA" dirty="0"/>
              <a:t> </a:t>
            </a:r>
            <a:r>
              <a:rPr lang="uk-UA" dirty="0" err="1"/>
              <a:t>paydo</a:t>
            </a:r>
            <a:r>
              <a:rPr lang="uk-UA" dirty="0"/>
              <a:t> </a:t>
            </a:r>
            <a:r>
              <a:rPr lang="uk-UA" dirty="0" err="1"/>
              <a:t>bo’ladigan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</a:t>
            </a:r>
            <a:r>
              <a:rPr lang="uk-UA" dirty="0"/>
              <a:t> </a:t>
            </a:r>
            <a:r>
              <a:rPr lang="uk-UA" dirty="0" err="1"/>
              <a:t>rejimi</a:t>
            </a:r>
            <a:r>
              <a:rPr lang="uk-UA" dirty="0"/>
              <a:t> </a:t>
            </a:r>
            <a:r>
              <a:rPr lang="uk-UA" dirty="0" err="1"/>
              <a:t>turg’unlashmagan</a:t>
            </a:r>
            <a:r>
              <a:rPr lang="uk-UA" dirty="0"/>
              <a:t> </a:t>
            </a:r>
            <a:r>
              <a:rPr lang="uk-UA" dirty="0" err="1"/>
              <a:t>rejim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318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8408"/>
            <a:ext cx="11089096" cy="6331787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         </a:t>
            </a:r>
            <a:r>
              <a:rPr lang="uk-UA" dirty="0" err="1"/>
              <a:t>Har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sistemasida</a:t>
            </a:r>
            <a:r>
              <a:rPr lang="uk-UA" dirty="0"/>
              <a:t> </a:t>
            </a:r>
            <a:r>
              <a:rPr lang="uk-UA" dirty="0" err="1"/>
              <a:t>kirish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chiqish</a:t>
            </a:r>
            <a:r>
              <a:rPr lang="uk-UA" dirty="0"/>
              <a:t> </a:t>
            </a:r>
            <a:r>
              <a:rPr lang="uk-UA" dirty="0" err="1"/>
              <a:t>parmetrlari</a:t>
            </a:r>
            <a:r>
              <a:rPr lang="uk-UA" dirty="0"/>
              <a:t> (</a:t>
            </a:r>
            <a:r>
              <a:rPr lang="uk-UA" dirty="0" err="1"/>
              <a:t>o’zgaruvchilari</a:t>
            </a:r>
            <a:r>
              <a:rPr lang="uk-UA" dirty="0"/>
              <a:t>) </a:t>
            </a:r>
            <a:r>
              <a:rPr lang="uk-UA" dirty="0" err="1"/>
              <a:t>bo’ladi</a:t>
            </a:r>
            <a:r>
              <a:rPr lang="uk-UA" dirty="0"/>
              <a:t>. </a:t>
            </a:r>
            <a:r>
              <a:rPr lang="uk-UA" dirty="0" err="1"/>
              <a:t>Kirish</a:t>
            </a:r>
            <a:r>
              <a:rPr lang="uk-UA" dirty="0"/>
              <a:t> </a:t>
            </a:r>
            <a:r>
              <a:rPr lang="uk-UA" dirty="0" err="1"/>
              <a:t>par</a:t>
            </a:r>
            <a:r>
              <a:rPr lang="uz-Cyrl-UZ" dirty="0"/>
              <a:t>a</a:t>
            </a:r>
            <a:r>
              <a:rPr lang="uk-UA" dirty="0" err="1"/>
              <a:t>metrlariga</a:t>
            </a:r>
            <a:r>
              <a:rPr lang="uk-UA" dirty="0"/>
              <a:t> </a:t>
            </a:r>
            <a:r>
              <a:rPr lang="uk-UA" dirty="0" err="1"/>
              <a:t>xom</a:t>
            </a:r>
            <a:r>
              <a:rPr lang="uk-UA" dirty="0"/>
              <a:t> </a:t>
            </a:r>
            <a:r>
              <a:rPr lang="uk-UA" dirty="0" err="1"/>
              <a:t>ashyoning</a:t>
            </a:r>
            <a:r>
              <a:rPr lang="uk-UA" dirty="0"/>
              <a:t> </a:t>
            </a:r>
            <a:r>
              <a:rPr lang="uk-UA" dirty="0" err="1"/>
              <a:t>boshlang’ich</a:t>
            </a:r>
            <a:r>
              <a:rPr lang="uk-UA" dirty="0"/>
              <a:t> </a:t>
            </a:r>
            <a:r>
              <a:rPr lang="uk-UA" dirty="0" err="1"/>
              <a:t>holatini</a:t>
            </a:r>
            <a:r>
              <a:rPr lang="uk-UA" dirty="0"/>
              <a:t> </a:t>
            </a:r>
            <a:r>
              <a:rPr lang="uk-UA" dirty="0" err="1"/>
              <a:t>xarakterlovchi</a:t>
            </a:r>
            <a:r>
              <a:rPr lang="uk-UA" dirty="0"/>
              <a:t> </a:t>
            </a:r>
            <a:r>
              <a:rPr lang="uk-UA" dirty="0" err="1"/>
              <a:t>o’zgaruvchi</a:t>
            </a:r>
            <a:r>
              <a:rPr lang="uk-UA" dirty="0"/>
              <a:t> </a:t>
            </a:r>
            <a:r>
              <a:rPr lang="uk-UA" dirty="0" err="1"/>
              <a:t>hamda</a:t>
            </a:r>
            <a:r>
              <a:rPr lang="uk-UA" dirty="0"/>
              <a:t> </a:t>
            </a:r>
            <a:r>
              <a:rPr lang="uk-UA" dirty="0" err="1"/>
              <a:t>vaqt</a:t>
            </a:r>
            <a:r>
              <a:rPr lang="uk-UA" dirty="0"/>
              <a:t> </a:t>
            </a:r>
            <a:r>
              <a:rPr lang="uk-UA" dirty="0" err="1"/>
              <a:t>o’tishi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o’zgaradigan</a:t>
            </a:r>
            <a:r>
              <a:rPr lang="uk-UA" dirty="0"/>
              <a:t> </a:t>
            </a:r>
            <a:r>
              <a:rPr lang="uk-UA" dirty="0" err="1"/>
              <a:t>uskuna</a:t>
            </a:r>
            <a:r>
              <a:rPr lang="uk-UA" dirty="0"/>
              <a:t> </a:t>
            </a:r>
            <a:r>
              <a:rPr lang="uk-UA" dirty="0" err="1"/>
              <a:t>parametrlari</a:t>
            </a:r>
            <a:r>
              <a:rPr lang="uk-UA" dirty="0"/>
              <a:t>,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jarayonning</a:t>
            </a:r>
            <a:r>
              <a:rPr lang="uk-UA" dirty="0"/>
              <a:t> </a:t>
            </a:r>
            <a:r>
              <a:rPr lang="uk-UA" dirty="0" err="1"/>
              <a:t>oqib</a:t>
            </a:r>
            <a:r>
              <a:rPr lang="uk-UA" dirty="0"/>
              <a:t> </a:t>
            </a:r>
            <a:r>
              <a:rPr lang="uk-UA" dirty="0" err="1"/>
              <a:t>o’tishini</a:t>
            </a:r>
            <a:r>
              <a:rPr lang="uk-UA" dirty="0"/>
              <a:t> </a:t>
            </a:r>
            <a:r>
              <a:rPr lang="uk-UA" dirty="0" err="1"/>
              <a:t>aniqlovchi</a:t>
            </a:r>
            <a:r>
              <a:rPr lang="uk-UA" dirty="0"/>
              <a:t> </a:t>
            </a:r>
            <a:r>
              <a:rPr lang="uk-UA" dirty="0" err="1"/>
              <a:t>o’zgaruvchilar</a:t>
            </a:r>
            <a:r>
              <a:rPr lang="uk-UA" dirty="0"/>
              <a:t> </a:t>
            </a:r>
            <a:r>
              <a:rPr lang="uk-UA" dirty="0" err="1"/>
              <a:t>kiradi</a:t>
            </a:r>
            <a:r>
              <a:rPr lang="uk-UA" dirty="0"/>
              <a:t>. </a:t>
            </a:r>
            <a:r>
              <a:rPr lang="uk-UA" dirty="0" err="1"/>
              <a:t>Kirish</a:t>
            </a:r>
            <a:r>
              <a:rPr lang="uk-UA" dirty="0"/>
              <a:t> </a:t>
            </a:r>
            <a:r>
              <a:rPr lang="uk-UA" dirty="0" err="1"/>
              <a:t>o’zgaruvchilari</a:t>
            </a:r>
            <a:r>
              <a:rPr lang="uk-UA" dirty="0"/>
              <a:t> </a:t>
            </a:r>
            <a:r>
              <a:rPr lang="uk-UA" dirty="0" err="1"/>
              <a:t>rostlanadigan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rostlanmaydigan</a:t>
            </a:r>
            <a:r>
              <a:rPr lang="uk-UA" dirty="0"/>
              <a:t> </a:t>
            </a:r>
            <a:r>
              <a:rPr lang="uk-UA" dirty="0" err="1"/>
              <a:t>bo’lishi</a:t>
            </a:r>
            <a:r>
              <a:rPr lang="uk-UA" dirty="0"/>
              <a:t> </a:t>
            </a:r>
            <a:r>
              <a:rPr lang="uk-UA" dirty="0" err="1"/>
              <a:t>mumkin</a:t>
            </a:r>
            <a:r>
              <a:rPr lang="uk-UA" dirty="0"/>
              <a:t>. C</a:t>
            </a:r>
            <a:r>
              <a:rPr lang="en-US" dirty="0"/>
              <a:t>h</a:t>
            </a:r>
            <a:r>
              <a:rPr lang="uk-UA" dirty="0" err="1"/>
              <a:t>iqish</a:t>
            </a:r>
            <a:r>
              <a:rPr lang="uk-UA" dirty="0"/>
              <a:t> </a:t>
            </a:r>
            <a:r>
              <a:rPr lang="uk-UA" dirty="0" err="1"/>
              <a:t>parametrlariga</a:t>
            </a:r>
            <a:r>
              <a:rPr lang="uk-UA" dirty="0"/>
              <a:t> </a:t>
            </a:r>
            <a:r>
              <a:rPr lang="uk-UA" dirty="0" err="1"/>
              <a:t>chiqarilgan</a:t>
            </a:r>
            <a:r>
              <a:rPr lang="uk-UA" dirty="0"/>
              <a:t> </a:t>
            </a:r>
            <a:r>
              <a:rPr lang="uk-UA" dirty="0" err="1"/>
              <a:t>mahsulot</a:t>
            </a:r>
            <a:r>
              <a:rPr lang="uk-UA" dirty="0"/>
              <a:t> </a:t>
            </a:r>
            <a:r>
              <a:rPr lang="uk-UA" dirty="0" err="1"/>
              <a:t>sifatini</a:t>
            </a:r>
            <a:r>
              <a:rPr lang="uk-UA" dirty="0"/>
              <a:t> (</a:t>
            </a:r>
            <a:r>
              <a:rPr lang="uk-UA" dirty="0" err="1"/>
              <a:t>kimyoviy</a:t>
            </a:r>
            <a:r>
              <a:rPr lang="uk-UA" dirty="0"/>
              <a:t> </a:t>
            </a:r>
            <a:r>
              <a:rPr lang="uk-UA" dirty="0" err="1"/>
              <a:t>tarkib</a:t>
            </a:r>
            <a:r>
              <a:rPr lang="uk-UA" dirty="0"/>
              <a:t>, </a:t>
            </a:r>
            <a:r>
              <a:rPr lang="uk-UA" dirty="0" err="1"/>
              <a:t>zichlik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b) </a:t>
            </a:r>
            <a:r>
              <a:rPr lang="uk-UA" dirty="0" err="1"/>
              <a:t>xarakterlovchi</a:t>
            </a:r>
            <a:r>
              <a:rPr lang="uk-UA" dirty="0"/>
              <a:t> </a:t>
            </a:r>
            <a:r>
              <a:rPr lang="uk-UA" dirty="0" err="1"/>
              <a:t>ko’rsatkichlar</a:t>
            </a:r>
            <a:r>
              <a:rPr lang="uk-UA" dirty="0"/>
              <a:t>, </a:t>
            </a:r>
            <a:r>
              <a:rPr lang="uk-UA" dirty="0" err="1"/>
              <a:t>shuningdek</a:t>
            </a:r>
            <a:r>
              <a:rPr lang="uk-UA" dirty="0"/>
              <a:t>, </a:t>
            </a:r>
            <a:r>
              <a:rPr lang="uk-UA" dirty="0" err="1"/>
              <a:t>hisoblash</a:t>
            </a:r>
            <a:r>
              <a:rPr lang="uk-UA" dirty="0"/>
              <a:t> </a:t>
            </a:r>
            <a:r>
              <a:rPr lang="uk-UA" dirty="0" err="1"/>
              <a:t>yo’li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aniqlanadigan</a:t>
            </a:r>
            <a:r>
              <a:rPr lang="uk-UA" dirty="0"/>
              <a:t> </a:t>
            </a:r>
            <a:r>
              <a:rPr lang="uk-UA" dirty="0" err="1"/>
              <a:t>texnika</a:t>
            </a:r>
            <a:r>
              <a:rPr lang="uk-UA" dirty="0"/>
              <a:t> </a:t>
            </a:r>
            <a:r>
              <a:rPr lang="uk-UA" dirty="0" err="1"/>
              <a:t>iqtisodiy</a:t>
            </a:r>
            <a:r>
              <a:rPr lang="uk-UA" dirty="0"/>
              <a:t> (</a:t>
            </a:r>
            <a:r>
              <a:rPr lang="uk-UA" dirty="0" err="1"/>
              <a:t>uskunalarning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chiqarish</a:t>
            </a:r>
            <a:r>
              <a:rPr lang="uk-UA" dirty="0"/>
              <a:t> </a:t>
            </a:r>
            <a:r>
              <a:rPr lang="uk-UA" dirty="0" err="1"/>
              <a:t>unumdorligi</a:t>
            </a:r>
            <a:r>
              <a:rPr lang="uk-UA" dirty="0"/>
              <a:t>, </a:t>
            </a:r>
            <a:r>
              <a:rPr lang="uk-UA" dirty="0" err="1"/>
              <a:t>mahsulotning</a:t>
            </a:r>
            <a:r>
              <a:rPr lang="uk-UA" dirty="0"/>
              <a:t> </a:t>
            </a:r>
            <a:r>
              <a:rPr lang="uk-UA" dirty="0" err="1"/>
              <a:t>tannarxi</a:t>
            </a:r>
            <a:r>
              <a:rPr lang="uk-UA" dirty="0"/>
              <a:t>) </a:t>
            </a:r>
            <a:r>
              <a:rPr lang="uk-UA" dirty="0" err="1"/>
              <a:t>ko’rsatkichlar</a:t>
            </a:r>
            <a:r>
              <a:rPr lang="uk-UA" dirty="0"/>
              <a:t> </a:t>
            </a:r>
            <a:r>
              <a:rPr lang="uk-UA" dirty="0" err="1"/>
              <a:t>kiradi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Sistemaning</a:t>
            </a:r>
            <a:r>
              <a:rPr lang="uk-UA" dirty="0"/>
              <a:t> </a:t>
            </a:r>
            <a:r>
              <a:rPr lang="uk-UA" dirty="0" err="1"/>
              <a:t>ishlash</a:t>
            </a:r>
            <a:r>
              <a:rPr lang="uk-UA" dirty="0"/>
              <a:t> </a:t>
            </a:r>
            <a:r>
              <a:rPr lang="uk-UA" dirty="0" err="1"/>
              <a:t>vaqtida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 </a:t>
            </a:r>
            <a:r>
              <a:rPr lang="uk-UA" dirty="0" err="1"/>
              <a:t>hozirgi</a:t>
            </a:r>
            <a:r>
              <a:rPr lang="uk-UA" dirty="0"/>
              <a:t> </a:t>
            </a:r>
            <a:r>
              <a:rPr lang="uk-UA" dirty="0" err="1"/>
              <a:t>qiymati</a:t>
            </a:r>
            <a:r>
              <a:rPr lang="uk-UA" dirty="0"/>
              <a:t> </a:t>
            </a:r>
            <a:r>
              <a:rPr lang="uk-UA" dirty="0" err="1"/>
              <a:t>berilgan</a:t>
            </a:r>
            <a:r>
              <a:rPr lang="uk-UA" dirty="0"/>
              <a:t> </a:t>
            </a:r>
            <a:r>
              <a:rPr lang="uk-UA" dirty="0" err="1"/>
              <a:t>qiymatga</a:t>
            </a:r>
            <a:r>
              <a:rPr lang="uk-UA" dirty="0"/>
              <a:t> </a:t>
            </a:r>
            <a:r>
              <a:rPr lang="uk-UA" dirty="0" err="1"/>
              <a:t>mos</a:t>
            </a:r>
            <a:r>
              <a:rPr lang="uk-UA" dirty="0"/>
              <a:t> </a:t>
            </a:r>
            <a:r>
              <a:rPr lang="uk-UA" dirty="0" err="1"/>
              <a:t>kelishi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sistemaga</a:t>
            </a:r>
            <a:r>
              <a:rPr lang="uk-UA" dirty="0"/>
              <a:t> </a:t>
            </a:r>
            <a:r>
              <a:rPr lang="uk-UA" dirty="0" err="1"/>
              <a:t>ta’sir</a:t>
            </a:r>
            <a:r>
              <a:rPr lang="uk-UA" dirty="0"/>
              <a:t> </a:t>
            </a:r>
            <a:r>
              <a:rPr lang="uk-UA" dirty="0" err="1"/>
              <a:t>ko’rsatish</a:t>
            </a:r>
            <a:r>
              <a:rPr lang="uk-UA" dirty="0"/>
              <a:t> </a:t>
            </a:r>
            <a:r>
              <a:rPr lang="uk-UA" dirty="0" err="1"/>
              <a:t>kerak</a:t>
            </a:r>
            <a:r>
              <a:rPr lang="uk-UA" dirty="0"/>
              <a:t> (</a:t>
            </a:r>
            <a:r>
              <a:rPr lang="uk-UA" dirty="0" err="1"/>
              <a:t>bosh</a:t>
            </a:r>
            <a:r>
              <a:rPr lang="uz-Cyrl-UZ" dirty="0"/>
              <a:t>q</a:t>
            </a:r>
            <a:r>
              <a:rPr lang="uk-UA" dirty="0"/>
              <a:t>a</a:t>
            </a:r>
            <a:r>
              <a:rPr lang="uz-Cyrl-UZ" dirty="0"/>
              <a:t>r</a:t>
            </a:r>
            <a:r>
              <a:rPr lang="uk-UA" dirty="0" err="1"/>
              <a:t>iladigan</a:t>
            </a:r>
            <a:r>
              <a:rPr lang="uk-UA" dirty="0"/>
              <a:t> </a:t>
            </a:r>
            <a:r>
              <a:rPr lang="uk-UA" dirty="0" err="1"/>
              <a:t>o’zgaruvchi</a:t>
            </a:r>
            <a:r>
              <a:rPr lang="uk-UA" dirty="0"/>
              <a:t> </a:t>
            </a:r>
            <a:r>
              <a:rPr lang="uk-UA" dirty="0" err="1"/>
              <a:t>orqali</a:t>
            </a:r>
            <a:r>
              <a:rPr lang="uk-UA" dirty="0"/>
              <a:t>). </a:t>
            </a:r>
            <a:r>
              <a:rPr lang="uk-UA" dirty="0" err="1"/>
              <a:t>Boshqariladigan</a:t>
            </a:r>
            <a:r>
              <a:rPr lang="uk-UA" dirty="0"/>
              <a:t> </a:t>
            </a:r>
            <a:r>
              <a:rPr lang="uk-UA" dirty="0" err="1"/>
              <a:t>o’zgaruvchi</a:t>
            </a:r>
            <a:r>
              <a:rPr lang="uk-UA" dirty="0"/>
              <a:t> </a:t>
            </a:r>
            <a:r>
              <a:rPr lang="uk-UA" dirty="0" err="1"/>
              <a:t>sistema</a:t>
            </a:r>
            <a:r>
              <a:rPr lang="uk-UA" dirty="0"/>
              <a:t> </a:t>
            </a:r>
            <a:r>
              <a:rPr lang="uk-UA" dirty="0" err="1"/>
              <a:t>boshqaruv</a:t>
            </a:r>
            <a:r>
              <a:rPr lang="uk-UA" dirty="0"/>
              <a:t> </a:t>
            </a:r>
            <a:r>
              <a:rPr lang="uk-UA" dirty="0" err="1"/>
              <a:t>ta’sirining</a:t>
            </a:r>
            <a:r>
              <a:rPr lang="uk-UA" dirty="0"/>
              <a:t> (</a:t>
            </a:r>
            <a:r>
              <a:rPr lang="uk-UA" dirty="0" err="1"/>
              <a:t>xom</a:t>
            </a:r>
            <a:r>
              <a:rPr lang="uk-UA" dirty="0"/>
              <a:t> </a:t>
            </a:r>
            <a:r>
              <a:rPr lang="uk-UA" dirty="0" err="1"/>
              <a:t>ashyoning</a:t>
            </a:r>
            <a:r>
              <a:rPr lang="ru-RU" dirty="0"/>
              <a:t> </a:t>
            </a:r>
            <a:r>
              <a:rPr lang="uk-UA" dirty="0" err="1"/>
              <a:t>safi</a:t>
            </a:r>
            <a:r>
              <a:rPr lang="uk-UA" dirty="0"/>
              <a:t>, </a:t>
            </a:r>
            <a:r>
              <a:rPr lang="uk-UA" dirty="0" err="1"/>
              <a:t>tarkibi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ru-RU" dirty="0"/>
              <a:t> </a:t>
            </a:r>
            <a:r>
              <a:rPr lang="uk-UA" dirty="0"/>
              <a:t>b) </a:t>
            </a:r>
            <a:r>
              <a:rPr lang="uk-UA" dirty="0" err="1"/>
              <a:t>sonli</a:t>
            </a:r>
            <a:r>
              <a:rPr lang="uk-UA" dirty="0"/>
              <a:t> </a:t>
            </a:r>
            <a:r>
              <a:rPr lang="uk-UA" dirty="0" err="1"/>
              <a:t>xarakteristikasidir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S</a:t>
            </a:r>
            <a:r>
              <a:rPr lang="en-US" dirty="0"/>
              <a:t>h</a:t>
            </a:r>
            <a:r>
              <a:rPr lang="uk-UA" dirty="0" err="1"/>
              <a:t>unday</a:t>
            </a:r>
            <a:r>
              <a:rPr lang="uk-UA" dirty="0"/>
              <a:t> </a:t>
            </a:r>
            <a:r>
              <a:rPr lang="uk-UA" dirty="0" err="1"/>
              <a:t>qilib</a:t>
            </a:r>
            <a:r>
              <a:rPr lang="uk-UA" dirty="0"/>
              <a:t>, </a:t>
            </a:r>
            <a:r>
              <a:rPr lang="uk-UA" dirty="0" err="1"/>
              <a:t>sanoatning</a:t>
            </a:r>
            <a:r>
              <a:rPr lang="uk-UA" dirty="0"/>
              <a:t> </a:t>
            </a:r>
            <a:r>
              <a:rPr lang="uk-UA" dirty="0" err="1"/>
              <a:t>eng</a:t>
            </a:r>
            <a:r>
              <a:rPr lang="uk-UA" dirty="0"/>
              <a:t> </a:t>
            </a:r>
            <a:r>
              <a:rPr lang="uk-UA" dirty="0" err="1"/>
              <a:t>muhim</a:t>
            </a:r>
            <a:r>
              <a:rPr lang="uk-UA" dirty="0"/>
              <a:t> </a:t>
            </a:r>
            <a:r>
              <a:rPr lang="uk-UA" dirty="0" err="1"/>
              <a:t>talablaridan</a:t>
            </a:r>
            <a:r>
              <a:rPr lang="uk-UA" dirty="0"/>
              <a:t> </a:t>
            </a:r>
            <a:r>
              <a:rPr lang="uk-UA" dirty="0" err="1"/>
              <a:t>biri</a:t>
            </a:r>
            <a:r>
              <a:rPr lang="uk-UA" dirty="0"/>
              <a:t>  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jarayonning</a:t>
            </a:r>
            <a:r>
              <a:rPr lang="uk-UA" dirty="0"/>
              <a:t> </a:t>
            </a:r>
            <a:r>
              <a:rPr lang="uk-UA" dirty="0" err="1"/>
              <a:t>turg’unlashgan</a:t>
            </a:r>
            <a:r>
              <a:rPr lang="uk-UA" dirty="0"/>
              <a:t> </a:t>
            </a:r>
            <a:r>
              <a:rPr lang="uk-UA" dirty="0" err="1"/>
              <a:t>rejimini</a:t>
            </a:r>
            <a:r>
              <a:rPr lang="uk-UA" dirty="0"/>
              <a:t> </a:t>
            </a:r>
            <a:r>
              <a:rPr lang="uk-UA" dirty="0" err="1"/>
              <a:t>saqlashdan</a:t>
            </a:r>
            <a:r>
              <a:rPr lang="uk-UA" dirty="0"/>
              <a:t> </a:t>
            </a:r>
            <a:r>
              <a:rPr lang="uk-UA" dirty="0" err="1"/>
              <a:t>iborat</a:t>
            </a:r>
            <a:r>
              <a:rPr lang="uk-UA" dirty="0"/>
              <a:t>. </a:t>
            </a:r>
            <a:r>
              <a:rPr lang="uk-UA" dirty="0" err="1"/>
              <a:t>Moddiy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energetik</a:t>
            </a:r>
            <a:r>
              <a:rPr lang="uk-UA" dirty="0"/>
              <a:t> </a:t>
            </a:r>
            <a:r>
              <a:rPr lang="uk-UA" dirty="0" err="1"/>
              <a:t>balansga</a:t>
            </a:r>
            <a:r>
              <a:rPr lang="uk-UA" dirty="0"/>
              <a:t> </a:t>
            </a:r>
            <a:r>
              <a:rPr lang="uk-UA" dirty="0" err="1"/>
              <a:t>rioya</a:t>
            </a:r>
            <a:r>
              <a:rPr lang="uk-UA" dirty="0"/>
              <a:t> </a:t>
            </a:r>
            <a:r>
              <a:rPr lang="uk-UA" dirty="0" err="1"/>
              <a:t>qiladigan</a:t>
            </a:r>
            <a:r>
              <a:rPr lang="uk-UA" dirty="0"/>
              <a:t> </a:t>
            </a:r>
            <a:r>
              <a:rPr lang="uk-UA" dirty="0" err="1"/>
              <a:t>mashina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apparat</a:t>
            </a:r>
            <a:r>
              <a:rPr lang="uk-UA" dirty="0"/>
              <a:t> </a:t>
            </a:r>
            <a:r>
              <a:rPr lang="uk-UA" dirty="0" err="1"/>
              <a:t>rostlanuchi</a:t>
            </a:r>
            <a:r>
              <a:rPr lang="uk-UA" dirty="0"/>
              <a:t> </a:t>
            </a:r>
            <a:r>
              <a:rPr lang="uk-UA" dirty="0" err="1"/>
              <a:t>ob’ekt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jarayonlarni</a:t>
            </a:r>
            <a:r>
              <a:rPr lang="uk-UA" dirty="0"/>
              <a:t>  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boshqarishning</a:t>
            </a:r>
            <a:r>
              <a:rPr lang="uk-UA" dirty="0"/>
              <a:t> </a:t>
            </a:r>
            <a:r>
              <a:rPr lang="uk-UA" dirty="0" err="1"/>
              <a:t>vazifasi</a:t>
            </a:r>
            <a:r>
              <a:rPr lang="uk-UA" dirty="0"/>
              <a:t> </a:t>
            </a:r>
            <a:r>
              <a:rPr lang="uk-UA" dirty="0" err="1"/>
              <a:t>rostlagich</a:t>
            </a:r>
            <a:r>
              <a:rPr lang="uk-UA" dirty="0"/>
              <a:t> </a:t>
            </a:r>
            <a:r>
              <a:rPr lang="uk-UA" dirty="0" err="1"/>
              <a:t>yordamida</a:t>
            </a:r>
            <a:r>
              <a:rPr lang="uk-UA" dirty="0"/>
              <a:t>  </a:t>
            </a:r>
            <a:r>
              <a:rPr lang="uk-UA" dirty="0" err="1"/>
              <a:t>ob’ektdagi</a:t>
            </a:r>
            <a:r>
              <a:rPr lang="uk-UA" dirty="0"/>
              <a:t> </a:t>
            </a:r>
            <a:r>
              <a:rPr lang="uk-UA" dirty="0" err="1"/>
              <a:t>kerak</a:t>
            </a:r>
            <a:r>
              <a:rPr lang="uk-UA" dirty="0"/>
              <a:t> </a:t>
            </a:r>
            <a:r>
              <a:rPr lang="uk-UA" dirty="0" err="1"/>
              <a:t>bo’lgan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sharoitni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ravishda</a:t>
            </a:r>
            <a:r>
              <a:rPr lang="uk-UA" dirty="0"/>
              <a:t> </a:t>
            </a:r>
            <a:r>
              <a:rPr lang="uk-UA" dirty="0" err="1"/>
              <a:t>saklash</a:t>
            </a:r>
            <a:r>
              <a:rPr lang="uk-UA" dirty="0"/>
              <a:t>, </a:t>
            </a:r>
            <a:r>
              <a:rPr lang="uk-UA" dirty="0" err="1"/>
              <a:t>agar</a:t>
            </a:r>
            <a:r>
              <a:rPr lang="uk-UA" dirty="0"/>
              <a:t>  </a:t>
            </a:r>
            <a:r>
              <a:rPr lang="uk-UA" dirty="0" err="1"/>
              <a:t>shu</a:t>
            </a:r>
            <a:r>
              <a:rPr lang="uk-UA" dirty="0"/>
              <a:t> </a:t>
            </a:r>
            <a:r>
              <a:rPr lang="uk-UA" dirty="0" err="1"/>
              <a:t>sharoit</a:t>
            </a:r>
            <a:r>
              <a:rPr lang="uk-UA" dirty="0"/>
              <a:t> </a:t>
            </a:r>
            <a:r>
              <a:rPr lang="uk-UA" dirty="0" err="1"/>
              <a:t>buzilsa</a:t>
            </a:r>
            <a:r>
              <a:rPr lang="uk-UA" dirty="0"/>
              <a:t>, </a:t>
            </a:r>
            <a:r>
              <a:rPr lang="uk-UA" dirty="0" err="1"/>
              <a:t>uni</a:t>
            </a:r>
            <a:r>
              <a:rPr lang="uk-UA" dirty="0"/>
              <a:t> </a:t>
            </a:r>
            <a:r>
              <a:rPr lang="uk-UA" dirty="0" err="1"/>
              <a:t>qayta</a:t>
            </a:r>
            <a:r>
              <a:rPr lang="uk-UA" dirty="0"/>
              <a:t> </a:t>
            </a:r>
            <a:r>
              <a:rPr lang="uk-UA" dirty="0" err="1"/>
              <a:t>tiklashdan</a:t>
            </a:r>
            <a:r>
              <a:rPr lang="uk-UA" dirty="0"/>
              <a:t> </a:t>
            </a:r>
            <a:r>
              <a:rPr lang="uk-UA" dirty="0" err="1"/>
              <a:t>iboratdir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vaqtida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 </a:t>
            </a:r>
            <a:r>
              <a:rPr lang="uk-UA" dirty="0" err="1"/>
              <a:t>hozirgi</a:t>
            </a:r>
            <a:r>
              <a:rPr lang="uk-UA" dirty="0"/>
              <a:t> </a:t>
            </a:r>
            <a:r>
              <a:rPr lang="uk-UA" dirty="0" err="1"/>
              <a:t>qiymati</a:t>
            </a:r>
            <a:r>
              <a:rPr lang="uk-UA" dirty="0"/>
              <a:t> </a:t>
            </a:r>
            <a:r>
              <a:rPr lang="uk-UA" dirty="0" err="1"/>
              <a:t>berilgan</a:t>
            </a:r>
            <a:r>
              <a:rPr lang="uk-UA" dirty="0"/>
              <a:t> </a:t>
            </a:r>
            <a:r>
              <a:rPr lang="uk-UA" dirty="0" err="1"/>
              <a:t>qiymatiga</a:t>
            </a:r>
            <a:r>
              <a:rPr lang="uk-UA" dirty="0"/>
              <a:t> </a:t>
            </a:r>
            <a:r>
              <a:rPr lang="uk-UA" dirty="0" err="1"/>
              <a:t>teng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shunga</a:t>
            </a:r>
            <a:r>
              <a:rPr lang="uk-UA" dirty="0"/>
              <a:t> </a:t>
            </a:r>
            <a:r>
              <a:rPr lang="uk-UA" dirty="0" err="1"/>
              <a:t>yaqin</a:t>
            </a:r>
            <a:r>
              <a:rPr lang="uk-UA" dirty="0"/>
              <a:t> </a:t>
            </a:r>
            <a:r>
              <a:rPr lang="uk-UA" dirty="0" err="1"/>
              <a:t>bo’ladi</a:t>
            </a:r>
            <a:r>
              <a:rPr lang="uk-UA" dirty="0"/>
              <a:t>.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sistemalar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birlari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ma’lum</a:t>
            </a:r>
            <a:r>
              <a:rPr lang="uk-UA" dirty="0"/>
              <a:t> </a:t>
            </a:r>
            <a:r>
              <a:rPr lang="uk-UA" dirty="0" err="1"/>
              <a:t>ketma-ketlikda</a:t>
            </a:r>
            <a:r>
              <a:rPr lang="uk-UA" dirty="0"/>
              <a:t> </a:t>
            </a:r>
            <a:r>
              <a:rPr lang="uk-UA" dirty="0" err="1"/>
              <a:t>bog’langan</a:t>
            </a:r>
            <a:r>
              <a:rPr lang="uk-UA" dirty="0"/>
              <a:t> </a:t>
            </a:r>
            <a:r>
              <a:rPr lang="uk-UA" dirty="0" err="1"/>
              <a:t>bo’lib</a:t>
            </a:r>
            <a:r>
              <a:rPr lang="uk-UA" dirty="0"/>
              <a:t>, </a:t>
            </a:r>
            <a:r>
              <a:rPr lang="uz-Cyrl-UZ" dirty="0"/>
              <a:t>h</a:t>
            </a:r>
            <a:r>
              <a:rPr lang="uk-UA" dirty="0" err="1"/>
              <a:t>ar</a:t>
            </a:r>
            <a:r>
              <a:rPr lang="uk-UA" dirty="0"/>
              <a:t> </a:t>
            </a:r>
            <a:r>
              <a:rPr lang="uk-UA" dirty="0" err="1"/>
              <a:t>biri</a:t>
            </a:r>
            <a:r>
              <a:rPr lang="uk-UA" dirty="0"/>
              <a:t> </a:t>
            </a:r>
            <a:r>
              <a:rPr lang="uk-UA" dirty="0" err="1"/>
              <a:t>tegishli</a:t>
            </a:r>
            <a:r>
              <a:rPr lang="uk-UA" dirty="0"/>
              <a:t> </a:t>
            </a:r>
            <a:r>
              <a:rPr lang="uk-UA" dirty="0" err="1"/>
              <a:t>vazifani</a:t>
            </a:r>
            <a:r>
              <a:rPr lang="uk-UA" dirty="0"/>
              <a:t> </a:t>
            </a:r>
            <a:r>
              <a:rPr lang="uk-UA" dirty="0" err="1"/>
              <a:t>bajaruvchi</a:t>
            </a:r>
            <a:r>
              <a:rPr lang="uk-UA" dirty="0"/>
              <a:t> </a:t>
            </a:r>
            <a:r>
              <a:rPr lang="uk-UA" dirty="0" err="1"/>
              <a:t>alohida</a:t>
            </a:r>
            <a:r>
              <a:rPr lang="uk-UA" dirty="0"/>
              <a:t> </a:t>
            </a:r>
            <a:r>
              <a:rPr lang="uk-UA" dirty="0" err="1"/>
              <a:t>elementlardan</a:t>
            </a:r>
            <a:r>
              <a:rPr lang="uk-UA" dirty="0"/>
              <a:t> </a:t>
            </a:r>
            <a:r>
              <a:rPr lang="uk-UA" dirty="0" err="1"/>
              <a:t>iborat</a:t>
            </a:r>
            <a:r>
              <a:rPr lang="uk-UA" dirty="0"/>
              <a:t>. </a:t>
            </a:r>
            <a:r>
              <a:rPr lang="uk-UA" dirty="0" err="1"/>
              <a:t>Mustaqil</a:t>
            </a:r>
            <a:r>
              <a:rPr lang="uk-UA" dirty="0"/>
              <a:t> </a:t>
            </a:r>
            <a:r>
              <a:rPr lang="uk-UA" dirty="0" err="1"/>
              <a:t>funksiyani</a:t>
            </a:r>
            <a:r>
              <a:rPr lang="uk-UA" dirty="0"/>
              <a:t> </a:t>
            </a:r>
            <a:r>
              <a:rPr lang="uk-UA" dirty="0" err="1"/>
              <a:t>bajaruvchi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sistema</a:t>
            </a:r>
            <a:r>
              <a:rPr lang="uk-UA" dirty="0"/>
              <a:t> </a:t>
            </a:r>
            <a:r>
              <a:rPr lang="uk-UA" dirty="0" err="1"/>
              <a:t>tarkibining</a:t>
            </a:r>
            <a:r>
              <a:rPr lang="uk-UA" dirty="0"/>
              <a:t> </a:t>
            </a:r>
            <a:r>
              <a:rPr lang="uk-UA" dirty="0" err="1"/>
              <a:t>biror</a:t>
            </a:r>
            <a:r>
              <a:rPr lang="uk-UA" dirty="0"/>
              <a:t> </a:t>
            </a:r>
            <a:r>
              <a:rPr lang="uk-UA" dirty="0" err="1"/>
              <a:t>qismi</a:t>
            </a:r>
            <a:r>
              <a:rPr lang="uk-UA" dirty="0"/>
              <a:t> </a:t>
            </a:r>
            <a:r>
              <a:rPr lang="uk-UA" dirty="0" err="1"/>
              <a:t>avtomatika</a:t>
            </a:r>
            <a:r>
              <a:rPr lang="uk-UA" dirty="0"/>
              <a:t> </a:t>
            </a:r>
            <a:r>
              <a:rPr lang="uk-UA" dirty="0" err="1"/>
              <a:t>elementi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Avtomatika</a:t>
            </a:r>
            <a:r>
              <a:rPr lang="uk-UA" dirty="0"/>
              <a:t> </a:t>
            </a:r>
            <a:r>
              <a:rPr lang="uk-UA" dirty="0" err="1"/>
              <a:t>elementlarini</a:t>
            </a:r>
            <a:r>
              <a:rPr lang="uk-UA" dirty="0"/>
              <a:t> </a:t>
            </a:r>
            <a:r>
              <a:rPr lang="uk-UA" dirty="0" err="1"/>
              <a:t>ularning</a:t>
            </a:r>
            <a:r>
              <a:rPr lang="uk-UA" dirty="0"/>
              <a:t> </a:t>
            </a:r>
            <a:r>
              <a:rPr lang="uk-UA" dirty="0" err="1"/>
              <a:t>funksional</a:t>
            </a:r>
            <a:r>
              <a:rPr lang="uk-UA" dirty="0"/>
              <a:t> </a:t>
            </a:r>
            <a:r>
              <a:rPr lang="uk-UA" dirty="0" err="1"/>
              <a:t>vazifasiga</a:t>
            </a:r>
            <a:r>
              <a:rPr lang="uk-UA" dirty="0"/>
              <a:t> </a:t>
            </a:r>
            <a:r>
              <a:rPr lang="uk-UA" dirty="0" err="1"/>
              <a:t>ko’ra</a:t>
            </a:r>
            <a:r>
              <a:rPr lang="uk-UA" dirty="0"/>
              <a:t> </a:t>
            </a:r>
            <a:r>
              <a:rPr lang="uk-UA" dirty="0" err="1"/>
              <a:t>tasniflash</a:t>
            </a:r>
            <a:r>
              <a:rPr lang="uk-UA" dirty="0"/>
              <a:t> </a:t>
            </a:r>
            <a:r>
              <a:rPr lang="uk-UA" dirty="0" err="1"/>
              <a:t>maqsadga</a:t>
            </a:r>
            <a:r>
              <a:rPr lang="uk-UA" dirty="0"/>
              <a:t> </a:t>
            </a:r>
            <a:r>
              <a:rPr lang="uk-UA" dirty="0" err="1"/>
              <a:t>muvofiq</a:t>
            </a:r>
            <a:r>
              <a:rPr lang="uk-UA" dirty="0"/>
              <a:t>.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sistema</a:t>
            </a:r>
            <a:r>
              <a:rPr lang="uk-UA" dirty="0"/>
              <a:t> </a:t>
            </a:r>
            <a:r>
              <a:rPr lang="uk-UA" dirty="0" err="1"/>
              <a:t>elementlarining</a:t>
            </a:r>
            <a:r>
              <a:rPr lang="uk-UA" dirty="0"/>
              <a:t> </a:t>
            </a:r>
            <a:r>
              <a:rPr lang="uk-UA" dirty="0" err="1"/>
              <a:t>tarkibiga</a:t>
            </a:r>
            <a:r>
              <a:rPr lang="uk-UA" dirty="0"/>
              <a:t> </a:t>
            </a:r>
            <a:r>
              <a:rPr lang="uk-UA" dirty="0" err="1"/>
              <a:t>kiruvchi</a:t>
            </a:r>
            <a:r>
              <a:rPr lang="uk-UA" dirty="0"/>
              <a:t> </a:t>
            </a:r>
            <a:r>
              <a:rPr lang="uk-UA" dirty="0" err="1"/>
              <a:t>funksional</a:t>
            </a:r>
            <a:r>
              <a:rPr lang="uk-UA" dirty="0"/>
              <a:t> </a:t>
            </a:r>
            <a:r>
              <a:rPr lang="uk-UA" dirty="0" err="1"/>
              <a:t>bog’lanishni</a:t>
            </a:r>
            <a:r>
              <a:rPr lang="uk-UA" dirty="0"/>
              <a:t> </a:t>
            </a:r>
            <a:r>
              <a:rPr lang="uk-UA" dirty="0" err="1"/>
              <a:t>ifodalovchi</a:t>
            </a:r>
            <a:r>
              <a:rPr lang="uk-UA" dirty="0"/>
              <a:t> </a:t>
            </a:r>
            <a:r>
              <a:rPr lang="uk-UA" dirty="0" err="1"/>
              <a:t>sxema</a:t>
            </a:r>
            <a:r>
              <a:rPr lang="uk-UA" dirty="0"/>
              <a:t> </a:t>
            </a:r>
            <a:r>
              <a:rPr lang="uk-UA" dirty="0" err="1"/>
              <a:t>esa</a:t>
            </a:r>
            <a:r>
              <a:rPr lang="uk-UA" dirty="0"/>
              <a:t> </a:t>
            </a:r>
            <a:r>
              <a:rPr lang="uk-UA" dirty="0" err="1"/>
              <a:t>funksional</a:t>
            </a:r>
            <a:r>
              <a:rPr lang="uk-UA" dirty="0"/>
              <a:t> </a:t>
            </a:r>
            <a:r>
              <a:rPr lang="uk-UA" dirty="0" err="1"/>
              <a:t>sxema</a:t>
            </a:r>
            <a:r>
              <a:rPr lang="uk-UA" dirty="0"/>
              <a:t> </a:t>
            </a:r>
            <a:r>
              <a:rPr lang="uk-UA" dirty="0" err="1"/>
              <a:t>deb</a:t>
            </a:r>
            <a:r>
              <a:rPr lang="uk-UA" dirty="0"/>
              <a:t> </a:t>
            </a:r>
            <a:r>
              <a:rPr lang="uk-UA" dirty="0" err="1"/>
              <a:t>ataladi</a:t>
            </a:r>
            <a:r>
              <a:rPr lang="uk-UA" dirty="0"/>
              <a:t>. </a:t>
            </a:r>
            <a:r>
              <a:rPr lang="uk-UA" dirty="0" err="1"/>
              <a:t>Bundan</a:t>
            </a:r>
            <a:r>
              <a:rPr lang="uk-UA" dirty="0"/>
              <a:t> </a:t>
            </a:r>
            <a:r>
              <a:rPr lang="uk-UA" dirty="0" err="1"/>
              <a:t>tashqari</a:t>
            </a:r>
            <a:r>
              <a:rPr lang="uk-UA" dirty="0"/>
              <a:t>, </a:t>
            </a:r>
            <a:r>
              <a:rPr lang="uk-UA" dirty="0" err="1"/>
              <a:t>shu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sistemani</a:t>
            </a:r>
            <a:r>
              <a:rPr lang="uk-UA" dirty="0"/>
              <a:t> </a:t>
            </a:r>
            <a:r>
              <a:rPr lang="uk-UA" dirty="0" err="1"/>
              <a:t>turli</a:t>
            </a:r>
            <a:r>
              <a:rPr lang="uk-UA" dirty="0"/>
              <a:t> </a:t>
            </a:r>
            <a:r>
              <a:rPr lang="uk-UA" dirty="0" err="1"/>
              <a:t>dinamik</a:t>
            </a:r>
            <a:r>
              <a:rPr lang="uk-UA" dirty="0"/>
              <a:t> </a:t>
            </a:r>
            <a:r>
              <a:rPr lang="uk-UA" dirty="0" err="1"/>
              <a:t>xususiyatlarga</a:t>
            </a:r>
            <a:r>
              <a:rPr lang="uk-UA" dirty="0"/>
              <a:t> </a:t>
            </a:r>
            <a:r>
              <a:rPr lang="uk-UA" dirty="0" err="1"/>
              <a:t>ega</a:t>
            </a:r>
            <a:r>
              <a:rPr lang="uk-UA" dirty="0"/>
              <a:t> </a:t>
            </a:r>
            <a:r>
              <a:rPr lang="uk-UA" dirty="0" err="1"/>
              <a:t>bo’lgan</a:t>
            </a:r>
            <a:r>
              <a:rPr lang="uk-UA" dirty="0"/>
              <a:t>  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birlari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bog’langan</a:t>
            </a:r>
            <a:r>
              <a:rPr lang="uk-UA" dirty="0"/>
              <a:t> </a:t>
            </a:r>
            <a:r>
              <a:rPr lang="uk-UA" dirty="0" err="1"/>
              <a:t>sodda</a:t>
            </a:r>
            <a:r>
              <a:rPr lang="uk-UA" dirty="0"/>
              <a:t> </a:t>
            </a:r>
            <a:r>
              <a:rPr lang="uk-UA" dirty="0" err="1"/>
              <a:t>zvenolar</a:t>
            </a:r>
            <a:r>
              <a:rPr lang="uk-UA" dirty="0"/>
              <a:t> </a:t>
            </a:r>
            <a:r>
              <a:rPr lang="uk-UA" dirty="0" err="1"/>
              <a:t>shaklida</a:t>
            </a:r>
            <a:r>
              <a:rPr lang="uk-UA" dirty="0"/>
              <a:t> </a:t>
            </a:r>
            <a:r>
              <a:rPr lang="uk-UA" dirty="0" err="1"/>
              <a:t>tasvirlash</a:t>
            </a:r>
            <a:r>
              <a:rPr lang="uk-UA" dirty="0"/>
              <a:t> </a:t>
            </a:r>
            <a:r>
              <a:rPr lang="uk-UA" dirty="0" err="1"/>
              <a:t>xam</a:t>
            </a:r>
            <a:r>
              <a:rPr lang="uk-UA" dirty="0"/>
              <a:t> </a:t>
            </a:r>
            <a:r>
              <a:rPr lang="uk-UA" dirty="0" err="1"/>
              <a:t>mumkin</a:t>
            </a:r>
            <a:r>
              <a:rPr lang="uk-UA" dirty="0"/>
              <a:t>. </a:t>
            </a:r>
            <a:r>
              <a:rPr lang="uk-UA" dirty="0" err="1"/>
              <a:t>Bu</a:t>
            </a:r>
            <a:r>
              <a:rPr lang="uk-UA" dirty="0"/>
              <a:t> </a:t>
            </a:r>
            <a:r>
              <a:rPr lang="uk-UA" dirty="0" err="1"/>
              <a:t>holda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sistemaning</a:t>
            </a:r>
            <a:r>
              <a:rPr lang="uk-UA" dirty="0"/>
              <a:t> </a:t>
            </a:r>
            <a:r>
              <a:rPr lang="uk-UA" dirty="0" err="1"/>
              <a:t>sxemasi</a:t>
            </a:r>
            <a:r>
              <a:rPr lang="uk-UA" dirty="0"/>
              <a:t> </a:t>
            </a:r>
            <a:r>
              <a:rPr lang="uk-UA" dirty="0" err="1"/>
              <a:t>zvenolarning</a:t>
            </a:r>
            <a:r>
              <a:rPr lang="uk-UA" dirty="0"/>
              <a:t> </a:t>
            </a:r>
            <a:r>
              <a:rPr lang="uk-UA" dirty="0" err="1"/>
              <a:t>bog’lanishini</a:t>
            </a:r>
            <a:r>
              <a:rPr lang="uk-UA" dirty="0"/>
              <a:t> </a:t>
            </a:r>
            <a:r>
              <a:rPr lang="uk-UA" dirty="0" err="1"/>
              <a:t>aks</a:t>
            </a:r>
            <a:r>
              <a:rPr lang="uk-UA" dirty="0"/>
              <a:t> </a:t>
            </a:r>
            <a:r>
              <a:rPr lang="uk-UA" dirty="0" err="1"/>
              <a:t>ettiradi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sistemaning</a:t>
            </a:r>
            <a:r>
              <a:rPr lang="uk-UA" dirty="0"/>
              <a:t> </a:t>
            </a:r>
            <a:r>
              <a:rPr lang="uk-UA" dirty="0" err="1"/>
              <a:t>tuzilish</a:t>
            </a:r>
            <a:r>
              <a:rPr lang="uk-UA" dirty="0"/>
              <a:t> </a:t>
            </a:r>
            <a:r>
              <a:rPr lang="uk-UA" dirty="0" err="1"/>
              <a:t>sxemasi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ob’ekt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rostlagich</a:t>
            </a:r>
            <a:r>
              <a:rPr lang="uk-UA" dirty="0"/>
              <a:t> </a:t>
            </a:r>
            <a:r>
              <a:rPr lang="uk-UA" dirty="0" err="1"/>
              <a:t>birligi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sistemasini</a:t>
            </a:r>
            <a:r>
              <a:rPr lang="uk-UA" dirty="0"/>
              <a:t> (ARS) </a:t>
            </a:r>
            <a:r>
              <a:rPr lang="uk-UA" dirty="0" err="1"/>
              <a:t>tashkil</a:t>
            </a:r>
            <a:r>
              <a:rPr lang="uk-UA" dirty="0"/>
              <a:t> </a:t>
            </a:r>
            <a:r>
              <a:rPr lang="uk-UA" dirty="0" err="1"/>
              <a:t>qilib</a:t>
            </a:r>
            <a:r>
              <a:rPr lang="uk-UA" dirty="0"/>
              <a:t>,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konturi</a:t>
            </a:r>
            <a:r>
              <a:rPr lang="uk-UA" dirty="0"/>
              <a:t> </a:t>
            </a:r>
            <a:r>
              <a:rPr lang="uk-UA" dirty="0" err="1"/>
              <a:t>nomli</a:t>
            </a:r>
            <a:r>
              <a:rPr lang="uk-UA" dirty="0"/>
              <a:t> </a:t>
            </a:r>
            <a:r>
              <a:rPr lang="uk-UA" dirty="0" err="1"/>
              <a:t>berk</a:t>
            </a:r>
            <a:r>
              <a:rPr lang="uk-UA" dirty="0"/>
              <a:t> </a:t>
            </a:r>
            <a:r>
              <a:rPr lang="uk-UA" dirty="0" err="1"/>
              <a:t>zanjirni</a:t>
            </a:r>
            <a:r>
              <a:rPr lang="uk-UA" dirty="0"/>
              <a:t> </a:t>
            </a:r>
            <a:r>
              <a:rPr lang="uk-UA" dirty="0" err="1"/>
              <a:t>hosil</a:t>
            </a:r>
            <a:r>
              <a:rPr lang="uk-UA" dirty="0"/>
              <a:t> </a:t>
            </a:r>
            <a:r>
              <a:rPr lang="uk-UA" dirty="0" err="1"/>
              <a:t>qiladi</a:t>
            </a:r>
            <a:r>
              <a:rPr lang="uk-UA" dirty="0"/>
              <a:t>. </a:t>
            </a:r>
            <a:r>
              <a:rPr lang="uk-UA" dirty="0" err="1"/>
              <a:t>Bu</a:t>
            </a:r>
            <a:r>
              <a:rPr lang="uk-UA" dirty="0"/>
              <a:t> </a:t>
            </a:r>
            <a:r>
              <a:rPr lang="uk-UA" dirty="0" err="1"/>
              <a:t>zanjir</a:t>
            </a:r>
            <a:r>
              <a:rPr lang="uk-UA" dirty="0"/>
              <a:t> ARS </a:t>
            </a:r>
            <a:r>
              <a:rPr lang="uk-UA" dirty="0" err="1"/>
              <a:t>ning</a:t>
            </a:r>
            <a:r>
              <a:rPr lang="uk-UA" dirty="0"/>
              <a:t> </a:t>
            </a:r>
            <a:r>
              <a:rPr lang="uk-UA" dirty="0" err="1"/>
              <a:t>tuzilish</a:t>
            </a:r>
            <a:r>
              <a:rPr lang="uk-UA" dirty="0"/>
              <a:t> </a:t>
            </a:r>
            <a:r>
              <a:rPr lang="uk-UA" dirty="0" err="1"/>
              <a:t>sxemaisga</a:t>
            </a:r>
            <a:r>
              <a:rPr lang="uk-UA" dirty="0"/>
              <a:t> </a:t>
            </a:r>
            <a:r>
              <a:rPr lang="uk-UA" dirty="0" err="1"/>
              <a:t>emas</a:t>
            </a:r>
            <a:r>
              <a:rPr lang="uk-UA" dirty="0"/>
              <a:t> </a:t>
            </a:r>
            <a:r>
              <a:rPr lang="uk-UA" dirty="0" err="1"/>
              <a:t>balki</a:t>
            </a:r>
            <a:r>
              <a:rPr lang="uk-UA" dirty="0"/>
              <a:t> </a:t>
            </a:r>
            <a:r>
              <a:rPr lang="uk-UA" dirty="0" err="1"/>
              <a:t>funksional</a:t>
            </a:r>
            <a:r>
              <a:rPr lang="uk-UA" dirty="0"/>
              <a:t> </a:t>
            </a:r>
            <a:r>
              <a:rPr lang="uk-UA" dirty="0" err="1"/>
              <a:t>sxemasiga</a:t>
            </a:r>
            <a:r>
              <a:rPr lang="uk-UA" dirty="0"/>
              <a:t> </a:t>
            </a:r>
            <a:r>
              <a:rPr lang="uk-UA" dirty="0" err="1"/>
              <a:t>tegishli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11216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179</Words>
  <Application>Microsoft Office PowerPoint</Application>
  <PresentationFormat>Произвольный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Грань</vt:lpstr>
      <vt:lpstr>SIGNAL KUCHAYTIRUVCHI ELEMENTLAR</vt:lpstr>
      <vt:lpstr>Презентация PowerPoint</vt:lpstr>
      <vt:lpstr>Презентация PowerPoint</vt:lpstr>
      <vt:lpstr>Ijrochi elementlar</vt:lpstr>
      <vt:lpstr>Rostlovchi elementlar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 KUCHAYTIRUVCHI ELEMENTLAR</dc:title>
  <dc:creator>Электрик</dc:creator>
  <cp:lastModifiedBy>Elektrik</cp:lastModifiedBy>
  <cp:revision>1</cp:revision>
  <dcterms:created xsi:type="dcterms:W3CDTF">2021-12-23T08:45:52Z</dcterms:created>
  <dcterms:modified xsi:type="dcterms:W3CDTF">2023-07-07T09:50:24Z</dcterms:modified>
</cp:coreProperties>
</file>