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368152"/>
          </a:xfrm>
        </p:spPr>
        <p:txBody>
          <a:bodyPr>
            <a:noAutofit/>
          </a:bodyPr>
          <a:lstStyle/>
          <a:p>
            <a:r>
              <a:rPr lang="en-US" sz="3200" dirty="0" err="1"/>
              <a:t>Sensorli</a:t>
            </a:r>
            <a:r>
              <a:rPr lang="en-US" sz="3200" dirty="0"/>
              <a:t> </a:t>
            </a:r>
            <a:r>
              <a:rPr lang="en-US" sz="3200" dirty="0" err="1"/>
              <a:t>sxema</a:t>
            </a:r>
            <a:r>
              <a:rPr lang="en-US" sz="3200" dirty="0"/>
              <a:t>. </a:t>
            </a:r>
            <a:r>
              <a:rPr lang="en-US" sz="3200" dirty="0" err="1"/>
              <a:t>Elektro</a:t>
            </a:r>
            <a:r>
              <a:rPr lang="en-US" sz="3200" dirty="0"/>
              <a:t> </a:t>
            </a:r>
            <a:r>
              <a:rPr lang="en-US" sz="3200" dirty="0" err="1"/>
              <a:t>pnivmatikada</a:t>
            </a:r>
            <a:r>
              <a:rPr lang="en-US" sz="3200" dirty="0"/>
              <a:t> </a:t>
            </a:r>
            <a:r>
              <a:rPr lang="en-US" sz="3200" dirty="0" err="1"/>
              <a:t>xavoni</a:t>
            </a:r>
            <a:r>
              <a:rPr lang="en-US" sz="3200" dirty="0"/>
              <a:t> </a:t>
            </a:r>
            <a:r>
              <a:rPr lang="en-US" sz="3200" dirty="0" err="1"/>
              <a:t>boshqarish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err="1"/>
              <a:t>Sensorli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err="1"/>
              <a:t>o’rganish</a:t>
            </a:r>
            <a:r>
              <a:rPr lang="en-US" dirty="0"/>
              <a:t> </a:t>
            </a:r>
            <a:endParaRPr lang="ru-RU" dirty="0"/>
          </a:p>
          <a:p>
            <a:pPr lvl="0"/>
            <a:r>
              <a:rPr lang="en-US" dirty="0" err="1"/>
              <a:t>Porshenni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05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Pnivmatikada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sohalardagi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sensorlar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qo’llanadi</a:t>
            </a:r>
            <a:r>
              <a:rPr lang="en-US" dirty="0"/>
              <a:t>. </a:t>
            </a:r>
            <a:r>
              <a:rPr lang="en-US" dirty="0" err="1"/>
              <a:t>Sensorlar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bo’ladi</a:t>
            </a:r>
            <a:endParaRPr lang="ru-RU" sz="3600" dirty="0"/>
          </a:p>
          <a:p>
            <a:pPr lvl="3" latinLnBrk="1"/>
            <a:r>
              <a:rPr lang="en-US" b="1" dirty="0" err="1"/>
              <a:t>Metalni</a:t>
            </a:r>
            <a:r>
              <a:rPr lang="en-US" b="1" dirty="0"/>
              <a:t> </a:t>
            </a:r>
            <a:r>
              <a:rPr lang="en-US" b="1" dirty="0" err="1"/>
              <a:t>sezuvchan</a:t>
            </a:r>
            <a:r>
              <a:rPr lang="en-US" b="1" dirty="0"/>
              <a:t> </a:t>
            </a:r>
            <a:r>
              <a:rPr lang="en-US" b="1" dirty="0" err="1"/>
              <a:t>sensorlar</a:t>
            </a:r>
            <a:endParaRPr lang="ru-RU" sz="3200" b="1" dirty="0"/>
          </a:p>
          <a:p>
            <a:pPr lvl="3" latinLnBrk="1"/>
            <a:r>
              <a:rPr lang="en-US" b="1" dirty="0" err="1"/>
              <a:t>To’lqin</a:t>
            </a:r>
            <a:r>
              <a:rPr lang="en-US" b="1" dirty="0"/>
              <a:t> </a:t>
            </a:r>
            <a:r>
              <a:rPr lang="en-US" b="1" dirty="0" err="1"/>
              <a:t>tarqatuvchi</a:t>
            </a:r>
            <a:r>
              <a:rPr lang="en-US" b="1" dirty="0"/>
              <a:t> </a:t>
            </a:r>
            <a:r>
              <a:rPr lang="en-US" b="1" dirty="0" err="1"/>
              <a:t>sensorlar</a:t>
            </a:r>
            <a:r>
              <a:rPr lang="en-US" b="1" dirty="0"/>
              <a:t> </a:t>
            </a:r>
            <a:endParaRPr lang="ru-RU" sz="3200" b="1" dirty="0"/>
          </a:p>
          <a:p>
            <a:pPr lvl="3" latinLnBrk="1"/>
            <a:r>
              <a:rPr lang="en-US" b="1" dirty="0" err="1"/>
              <a:t>Foto</a:t>
            </a:r>
            <a:r>
              <a:rPr lang="en-US" b="1" dirty="0"/>
              <a:t> </a:t>
            </a:r>
            <a:r>
              <a:rPr lang="en-US" b="1" dirty="0" err="1"/>
              <a:t>sensorlar</a:t>
            </a:r>
            <a:endParaRPr lang="ru-RU" sz="3200" b="1" dirty="0"/>
          </a:p>
          <a:p>
            <a:pPr latinLnBrk="1"/>
            <a:r>
              <a:rPr lang="en-US" dirty="0" err="1"/>
              <a:t>Sensorlarning</a:t>
            </a:r>
            <a:r>
              <a:rPr lang="en-US" dirty="0"/>
              <a:t> </a:t>
            </a:r>
            <a:r>
              <a:rPr lang="en-US" dirty="0" err="1"/>
              <a:t>vazifasi</a:t>
            </a:r>
            <a:r>
              <a:rPr lang="en-US" dirty="0"/>
              <a:t> </a:t>
            </a:r>
            <a:r>
              <a:rPr lang="en-US" dirty="0" err="1"/>
              <a:t>porshenni</a:t>
            </a:r>
            <a:r>
              <a:rPr lang="en-US" dirty="0"/>
              <a:t> </a:t>
            </a:r>
            <a:r>
              <a:rPr lang="en-US" dirty="0" err="1"/>
              <a:t>kelganini</a:t>
            </a:r>
            <a:r>
              <a:rPr lang="en-US" dirty="0"/>
              <a:t> </a:t>
            </a:r>
            <a:r>
              <a:rPr lang="en-US" dirty="0" err="1"/>
              <a:t>sezish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releni</a:t>
            </a:r>
            <a:r>
              <a:rPr lang="en-US" dirty="0"/>
              <a:t> </a:t>
            </a:r>
            <a:r>
              <a:rPr lang="en-US" dirty="0" err="1"/>
              <a:t>ishqa</a:t>
            </a:r>
            <a:r>
              <a:rPr lang="en-US" dirty="0"/>
              <a:t> </a:t>
            </a:r>
            <a:r>
              <a:rPr lang="en-US" dirty="0" err="1"/>
              <a:t>tushirishdan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so’z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aytganda</a:t>
            </a:r>
            <a:r>
              <a:rPr lang="en-US" dirty="0" smtClean="0"/>
              <a:t> </a:t>
            </a:r>
            <a:r>
              <a:rPr lang="en-US" dirty="0" err="1"/>
              <a:t>sensorlar</a:t>
            </a:r>
            <a:r>
              <a:rPr lang="en-US" dirty="0"/>
              <a:t> switch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/>
              <a:t>Yana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vazifalardan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havoni</a:t>
            </a:r>
            <a:r>
              <a:rPr lang="en-US" dirty="0"/>
              <a:t> </a:t>
            </a:r>
            <a:r>
              <a:rPr lang="en-US" dirty="0" err="1"/>
              <a:t>boshqarishdir</a:t>
            </a:r>
            <a:r>
              <a:rPr lang="en-US" dirty="0"/>
              <a:t>. Bu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? </a:t>
            </a:r>
            <a:r>
              <a:rPr lang="en-US" dirty="0" err="1"/>
              <a:t>Sanoatda</a:t>
            </a:r>
            <a:r>
              <a:rPr lang="en-US" dirty="0"/>
              <a:t>, </a:t>
            </a:r>
            <a:r>
              <a:rPr lang="en-US" dirty="0" err="1" smtClean="0"/>
              <a:t>ishlab</a:t>
            </a:r>
            <a:r>
              <a:rPr lang="en-US" dirty="0" smtClean="0"/>
              <a:t>      </a:t>
            </a:r>
            <a:r>
              <a:rPr lang="en-US" dirty="0" err="1"/>
              <a:t>chiqarishda</a:t>
            </a:r>
            <a:r>
              <a:rPr lang="en-US" dirty="0"/>
              <a:t> biz </a:t>
            </a:r>
            <a:r>
              <a:rPr lang="en-US" dirty="0" err="1"/>
              <a:t>porshenni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qilishimiz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porshenni</a:t>
            </a:r>
            <a:r>
              <a:rPr lang="en-US" dirty="0"/>
              <a:t> </a:t>
            </a:r>
            <a:r>
              <a:rPr lang="en-US" dirty="0" err="1"/>
              <a:t>tezligi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smtClean="0"/>
              <a:t>kata        </a:t>
            </a:r>
            <a:r>
              <a:rPr lang="en-US" dirty="0" err="1"/>
              <a:t>bo’ladi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ishlashga</a:t>
            </a:r>
            <a:r>
              <a:rPr lang="en-US" dirty="0"/>
              <a:t> </a:t>
            </a:r>
            <a:r>
              <a:rPr lang="en-US" dirty="0" err="1"/>
              <a:t>halaqit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Agar biz </a:t>
            </a:r>
            <a:r>
              <a:rPr lang="en-US" dirty="0" smtClean="0"/>
              <a:t>        </a:t>
            </a:r>
            <a:r>
              <a:rPr lang="en-US" dirty="0" err="1" smtClean="0"/>
              <a:t>tezlikni</a:t>
            </a:r>
            <a:r>
              <a:rPr lang="en-US" dirty="0" smtClean="0"/>
              <a:t> </a:t>
            </a:r>
            <a:r>
              <a:rPr lang="en-US" dirty="0" err="1"/>
              <a:t>boshqara</a:t>
            </a:r>
            <a:r>
              <a:rPr lang="en-US" dirty="0"/>
              <a:t> </a:t>
            </a:r>
            <a:r>
              <a:rPr lang="en-US" dirty="0" err="1"/>
              <a:t>olsak</a:t>
            </a:r>
            <a:r>
              <a:rPr lang="en-US" dirty="0"/>
              <a:t> u </a:t>
            </a:r>
            <a:r>
              <a:rPr lang="en-US" dirty="0" err="1"/>
              <a:t>holda</a:t>
            </a:r>
            <a:r>
              <a:rPr lang="en-US" dirty="0"/>
              <a:t> biz </a:t>
            </a:r>
            <a:r>
              <a:rPr lang="en-US" dirty="0" err="1"/>
              <a:t>pnivmatikadan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ishlarimizni</a:t>
            </a:r>
            <a:r>
              <a:rPr lang="en-US" dirty="0"/>
              <a:t> </a:t>
            </a:r>
            <a:r>
              <a:rPr lang="en-US" dirty="0" err="1"/>
              <a:t>avtomat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bajarishda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foydalana</a:t>
            </a:r>
            <a:r>
              <a:rPr lang="en-US" dirty="0" smtClean="0"/>
              <a:t> </a:t>
            </a:r>
            <a:r>
              <a:rPr lang="en-US" dirty="0" err="1"/>
              <a:t>olamiz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78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4872" t="38008" r="23761" b="20638"/>
          <a:stretch/>
        </p:blipFill>
        <p:spPr bwMode="auto">
          <a:xfrm>
            <a:off x="395536" y="404664"/>
            <a:ext cx="8424936" cy="61206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82592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6311" t="46218" r="24543" b="18207"/>
          <a:stretch/>
        </p:blipFill>
        <p:spPr bwMode="auto">
          <a:xfrm>
            <a:off x="323528" y="404664"/>
            <a:ext cx="8496943" cy="61206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604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09160"/>
          </a:xfrm>
        </p:spPr>
        <p:txBody>
          <a:bodyPr/>
          <a:lstStyle/>
          <a:p>
            <a:pPr marL="137160" indent="0" latinLnBrk="1">
              <a:buNone/>
            </a:pPr>
            <a:r>
              <a:rPr lang="en-US" dirty="0" err="1"/>
              <a:t>Yuqorida</a:t>
            </a:r>
            <a:r>
              <a:rPr lang="en-US" dirty="0"/>
              <a:t> </a:t>
            </a:r>
            <a:r>
              <a:rPr lang="en-US" dirty="0" err="1"/>
              <a:t>havosi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 smtClean="0"/>
              <a:t>keltirilganHavoni</a:t>
            </a:r>
            <a:r>
              <a:rPr lang="en-US" dirty="0" smtClean="0"/>
              <a:t> </a:t>
            </a:r>
            <a:r>
              <a:rPr lang="en-US" dirty="0" err="1"/>
              <a:t>boshqaruvchi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qizil</a:t>
            </a:r>
            <a:r>
              <a:rPr lang="en-US" dirty="0"/>
              <a:t> </a:t>
            </a:r>
            <a:r>
              <a:rPr lang="en-US" dirty="0" err="1"/>
              <a:t>to’rt</a:t>
            </a:r>
            <a:r>
              <a:rPr lang="en-US" dirty="0"/>
              <a:t> </a:t>
            </a:r>
            <a:r>
              <a:rPr lang="en-US" dirty="0" err="1"/>
              <a:t>burchakka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olingan</a:t>
            </a:r>
            <a:r>
              <a:rPr lang="en-US" dirty="0"/>
              <a:t>. Bu </a:t>
            </a:r>
            <a:r>
              <a:rPr lang="en-US" dirty="0" err="1"/>
              <a:t>qurilmani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vazifasi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kamaytirb</a:t>
            </a:r>
            <a:r>
              <a:rPr lang="en-US" dirty="0"/>
              <a:t> </a:t>
            </a:r>
            <a:r>
              <a:rPr lang="en-US" dirty="0" err="1"/>
              <a:t>ko’paytirib</a:t>
            </a:r>
            <a:r>
              <a:rPr lang="en-US" dirty="0"/>
              <a:t> </a:t>
            </a:r>
            <a:r>
              <a:rPr lang="en-US" dirty="0" err="1"/>
              <a:t>porshen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optimallashtirishdan</a:t>
            </a:r>
            <a:r>
              <a:rPr lang="en-US" dirty="0" smtClean="0"/>
              <a:t> 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Albatta</a:t>
            </a:r>
            <a:r>
              <a:rPr lang="en-US" dirty="0"/>
              <a:t> biz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biz </a:t>
            </a:r>
            <a:r>
              <a:rPr lang="en-US" dirty="0" err="1"/>
              <a:t>kiruvchi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chiquvchi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sozlashimiz</a:t>
            </a:r>
            <a:r>
              <a:rPr lang="en-US" dirty="0" smtClean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porshenni</a:t>
            </a:r>
            <a:r>
              <a:rPr lang="en-US" dirty="0"/>
              <a:t> </a:t>
            </a:r>
            <a:r>
              <a:rPr lang="en-US" dirty="0" smtClean="0"/>
              <a:t>   ham </a:t>
            </a:r>
            <a:r>
              <a:rPr lang="en-US" dirty="0" err="1"/>
              <a:t>oldiga</a:t>
            </a:r>
            <a:r>
              <a:rPr lang="en-US" dirty="0"/>
              <a:t>, ham </a:t>
            </a:r>
            <a:r>
              <a:rPr lang="en-US" dirty="0" err="1"/>
              <a:t>orqaga</a:t>
            </a:r>
            <a:r>
              <a:rPr lang="en-US" dirty="0"/>
              <a:t> </a:t>
            </a:r>
            <a:r>
              <a:rPr lang="en-US" dirty="0" err="1"/>
              <a:t>xarakat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qilamiz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349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160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Sensorli sxema. Elektro pnivmatikada xavoni boshqarish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Sensorli sxema. Elektro pnivmatikada xavoni boshqarish</dc:title>
  <dc:creator>Elektrik</dc:creator>
  <cp:lastModifiedBy>Elektrik</cp:lastModifiedBy>
  <cp:revision>2</cp:revision>
  <dcterms:created xsi:type="dcterms:W3CDTF">2023-07-24T04:22:54Z</dcterms:created>
  <dcterms:modified xsi:type="dcterms:W3CDTF">2023-07-24T05:45:58Z</dcterms:modified>
</cp:coreProperties>
</file>