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96" y="-8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24.07.2023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24.07.2023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24.07.2023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24.07.2023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24.07.2023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188640"/>
            <a:ext cx="8229600" cy="1368152"/>
          </a:xfrm>
        </p:spPr>
        <p:txBody>
          <a:bodyPr>
            <a:noAutofit/>
          </a:bodyPr>
          <a:lstStyle/>
          <a:p>
            <a:r>
              <a:rPr lang="en-US" sz="3200" dirty="0" err="1"/>
              <a:t>Sensorli</a:t>
            </a:r>
            <a:r>
              <a:rPr lang="en-US" sz="3200" dirty="0"/>
              <a:t> </a:t>
            </a:r>
            <a:r>
              <a:rPr lang="en-US" sz="3200" dirty="0" err="1"/>
              <a:t>sxema</a:t>
            </a:r>
            <a:r>
              <a:rPr lang="en-US" sz="3200" dirty="0"/>
              <a:t>. </a:t>
            </a:r>
            <a:r>
              <a:rPr lang="en-US" sz="3200" dirty="0" err="1"/>
              <a:t>Elektro</a:t>
            </a:r>
            <a:r>
              <a:rPr lang="en-US" sz="3200" dirty="0"/>
              <a:t> </a:t>
            </a:r>
            <a:r>
              <a:rPr lang="en-US" sz="3200" dirty="0" err="1"/>
              <a:t>pnivmatikada</a:t>
            </a:r>
            <a:r>
              <a:rPr lang="en-US" sz="3200" dirty="0"/>
              <a:t> </a:t>
            </a:r>
            <a:r>
              <a:rPr lang="en-US" sz="3200" dirty="0" err="1"/>
              <a:t>xavoni</a:t>
            </a:r>
            <a:r>
              <a:rPr lang="en-US" sz="3200" dirty="0"/>
              <a:t> </a:t>
            </a:r>
            <a:r>
              <a:rPr lang="en-US" sz="3200" dirty="0" err="1"/>
              <a:t>boshqarish</a:t>
            </a: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lvl="0"/>
            <a:r>
              <a:rPr lang="en-US" dirty="0" err="1"/>
              <a:t>Sensorli</a:t>
            </a:r>
            <a:r>
              <a:rPr lang="en-US" dirty="0"/>
              <a:t> </a:t>
            </a:r>
            <a:r>
              <a:rPr lang="en-US" dirty="0" err="1"/>
              <a:t>sxemani</a:t>
            </a:r>
            <a:r>
              <a:rPr lang="en-US" dirty="0"/>
              <a:t> </a:t>
            </a:r>
            <a:r>
              <a:rPr lang="en-US" dirty="0" err="1"/>
              <a:t>o’rganish</a:t>
            </a:r>
            <a:r>
              <a:rPr lang="en-US" dirty="0"/>
              <a:t> </a:t>
            </a:r>
            <a:endParaRPr lang="ru-RU" dirty="0"/>
          </a:p>
          <a:p>
            <a:pPr lvl="0"/>
            <a:r>
              <a:rPr lang="en-US" dirty="0" err="1"/>
              <a:t>Porshenni</a:t>
            </a:r>
            <a:r>
              <a:rPr lang="en-US" dirty="0"/>
              <a:t> </a:t>
            </a:r>
            <a:r>
              <a:rPr lang="en-US" dirty="0" err="1"/>
              <a:t>tezligini</a:t>
            </a:r>
            <a:r>
              <a:rPr lang="en-US" dirty="0"/>
              <a:t> </a:t>
            </a:r>
            <a:r>
              <a:rPr lang="en-US" dirty="0" err="1"/>
              <a:t>boshqarish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660552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904696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/>
              <a:t>Pnivmatikada</a:t>
            </a:r>
            <a:r>
              <a:rPr lang="en-US" dirty="0"/>
              <a:t> </a:t>
            </a:r>
            <a:r>
              <a:rPr lang="en-US" dirty="0" err="1"/>
              <a:t>boshqa</a:t>
            </a:r>
            <a:r>
              <a:rPr lang="en-US" dirty="0"/>
              <a:t> </a:t>
            </a:r>
            <a:r>
              <a:rPr lang="en-US" dirty="0" err="1"/>
              <a:t>sohalardagi</a:t>
            </a:r>
            <a:r>
              <a:rPr lang="en-US" dirty="0"/>
              <a:t> </a:t>
            </a:r>
            <a:r>
              <a:rPr lang="en-US" dirty="0" err="1"/>
              <a:t>kabi</a:t>
            </a:r>
            <a:r>
              <a:rPr lang="en-US" dirty="0"/>
              <a:t> </a:t>
            </a:r>
            <a:r>
              <a:rPr lang="en-US" dirty="0" err="1"/>
              <a:t>sensorlar</a:t>
            </a:r>
            <a:r>
              <a:rPr lang="en-US" dirty="0"/>
              <a:t> </a:t>
            </a:r>
            <a:r>
              <a:rPr lang="en-US" dirty="0" err="1"/>
              <a:t>keng</a:t>
            </a:r>
            <a:r>
              <a:rPr lang="en-US" dirty="0"/>
              <a:t> </a:t>
            </a:r>
            <a:r>
              <a:rPr lang="en-US" dirty="0" err="1"/>
              <a:t>qo’llanadi</a:t>
            </a:r>
            <a:r>
              <a:rPr lang="en-US" dirty="0"/>
              <a:t>. </a:t>
            </a:r>
            <a:r>
              <a:rPr lang="en-US" dirty="0" err="1"/>
              <a:t>Sensorlar</a:t>
            </a:r>
            <a:r>
              <a:rPr lang="en-US" dirty="0"/>
              <a:t> </a:t>
            </a:r>
            <a:r>
              <a:rPr lang="en-US" dirty="0" err="1"/>
              <a:t>asosan</a:t>
            </a:r>
            <a:r>
              <a:rPr lang="en-US" dirty="0"/>
              <a:t> </a:t>
            </a:r>
            <a:r>
              <a:rPr lang="en-US" dirty="0" err="1"/>
              <a:t>uch</a:t>
            </a:r>
            <a:r>
              <a:rPr lang="en-US" dirty="0"/>
              <a:t> </a:t>
            </a:r>
            <a:r>
              <a:rPr lang="en-US" dirty="0" err="1"/>
              <a:t>xil</a:t>
            </a:r>
            <a:r>
              <a:rPr lang="en-US" dirty="0"/>
              <a:t> </a:t>
            </a:r>
            <a:r>
              <a:rPr lang="en-US" dirty="0" err="1"/>
              <a:t>bo’ladi</a:t>
            </a:r>
            <a:endParaRPr lang="ru-RU" sz="3600" dirty="0"/>
          </a:p>
          <a:p>
            <a:pPr lvl="3" latinLnBrk="1"/>
            <a:r>
              <a:rPr lang="en-US" b="1" dirty="0" err="1"/>
              <a:t>Metalni</a:t>
            </a:r>
            <a:r>
              <a:rPr lang="en-US" b="1" dirty="0"/>
              <a:t> </a:t>
            </a:r>
            <a:r>
              <a:rPr lang="en-US" b="1" dirty="0" err="1"/>
              <a:t>sezuvchan</a:t>
            </a:r>
            <a:r>
              <a:rPr lang="en-US" b="1" dirty="0"/>
              <a:t> </a:t>
            </a:r>
            <a:r>
              <a:rPr lang="en-US" b="1" dirty="0" err="1"/>
              <a:t>sensorlar</a:t>
            </a:r>
            <a:endParaRPr lang="ru-RU" sz="3200" b="1" dirty="0"/>
          </a:p>
          <a:p>
            <a:pPr lvl="3" latinLnBrk="1"/>
            <a:r>
              <a:rPr lang="en-US" b="1" dirty="0" err="1"/>
              <a:t>To’lqin</a:t>
            </a:r>
            <a:r>
              <a:rPr lang="en-US" b="1" dirty="0"/>
              <a:t> </a:t>
            </a:r>
            <a:r>
              <a:rPr lang="en-US" b="1" dirty="0" err="1"/>
              <a:t>tarqatuvchi</a:t>
            </a:r>
            <a:r>
              <a:rPr lang="en-US" b="1" dirty="0"/>
              <a:t> </a:t>
            </a:r>
            <a:r>
              <a:rPr lang="en-US" b="1" dirty="0" err="1"/>
              <a:t>sensorlar</a:t>
            </a:r>
            <a:r>
              <a:rPr lang="en-US" b="1" dirty="0"/>
              <a:t> </a:t>
            </a:r>
            <a:endParaRPr lang="ru-RU" sz="3200" b="1" dirty="0"/>
          </a:p>
          <a:p>
            <a:pPr lvl="3" latinLnBrk="1"/>
            <a:r>
              <a:rPr lang="en-US" b="1" dirty="0" err="1"/>
              <a:t>Foto</a:t>
            </a:r>
            <a:r>
              <a:rPr lang="en-US" b="1" dirty="0"/>
              <a:t> </a:t>
            </a:r>
            <a:r>
              <a:rPr lang="en-US" b="1" dirty="0" err="1"/>
              <a:t>sensorlar</a:t>
            </a:r>
            <a:endParaRPr lang="ru-RU" sz="3200" b="1" dirty="0"/>
          </a:p>
          <a:p>
            <a:pPr latinLnBrk="1"/>
            <a:r>
              <a:rPr lang="en-US" dirty="0" err="1"/>
              <a:t>Sensorlarning</a:t>
            </a:r>
            <a:r>
              <a:rPr lang="en-US" dirty="0"/>
              <a:t> </a:t>
            </a:r>
            <a:r>
              <a:rPr lang="en-US" dirty="0" err="1"/>
              <a:t>vazifasi</a:t>
            </a:r>
            <a:r>
              <a:rPr lang="en-US" dirty="0"/>
              <a:t> </a:t>
            </a:r>
            <a:r>
              <a:rPr lang="en-US" dirty="0" err="1"/>
              <a:t>porshenni</a:t>
            </a:r>
            <a:r>
              <a:rPr lang="en-US" dirty="0"/>
              <a:t> </a:t>
            </a:r>
            <a:r>
              <a:rPr lang="en-US" dirty="0" err="1"/>
              <a:t>kelganini</a:t>
            </a:r>
            <a:r>
              <a:rPr lang="en-US" dirty="0"/>
              <a:t> </a:t>
            </a:r>
            <a:r>
              <a:rPr lang="en-US" dirty="0" err="1"/>
              <a:t>sezish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releni</a:t>
            </a:r>
            <a:r>
              <a:rPr lang="en-US" dirty="0"/>
              <a:t> </a:t>
            </a:r>
            <a:r>
              <a:rPr lang="en-US" dirty="0" err="1"/>
              <a:t>ishqa</a:t>
            </a:r>
            <a:r>
              <a:rPr lang="en-US" dirty="0"/>
              <a:t> </a:t>
            </a:r>
            <a:r>
              <a:rPr lang="en-US" dirty="0" err="1"/>
              <a:t>tushirishdan</a:t>
            </a:r>
            <a:r>
              <a:rPr lang="en-US" dirty="0"/>
              <a:t> </a:t>
            </a:r>
            <a:r>
              <a:rPr lang="en-US" dirty="0" err="1"/>
              <a:t>iborat</a:t>
            </a:r>
            <a:r>
              <a:rPr lang="en-US" dirty="0"/>
              <a:t>.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so’z</a:t>
            </a:r>
            <a:r>
              <a:rPr lang="en-US" dirty="0"/>
              <a:t> </a:t>
            </a:r>
            <a:r>
              <a:rPr lang="en-US" dirty="0" err="1"/>
              <a:t>bilan</a:t>
            </a: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dirty="0" err="1" smtClean="0"/>
              <a:t>aytganda</a:t>
            </a:r>
            <a:r>
              <a:rPr lang="en-US" dirty="0" smtClean="0"/>
              <a:t> </a:t>
            </a:r>
            <a:r>
              <a:rPr lang="en-US" dirty="0" err="1"/>
              <a:t>sensorlar</a:t>
            </a:r>
            <a:r>
              <a:rPr lang="en-US" dirty="0"/>
              <a:t> switch </a:t>
            </a:r>
            <a:r>
              <a:rPr lang="en-US" dirty="0" err="1"/>
              <a:t>vazifasini</a:t>
            </a:r>
            <a:r>
              <a:rPr lang="en-US" dirty="0"/>
              <a:t> </a:t>
            </a:r>
            <a:r>
              <a:rPr lang="en-US" dirty="0" err="1"/>
              <a:t>bajaradi</a:t>
            </a:r>
            <a:r>
              <a:rPr lang="en-US" dirty="0"/>
              <a:t>. </a:t>
            </a:r>
            <a:endParaRPr lang="ru-RU" dirty="0"/>
          </a:p>
          <a:p>
            <a:pPr latinLnBrk="1"/>
            <a:r>
              <a:rPr lang="en-US" dirty="0"/>
              <a:t>Yana </a:t>
            </a:r>
            <a:r>
              <a:rPr lang="en-US" dirty="0" err="1"/>
              <a:t>bitta</a:t>
            </a:r>
            <a:r>
              <a:rPr lang="en-US" dirty="0"/>
              <a:t> </a:t>
            </a:r>
            <a:r>
              <a:rPr lang="en-US" dirty="0" err="1"/>
              <a:t>muhim</a:t>
            </a:r>
            <a:r>
              <a:rPr lang="en-US" dirty="0"/>
              <a:t> </a:t>
            </a:r>
            <a:r>
              <a:rPr lang="en-US" dirty="0" err="1"/>
              <a:t>vazifalardan</a:t>
            </a:r>
            <a:r>
              <a:rPr lang="en-US" dirty="0"/>
              <a:t> </a:t>
            </a:r>
            <a:r>
              <a:rPr lang="en-US" dirty="0" err="1"/>
              <a:t>biri</a:t>
            </a:r>
            <a:r>
              <a:rPr lang="en-US" dirty="0"/>
              <a:t> </a:t>
            </a:r>
            <a:r>
              <a:rPr lang="en-US" dirty="0" err="1"/>
              <a:t>havoni</a:t>
            </a:r>
            <a:r>
              <a:rPr lang="en-US" dirty="0"/>
              <a:t> </a:t>
            </a:r>
            <a:r>
              <a:rPr lang="en-US" dirty="0" err="1"/>
              <a:t>boshqarishdir</a:t>
            </a:r>
            <a:r>
              <a:rPr lang="en-US" dirty="0"/>
              <a:t>. Bu </a:t>
            </a:r>
            <a:r>
              <a:rPr lang="en-US" dirty="0" err="1"/>
              <a:t>nima</a:t>
            </a:r>
            <a:r>
              <a:rPr lang="en-US" dirty="0"/>
              <a:t> </a:t>
            </a:r>
            <a:r>
              <a:rPr lang="en-US" dirty="0" err="1"/>
              <a:t>uchun</a:t>
            </a:r>
            <a:r>
              <a:rPr lang="en-US" dirty="0"/>
              <a:t> </a:t>
            </a:r>
            <a:r>
              <a:rPr lang="en-US" dirty="0" err="1"/>
              <a:t>kerak</a:t>
            </a:r>
            <a:r>
              <a:rPr lang="en-US" dirty="0"/>
              <a:t>? </a:t>
            </a:r>
            <a:r>
              <a:rPr lang="en-US" dirty="0" err="1"/>
              <a:t>Sanoatda</a:t>
            </a:r>
            <a:r>
              <a:rPr lang="en-US" dirty="0"/>
              <a:t>, </a:t>
            </a:r>
            <a:r>
              <a:rPr lang="en-US" dirty="0" err="1" smtClean="0"/>
              <a:t>ishlab</a:t>
            </a:r>
            <a:r>
              <a:rPr lang="en-US" dirty="0" smtClean="0"/>
              <a:t>      </a:t>
            </a:r>
            <a:r>
              <a:rPr lang="en-US" dirty="0" err="1"/>
              <a:t>chiqarishda</a:t>
            </a:r>
            <a:r>
              <a:rPr lang="en-US" dirty="0"/>
              <a:t> biz </a:t>
            </a:r>
            <a:r>
              <a:rPr lang="en-US" dirty="0" err="1"/>
              <a:t>porshenni</a:t>
            </a:r>
            <a:r>
              <a:rPr lang="en-US" dirty="0"/>
              <a:t> </a:t>
            </a:r>
            <a:r>
              <a:rPr lang="en-US" dirty="0" err="1"/>
              <a:t>tezligini</a:t>
            </a:r>
            <a:r>
              <a:rPr lang="en-US" dirty="0"/>
              <a:t> </a:t>
            </a:r>
            <a:r>
              <a:rPr lang="en-US" dirty="0" err="1"/>
              <a:t>nazorat</a:t>
            </a:r>
            <a:r>
              <a:rPr lang="en-US" dirty="0"/>
              <a:t> </a:t>
            </a:r>
            <a:r>
              <a:rPr lang="en-US" dirty="0" err="1"/>
              <a:t>qilishimiz</a:t>
            </a:r>
            <a:r>
              <a:rPr lang="en-US" dirty="0"/>
              <a:t> </a:t>
            </a:r>
            <a:r>
              <a:rPr lang="en-US" dirty="0" err="1"/>
              <a:t>kerak</a:t>
            </a:r>
            <a:r>
              <a:rPr lang="en-US" dirty="0"/>
              <a:t>. </a:t>
            </a:r>
            <a:r>
              <a:rPr lang="en-US" dirty="0" err="1"/>
              <a:t>Odatda</a:t>
            </a:r>
            <a:r>
              <a:rPr lang="en-US" dirty="0"/>
              <a:t> </a:t>
            </a:r>
            <a:r>
              <a:rPr lang="en-US" dirty="0" err="1"/>
              <a:t>porshenni</a:t>
            </a:r>
            <a:r>
              <a:rPr lang="en-US" dirty="0"/>
              <a:t> </a:t>
            </a:r>
            <a:r>
              <a:rPr lang="en-US" dirty="0" err="1"/>
              <a:t>tezligi</a:t>
            </a:r>
            <a:r>
              <a:rPr lang="en-US" dirty="0"/>
              <a:t> </a:t>
            </a:r>
            <a:r>
              <a:rPr lang="en-US" dirty="0" err="1"/>
              <a:t>juda</a:t>
            </a:r>
            <a:r>
              <a:rPr lang="en-US" dirty="0"/>
              <a:t> </a:t>
            </a:r>
            <a:r>
              <a:rPr lang="en-US" dirty="0" smtClean="0"/>
              <a:t>kata        </a:t>
            </a:r>
            <a:r>
              <a:rPr lang="en-US" dirty="0" err="1"/>
              <a:t>bo’ladi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u </a:t>
            </a:r>
            <a:r>
              <a:rPr lang="en-US" dirty="0" err="1"/>
              <a:t>ishlashga</a:t>
            </a:r>
            <a:r>
              <a:rPr lang="en-US" dirty="0"/>
              <a:t> </a:t>
            </a:r>
            <a:r>
              <a:rPr lang="en-US" dirty="0" err="1"/>
              <a:t>halaqit</a:t>
            </a:r>
            <a:r>
              <a:rPr lang="en-US" dirty="0"/>
              <a:t> </a:t>
            </a:r>
            <a:r>
              <a:rPr lang="en-US" dirty="0" err="1"/>
              <a:t>beradi</a:t>
            </a:r>
            <a:r>
              <a:rPr lang="en-US" dirty="0"/>
              <a:t>. Agar biz </a:t>
            </a:r>
            <a:r>
              <a:rPr lang="en-US" dirty="0" smtClean="0"/>
              <a:t>        </a:t>
            </a:r>
            <a:r>
              <a:rPr lang="en-US" dirty="0" err="1" smtClean="0"/>
              <a:t>tezlikni</a:t>
            </a:r>
            <a:r>
              <a:rPr lang="en-US" dirty="0" smtClean="0"/>
              <a:t> </a:t>
            </a:r>
            <a:r>
              <a:rPr lang="en-US" dirty="0" err="1"/>
              <a:t>boshqara</a:t>
            </a:r>
            <a:r>
              <a:rPr lang="en-US" dirty="0"/>
              <a:t> </a:t>
            </a:r>
            <a:r>
              <a:rPr lang="en-US" dirty="0" err="1"/>
              <a:t>olsak</a:t>
            </a:r>
            <a:r>
              <a:rPr lang="en-US" dirty="0"/>
              <a:t> u </a:t>
            </a:r>
            <a:r>
              <a:rPr lang="en-US" dirty="0" err="1"/>
              <a:t>holda</a:t>
            </a:r>
            <a:r>
              <a:rPr lang="en-US" dirty="0"/>
              <a:t> biz </a:t>
            </a:r>
            <a:r>
              <a:rPr lang="en-US" dirty="0" err="1"/>
              <a:t>pnivmatikadan</a:t>
            </a:r>
            <a:r>
              <a:rPr lang="en-US" dirty="0"/>
              <a:t> </a:t>
            </a:r>
            <a:r>
              <a:rPr lang="en-US" dirty="0" err="1"/>
              <a:t>juda</a:t>
            </a:r>
            <a:r>
              <a:rPr lang="en-US" dirty="0"/>
              <a:t> </a:t>
            </a:r>
            <a:r>
              <a:rPr lang="en-US" dirty="0" err="1"/>
              <a:t>ko’p</a:t>
            </a:r>
            <a:r>
              <a:rPr lang="en-US" dirty="0"/>
              <a:t> </a:t>
            </a:r>
            <a:r>
              <a:rPr lang="en-US" dirty="0" err="1"/>
              <a:t>ishlarimizni</a:t>
            </a:r>
            <a:r>
              <a:rPr lang="en-US" dirty="0"/>
              <a:t> </a:t>
            </a:r>
            <a:r>
              <a:rPr lang="en-US" dirty="0" err="1"/>
              <a:t>avtomat</a:t>
            </a:r>
            <a:r>
              <a:rPr lang="en-US" dirty="0"/>
              <a:t> </a:t>
            </a:r>
            <a:r>
              <a:rPr lang="en-US" dirty="0" err="1"/>
              <a:t>tarzda</a:t>
            </a:r>
            <a:r>
              <a:rPr lang="en-US" dirty="0"/>
              <a:t> </a:t>
            </a:r>
            <a:r>
              <a:rPr lang="en-US" dirty="0" err="1"/>
              <a:t>bajarishda</a:t>
            </a: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dirty="0" err="1" smtClean="0"/>
              <a:t>foydalana</a:t>
            </a:r>
            <a:r>
              <a:rPr lang="en-US" dirty="0" smtClean="0"/>
              <a:t> </a:t>
            </a:r>
            <a:r>
              <a:rPr lang="en-US" dirty="0" err="1"/>
              <a:t>olamiz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057818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/>
          </p:cNvPicPr>
          <p:nvPr>
            <p:ph idx="1"/>
          </p:nvPr>
        </p:nvPicPr>
        <p:blipFill rotWithShape="1">
          <a:blip r:embed="rId2"/>
          <a:srcRect l="34872" t="38008" r="23761" b="20638"/>
          <a:stretch/>
        </p:blipFill>
        <p:spPr bwMode="auto">
          <a:xfrm>
            <a:off x="395536" y="404664"/>
            <a:ext cx="8424936" cy="612068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6825927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/>
          </p:cNvPicPr>
          <p:nvPr>
            <p:ph idx="1"/>
          </p:nvPr>
        </p:nvPicPr>
        <p:blipFill rotWithShape="1">
          <a:blip r:embed="rId2"/>
          <a:srcRect l="36311" t="46218" r="24543" b="18207"/>
          <a:stretch/>
        </p:blipFill>
        <p:spPr bwMode="auto">
          <a:xfrm>
            <a:off x="323528" y="404664"/>
            <a:ext cx="8496943" cy="612068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9060481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600200"/>
            <a:ext cx="8640960" cy="4709160"/>
          </a:xfrm>
        </p:spPr>
        <p:txBody>
          <a:bodyPr/>
          <a:lstStyle/>
          <a:p>
            <a:pPr marL="137160" indent="0" latinLnBrk="1">
              <a:buNone/>
            </a:pPr>
            <a:r>
              <a:rPr lang="en-US" dirty="0" err="1"/>
              <a:t>Yuqorida</a:t>
            </a:r>
            <a:r>
              <a:rPr lang="en-US" dirty="0"/>
              <a:t> </a:t>
            </a:r>
            <a:r>
              <a:rPr lang="en-US" dirty="0" err="1"/>
              <a:t>havosi</a:t>
            </a:r>
            <a:r>
              <a:rPr lang="en-US" dirty="0"/>
              <a:t> </a:t>
            </a:r>
            <a:r>
              <a:rPr lang="en-US" dirty="0" err="1"/>
              <a:t>boshqariladigan</a:t>
            </a:r>
            <a:r>
              <a:rPr lang="en-US" dirty="0"/>
              <a:t> </a:t>
            </a:r>
            <a:r>
              <a:rPr lang="en-US" dirty="0" err="1"/>
              <a:t>sxema</a:t>
            </a:r>
            <a:r>
              <a:rPr lang="en-US" dirty="0"/>
              <a:t> </a:t>
            </a:r>
            <a:r>
              <a:rPr lang="en-US" dirty="0" err="1" smtClean="0"/>
              <a:t>keltirilganHavoni</a:t>
            </a:r>
            <a:r>
              <a:rPr lang="en-US" dirty="0" smtClean="0"/>
              <a:t> </a:t>
            </a:r>
            <a:r>
              <a:rPr lang="en-US" dirty="0" err="1"/>
              <a:t>boshqaruvchi</a:t>
            </a:r>
            <a:r>
              <a:rPr lang="en-US" dirty="0"/>
              <a:t> </a:t>
            </a:r>
            <a:r>
              <a:rPr lang="en-US" dirty="0" err="1"/>
              <a:t>qurilma</a:t>
            </a:r>
            <a:r>
              <a:rPr lang="en-US" dirty="0"/>
              <a:t> </a:t>
            </a:r>
            <a:r>
              <a:rPr lang="en-US" dirty="0" err="1"/>
              <a:t>qizil</a:t>
            </a:r>
            <a:r>
              <a:rPr lang="en-US" dirty="0"/>
              <a:t> </a:t>
            </a:r>
            <a:r>
              <a:rPr lang="en-US" dirty="0" err="1"/>
              <a:t>to’rt</a:t>
            </a:r>
            <a:r>
              <a:rPr lang="en-US" dirty="0"/>
              <a:t> </a:t>
            </a:r>
            <a:r>
              <a:rPr lang="en-US" dirty="0" err="1"/>
              <a:t>burchakka</a:t>
            </a: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err="1" smtClean="0"/>
              <a:t>olingan</a:t>
            </a:r>
            <a:r>
              <a:rPr lang="en-US" dirty="0"/>
              <a:t>. Bu </a:t>
            </a:r>
            <a:r>
              <a:rPr lang="en-US" dirty="0" err="1"/>
              <a:t>qurilmani</a:t>
            </a:r>
            <a:r>
              <a:rPr lang="en-US" dirty="0"/>
              <a:t> </a:t>
            </a:r>
            <a:r>
              <a:rPr lang="en-US" dirty="0" err="1"/>
              <a:t>asosiy</a:t>
            </a:r>
            <a:r>
              <a:rPr lang="en-US" dirty="0"/>
              <a:t> </a:t>
            </a:r>
            <a:r>
              <a:rPr lang="en-US" dirty="0" err="1"/>
              <a:t>vazifasi</a:t>
            </a:r>
            <a:r>
              <a:rPr lang="en-US" dirty="0"/>
              <a:t> </a:t>
            </a:r>
            <a:r>
              <a:rPr lang="en-US" dirty="0" err="1"/>
              <a:t>havo</a:t>
            </a:r>
            <a:r>
              <a:rPr lang="en-US" dirty="0"/>
              <a:t> </a:t>
            </a:r>
            <a:r>
              <a:rPr lang="en-US" dirty="0" err="1"/>
              <a:t>tezligini</a:t>
            </a:r>
            <a:r>
              <a:rPr lang="en-US" dirty="0"/>
              <a:t> </a:t>
            </a:r>
            <a:r>
              <a:rPr lang="en-US" dirty="0" err="1"/>
              <a:t>kamaytirb</a:t>
            </a:r>
            <a:r>
              <a:rPr lang="en-US" dirty="0"/>
              <a:t> </a:t>
            </a:r>
            <a:r>
              <a:rPr lang="en-US" dirty="0" err="1"/>
              <a:t>ko’paytirib</a:t>
            </a:r>
            <a:r>
              <a:rPr lang="en-US" dirty="0"/>
              <a:t> </a:t>
            </a:r>
            <a:r>
              <a:rPr lang="en-US" dirty="0" err="1"/>
              <a:t>porshen</a:t>
            </a:r>
            <a:r>
              <a:rPr lang="en-US" dirty="0"/>
              <a:t> </a:t>
            </a:r>
            <a:r>
              <a:rPr lang="en-US" dirty="0" err="1"/>
              <a:t>tezligini</a:t>
            </a:r>
            <a:r>
              <a:rPr lang="en-US" dirty="0"/>
              <a:t> </a:t>
            </a:r>
            <a:r>
              <a:rPr lang="en-US" dirty="0" err="1"/>
              <a:t>sozlash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en-US" dirty="0" err="1" smtClean="0"/>
              <a:t>optimallashtirishdan</a:t>
            </a:r>
            <a:r>
              <a:rPr lang="en-US" dirty="0" smtClean="0"/>
              <a:t>  </a:t>
            </a:r>
            <a:r>
              <a:rPr lang="en-US" dirty="0" err="1"/>
              <a:t>iborat</a:t>
            </a:r>
            <a:r>
              <a:rPr lang="en-US" dirty="0"/>
              <a:t>. </a:t>
            </a:r>
            <a:r>
              <a:rPr lang="en-US" dirty="0" err="1"/>
              <a:t>Albatta</a:t>
            </a:r>
            <a:r>
              <a:rPr lang="en-US" dirty="0"/>
              <a:t> biz </a:t>
            </a:r>
            <a:r>
              <a:rPr lang="en-US" dirty="0" err="1"/>
              <a:t>bu</a:t>
            </a:r>
            <a:r>
              <a:rPr lang="en-US" dirty="0"/>
              <a:t> </a:t>
            </a:r>
            <a:r>
              <a:rPr lang="en-US" dirty="0" err="1"/>
              <a:t>qurilma</a:t>
            </a:r>
            <a:r>
              <a:rPr lang="en-US" dirty="0"/>
              <a:t> </a:t>
            </a:r>
            <a:r>
              <a:rPr lang="en-US" dirty="0" err="1"/>
              <a:t>orqali</a:t>
            </a:r>
            <a:r>
              <a:rPr lang="en-US" dirty="0"/>
              <a:t> biz </a:t>
            </a:r>
            <a:r>
              <a:rPr lang="en-US" dirty="0" err="1"/>
              <a:t>kiruvchi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chiquvchi</a:t>
            </a:r>
            <a:r>
              <a:rPr lang="en-US" dirty="0"/>
              <a:t> </a:t>
            </a:r>
            <a:r>
              <a:rPr lang="en-US" dirty="0" err="1"/>
              <a:t>havo</a:t>
            </a:r>
            <a:r>
              <a:rPr lang="en-US" dirty="0"/>
              <a:t> </a:t>
            </a:r>
            <a:r>
              <a:rPr lang="en-US" dirty="0" err="1"/>
              <a:t>tezligini</a:t>
            </a:r>
            <a:r>
              <a:rPr lang="en-US" dirty="0"/>
              <a:t> </a:t>
            </a:r>
            <a:r>
              <a:rPr lang="en-US" dirty="0" smtClean="0"/>
              <a:t>          </a:t>
            </a:r>
            <a:r>
              <a:rPr lang="en-US" dirty="0" err="1" smtClean="0"/>
              <a:t>sozlashimiz</a:t>
            </a:r>
            <a:r>
              <a:rPr lang="en-US" dirty="0" smtClean="0"/>
              <a:t> </a:t>
            </a:r>
            <a:r>
              <a:rPr lang="en-US" dirty="0" err="1"/>
              <a:t>mumkin</a:t>
            </a:r>
            <a:r>
              <a:rPr lang="en-US" dirty="0"/>
              <a:t>. </a:t>
            </a:r>
            <a:r>
              <a:rPr lang="en-US" dirty="0" err="1"/>
              <a:t>Buning</a:t>
            </a:r>
            <a:r>
              <a:rPr lang="en-US" dirty="0"/>
              <a:t> </a:t>
            </a:r>
            <a:r>
              <a:rPr lang="en-US" dirty="0" err="1"/>
              <a:t>oqibatida</a:t>
            </a:r>
            <a:r>
              <a:rPr lang="en-US" dirty="0"/>
              <a:t> </a:t>
            </a:r>
            <a:r>
              <a:rPr lang="en-US" dirty="0" err="1"/>
              <a:t>porshenni</a:t>
            </a:r>
            <a:r>
              <a:rPr lang="en-US" dirty="0"/>
              <a:t> </a:t>
            </a:r>
            <a:r>
              <a:rPr lang="en-US" dirty="0" smtClean="0"/>
              <a:t>   ham </a:t>
            </a:r>
            <a:r>
              <a:rPr lang="en-US" dirty="0" err="1"/>
              <a:t>oldiga</a:t>
            </a:r>
            <a:r>
              <a:rPr lang="en-US" dirty="0"/>
              <a:t>, ham </a:t>
            </a:r>
            <a:r>
              <a:rPr lang="en-US" dirty="0" err="1"/>
              <a:t>orqaga</a:t>
            </a:r>
            <a:r>
              <a:rPr lang="en-US" dirty="0"/>
              <a:t> </a:t>
            </a:r>
            <a:r>
              <a:rPr lang="en-US" dirty="0" err="1"/>
              <a:t>xarakat</a:t>
            </a:r>
            <a:r>
              <a:rPr lang="en-US" dirty="0"/>
              <a:t> </a:t>
            </a:r>
            <a:r>
              <a:rPr lang="en-US" dirty="0" err="1"/>
              <a:t>tezligini</a:t>
            </a:r>
            <a:r>
              <a:rPr lang="en-US" dirty="0"/>
              <a:t> </a:t>
            </a:r>
            <a:r>
              <a:rPr lang="en-US" dirty="0" err="1"/>
              <a:t>nazorat</a:t>
            </a:r>
            <a:r>
              <a:rPr lang="en-US" dirty="0"/>
              <a:t> </a:t>
            </a:r>
            <a:r>
              <a:rPr lang="en-US" dirty="0" smtClean="0"/>
              <a:t>    </a:t>
            </a:r>
            <a:r>
              <a:rPr lang="en-US" dirty="0" err="1" smtClean="0"/>
              <a:t>qilamiz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6734965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9</TotalTime>
  <Words>160</Words>
  <Application>Microsoft Office PowerPoint</Application>
  <PresentationFormat>Экран (4:3)</PresentationFormat>
  <Paragraphs>10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Апекс</vt:lpstr>
      <vt:lpstr>Sensorli sxema. Elektro pnivmatikada xavoni boshqarish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Sensorli sxema. Elektro pnivmatikada xavoni boshqarish</dc:title>
  <dc:creator>Elektrik</dc:creator>
  <cp:lastModifiedBy>Elektrik</cp:lastModifiedBy>
  <cp:revision>2</cp:revision>
  <dcterms:created xsi:type="dcterms:W3CDTF">2023-07-24T04:22:54Z</dcterms:created>
  <dcterms:modified xsi:type="dcterms:W3CDTF">2023-07-24T05:45:58Z</dcterms:modified>
</cp:coreProperties>
</file>