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29600" cy="1643608"/>
          </a:xfrm>
        </p:spPr>
        <p:txBody>
          <a:bodyPr/>
          <a:lstStyle/>
          <a:p>
            <a:r>
              <a:rPr lang="en-US" dirty="0" err="1"/>
              <a:t>Saqlagichlar</a:t>
            </a:r>
            <a:r>
              <a:rPr lang="en-US" dirty="0"/>
              <a:t> (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apparatlari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453650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Saqlagichlar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himoyani</a:t>
            </a:r>
            <a:r>
              <a:rPr lang="en-US" dirty="0"/>
              <a:t> </a:t>
            </a:r>
            <a:r>
              <a:rPr lang="en-US" dirty="0" err="1"/>
              <a:t>ko’rib</a:t>
            </a:r>
            <a:r>
              <a:rPr lang="en-US" dirty="0"/>
              <a:t> </a:t>
            </a:r>
            <a:r>
              <a:rPr lang="en-US" dirty="0" err="1"/>
              <a:t>chiqamiz</a:t>
            </a:r>
            <a:r>
              <a:rPr lang="en-US" dirty="0"/>
              <a:t>. </a:t>
            </a:r>
            <a:r>
              <a:rPr lang="en-US" dirty="0" err="1"/>
              <a:t>Eruvchan</a:t>
            </a:r>
            <a:r>
              <a:rPr lang="en-US" dirty="0"/>
              <a:t> </a:t>
            </a:r>
            <a:r>
              <a:rPr lang="en-US" dirty="0" err="1"/>
              <a:t>saqlagichlar</a:t>
            </a:r>
            <a:r>
              <a:rPr lang="en-US" dirty="0"/>
              <a:t> patron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ichidagi</a:t>
            </a:r>
            <a:r>
              <a:rPr lang="en-US" dirty="0"/>
              <a:t> </a:t>
            </a:r>
            <a:r>
              <a:rPr lang="en-US" dirty="0" err="1"/>
              <a:t>eruvchan</a:t>
            </a:r>
            <a:r>
              <a:rPr lang="en-US" dirty="0"/>
              <a:t> </a:t>
            </a:r>
            <a:r>
              <a:rPr lang="en-US" dirty="0" err="1"/>
              <a:t>qo’yilmadan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Eruvchan</a:t>
            </a:r>
            <a:r>
              <a:rPr lang="en-US" dirty="0"/>
              <a:t> </a:t>
            </a:r>
            <a:r>
              <a:rPr lang="en-US" dirty="0" err="1"/>
              <a:t>kiritma</a:t>
            </a:r>
            <a:r>
              <a:rPr lang="en-US" dirty="0"/>
              <a:t> </a:t>
            </a:r>
            <a:r>
              <a:rPr lang="en-US" dirty="0" err="1"/>
              <a:t>qo’r</a:t>
            </a:r>
            <a:r>
              <a:rPr lang="ru-RU" dirty="0"/>
              <a:t>ь</a:t>
            </a:r>
            <a:r>
              <a:rPr lang="en-US" dirty="0" err="1"/>
              <a:t>oshin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qotishmalaridan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ingichka</a:t>
            </a:r>
            <a:r>
              <a:rPr lang="en-US" dirty="0"/>
              <a:t> </a:t>
            </a:r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simdan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 1-holda </a:t>
            </a:r>
            <a:r>
              <a:rPr lang="en-US" dirty="0" err="1"/>
              <a:t>inertsion</a:t>
            </a:r>
            <a:r>
              <a:rPr lang="en-US" dirty="0"/>
              <a:t> </a:t>
            </a:r>
            <a:r>
              <a:rPr lang="en-US" dirty="0" err="1"/>
              <a:t>saqlagich</a:t>
            </a:r>
            <a:r>
              <a:rPr lang="en-US" dirty="0"/>
              <a:t>, 2-holda </a:t>
            </a:r>
            <a:r>
              <a:rPr lang="en-US" dirty="0" err="1"/>
              <a:t>inertsiyasiz</a:t>
            </a:r>
            <a:r>
              <a:rPr lang="en-US" dirty="0"/>
              <a:t> </a:t>
            </a:r>
            <a:r>
              <a:rPr lang="en-US" dirty="0" err="1"/>
              <a:t>saqlagich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Saqlagichlar</a:t>
            </a:r>
            <a:r>
              <a:rPr lang="en-US" dirty="0"/>
              <a:t> </a:t>
            </a:r>
            <a:r>
              <a:rPr lang="en-US" dirty="0" err="1"/>
              <a:t>ajralmaydigan</a:t>
            </a:r>
            <a:r>
              <a:rPr lang="en-US" dirty="0"/>
              <a:t> (</a:t>
            </a:r>
            <a:r>
              <a:rPr lang="en-US" dirty="0" err="1"/>
              <a:t>nerazbornqy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ajraladigan</a:t>
            </a:r>
            <a:r>
              <a:rPr lang="en-US" dirty="0"/>
              <a:t> (</a:t>
            </a:r>
            <a:r>
              <a:rPr lang="en-US" dirty="0" err="1"/>
              <a:t>razbornqy</a:t>
            </a:r>
            <a:r>
              <a:rPr lang="en-US" dirty="0"/>
              <a:t>)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tegishli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PN </a:t>
            </a:r>
            <a:r>
              <a:rPr lang="en-US" dirty="0" err="1"/>
              <a:t>va</a:t>
            </a:r>
            <a:r>
              <a:rPr lang="en-US" dirty="0"/>
              <a:t> PR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belgilanadi</a:t>
            </a:r>
            <a:r>
              <a:rPr lang="en-US" dirty="0"/>
              <a:t>. NPN </a:t>
            </a:r>
            <a:r>
              <a:rPr lang="en-US" dirty="0" err="1"/>
              <a:t>turidagi</a:t>
            </a:r>
            <a:r>
              <a:rPr lang="en-US" dirty="0"/>
              <a:t> </a:t>
            </a:r>
            <a:r>
              <a:rPr lang="en-US" dirty="0" err="1"/>
              <a:t>saqlagichda</a:t>
            </a:r>
            <a:r>
              <a:rPr lang="en-US" dirty="0"/>
              <a:t> </a:t>
            </a:r>
            <a:r>
              <a:rPr lang="en-US" dirty="0" err="1"/>
              <a:t>kvarts</a:t>
            </a:r>
            <a:r>
              <a:rPr lang="en-US" dirty="0"/>
              <a:t> </a:t>
            </a:r>
            <a:r>
              <a:rPr lang="en-US" dirty="0" err="1"/>
              <a:t>qumi</a:t>
            </a:r>
            <a:r>
              <a:rPr lang="en-US" dirty="0"/>
              <a:t> </a:t>
            </a:r>
            <a:r>
              <a:rPr lang="en-US" dirty="0" err="1"/>
              <a:t>to’l</a:t>
            </a:r>
            <a:r>
              <a:rPr lang="ru-RU" dirty="0"/>
              <a:t>ь</a:t>
            </a:r>
            <a:r>
              <a:rPr lang="en-US" dirty="0" err="1"/>
              <a:t>azilgan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qum</a:t>
            </a:r>
            <a:r>
              <a:rPr lang="en-US" dirty="0"/>
              <a:t> </a:t>
            </a:r>
            <a:r>
              <a:rPr lang="en-US" dirty="0" err="1"/>
              <a:t>qo’yilma</a:t>
            </a:r>
            <a:r>
              <a:rPr lang="en-US" dirty="0"/>
              <a:t> </a:t>
            </a:r>
            <a:r>
              <a:rPr lang="en-US" dirty="0" err="1"/>
              <a:t>eriganda</a:t>
            </a:r>
            <a:r>
              <a:rPr lang="en-US" dirty="0"/>
              <a:t> </a:t>
            </a:r>
            <a:r>
              <a:rPr lang="en-US" dirty="0" err="1"/>
              <a:t>yoyni</a:t>
            </a:r>
            <a:r>
              <a:rPr lang="en-US" dirty="0"/>
              <a:t> </a:t>
            </a:r>
            <a:r>
              <a:rPr lang="en-US" dirty="0" err="1"/>
              <a:t>tezroq</a:t>
            </a:r>
            <a:r>
              <a:rPr lang="en-US" dirty="0"/>
              <a:t> </a:t>
            </a:r>
            <a:r>
              <a:rPr lang="en-US" dirty="0" err="1"/>
              <a:t>o’chirishga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654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50 </a:t>
            </a:r>
            <a:r>
              <a:rPr lang="en-US" dirty="0" err="1">
                <a:effectLst/>
              </a:rPr>
              <a:t>Gs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past </a:t>
            </a:r>
            <a:r>
              <a:rPr lang="en-US" dirty="0" err="1">
                <a:effectLst/>
              </a:rPr>
              <a:t>chastotalar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quyidagi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hollarda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ishlatiladi</a:t>
            </a:r>
            <a:r>
              <a:rPr lang="en-US" dirty="0">
                <a:effectLst/>
              </a:rPr>
              <a:t>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en-US" sz="1600" dirty="0"/>
              <a:t>1) 0,5 - 1,5 </a:t>
            </a:r>
            <a:r>
              <a:rPr lang="en-US" sz="1600" dirty="0" err="1"/>
              <a:t>Gs</a:t>
            </a:r>
            <a:r>
              <a:rPr lang="en-US" sz="1600" dirty="0"/>
              <a:t> -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pechlarida</a:t>
            </a:r>
            <a:r>
              <a:rPr lang="en-US" sz="1600" dirty="0"/>
              <a:t> </a:t>
            </a:r>
            <a:r>
              <a:rPr lang="en-US" sz="1600" dirty="0" err="1"/>
              <a:t>suyuq</a:t>
            </a:r>
            <a:r>
              <a:rPr lang="en-US" sz="1600" dirty="0"/>
              <a:t> </a:t>
            </a:r>
            <a:r>
              <a:rPr lang="en-US" sz="1600" dirty="0" err="1"/>
              <a:t>po</a:t>
            </a:r>
            <a:r>
              <a:rPr lang="en-US" sz="1600" b="1" dirty="0" err="1"/>
              <a:t>‘</a:t>
            </a:r>
            <a:r>
              <a:rPr lang="en-US" sz="1600" dirty="0" err="1"/>
              <a:t>latni</a:t>
            </a:r>
            <a:r>
              <a:rPr lang="en-US" sz="1600" dirty="0"/>
              <a:t> </a:t>
            </a:r>
            <a:r>
              <a:rPr lang="en-US" sz="1600" dirty="0" err="1"/>
              <a:t>elektromagnit</a:t>
            </a:r>
            <a:r>
              <a:rPr lang="en-US" sz="1600" dirty="0"/>
              <a:t> </a:t>
            </a:r>
            <a:r>
              <a:rPr lang="en-US" sz="1600" dirty="0" err="1"/>
              <a:t>usulida</a:t>
            </a:r>
            <a:r>
              <a:rPr lang="en-US" sz="1600" dirty="0"/>
              <a:t> </a:t>
            </a:r>
            <a:r>
              <a:rPr lang="en-US" sz="1600" dirty="0" err="1"/>
              <a:t>aralashtirish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2) 2 - 5 </a:t>
            </a:r>
            <a:r>
              <a:rPr lang="en-US" sz="1600" dirty="0" err="1"/>
              <a:t>Gs</a:t>
            </a:r>
            <a:r>
              <a:rPr lang="en-US" sz="1600" dirty="0"/>
              <a:t> </a:t>
            </a:r>
            <a:r>
              <a:rPr lang="en-US" sz="1600" dirty="0" err="1"/>
              <a:t>kontaktli</a:t>
            </a:r>
            <a:r>
              <a:rPr lang="en-US" sz="1600" dirty="0"/>
              <a:t> </a:t>
            </a:r>
            <a:r>
              <a:rPr lang="en-US" sz="1600" dirty="0" err="1"/>
              <a:t>payvandlash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bunda</a:t>
            </a:r>
            <a:r>
              <a:rPr lang="en-US" sz="1600" dirty="0"/>
              <a:t> 3 </a:t>
            </a:r>
            <a:r>
              <a:rPr lang="en-US" sz="1600" dirty="0" err="1"/>
              <a:t>fazali</a:t>
            </a:r>
            <a:r>
              <a:rPr lang="en-US" sz="1600" dirty="0"/>
              <a:t>, 50 </a:t>
            </a:r>
            <a:r>
              <a:rPr lang="en-US" sz="1600" dirty="0" err="1"/>
              <a:t>Gs</a:t>
            </a:r>
            <a:r>
              <a:rPr lang="en-US" sz="1600" dirty="0"/>
              <a:t> li </a:t>
            </a:r>
            <a:r>
              <a:rPr lang="en-US" sz="1600" dirty="0" err="1"/>
              <a:t>o</a:t>
            </a:r>
            <a:r>
              <a:rPr lang="en-US" sz="1600" b="1" dirty="0" err="1"/>
              <a:t>‘</a:t>
            </a:r>
            <a:r>
              <a:rPr lang="en-US" sz="1600" dirty="0" err="1"/>
              <a:t>zgaruvchan</a:t>
            </a:r>
            <a:r>
              <a:rPr lang="en-US" sz="1600" dirty="0"/>
              <a:t> </a:t>
            </a:r>
            <a:r>
              <a:rPr lang="en-US" sz="1600" dirty="0" err="1"/>
              <a:t>tok</a:t>
            </a:r>
            <a:r>
              <a:rPr lang="en-US" sz="1600" dirty="0"/>
              <a:t> </a:t>
            </a:r>
            <a:r>
              <a:rPr lang="en-US" sz="1600" dirty="0" err="1"/>
              <a:t>maxsus</a:t>
            </a:r>
            <a:r>
              <a:rPr lang="en-US" sz="1600" dirty="0"/>
              <a:t> </a:t>
            </a:r>
            <a:r>
              <a:rPr lang="en-US" sz="1600" dirty="0" err="1"/>
              <a:t>payvandlash</a:t>
            </a:r>
            <a:r>
              <a:rPr lang="en-US" sz="1600" dirty="0"/>
              <a:t> </a:t>
            </a:r>
            <a:r>
              <a:rPr lang="en-US" sz="1600" dirty="0" err="1"/>
              <a:t>mashinalarida</a:t>
            </a:r>
            <a:r>
              <a:rPr lang="en-US" sz="1600" dirty="0"/>
              <a:t> 1 </a:t>
            </a:r>
            <a:r>
              <a:rPr lang="en-US" sz="1600" dirty="0" err="1"/>
              <a:t>fazali</a:t>
            </a:r>
            <a:r>
              <a:rPr lang="en-US" sz="1600" dirty="0"/>
              <a:t> 2 - 5 </a:t>
            </a:r>
            <a:r>
              <a:rPr lang="en-US" sz="1600" dirty="0" err="1"/>
              <a:t>Gs</a:t>
            </a:r>
            <a:r>
              <a:rPr lang="en-US" sz="1600" dirty="0"/>
              <a:t> li </a:t>
            </a:r>
            <a:r>
              <a:rPr lang="en-US" sz="1600" dirty="0" err="1"/>
              <a:t>o</a:t>
            </a:r>
            <a:r>
              <a:rPr lang="en-US" sz="1600" b="1" dirty="0" err="1"/>
              <a:t>‘</a:t>
            </a:r>
            <a:r>
              <a:rPr lang="en-US" sz="1600" dirty="0" err="1"/>
              <a:t>zgaruvchan</a:t>
            </a:r>
            <a:r>
              <a:rPr lang="en-US" sz="1600" dirty="0"/>
              <a:t> </a:t>
            </a:r>
            <a:r>
              <a:rPr lang="en-US" sz="1600" dirty="0" err="1"/>
              <a:t>tokka</a:t>
            </a:r>
            <a:r>
              <a:rPr lang="en-US" sz="1600" dirty="0"/>
              <a:t> </a:t>
            </a:r>
            <a:r>
              <a:rPr lang="en-US" sz="1600" dirty="0" err="1"/>
              <a:t>aylantiriladi</a:t>
            </a:r>
            <a:r>
              <a:rPr lang="en-US" sz="1600" dirty="0"/>
              <a:t>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3) 10 - 40 </a:t>
            </a:r>
            <a:r>
              <a:rPr lang="en-US" sz="1600" dirty="0" err="1"/>
              <a:t>Gs</a:t>
            </a:r>
            <a:r>
              <a:rPr lang="en-US" sz="1600" dirty="0"/>
              <a:t> -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dvigatellari</a:t>
            </a:r>
            <a:r>
              <a:rPr lang="en-US" sz="1600" dirty="0"/>
              <a:t> </a:t>
            </a:r>
            <a:r>
              <a:rPr lang="en-US" sz="1600" dirty="0" err="1"/>
              <a:t>tezligini</a:t>
            </a:r>
            <a:r>
              <a:rPr lang="en-US" sz="1600" dirty="0"/>
              <a:t> </a:t>
            </a:r>
            <a:r>
              <a:rPr lang="en-US" sz="1600" dirty="0" err="1"/>
              <a:t>rostlash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50 </a:t>
            </a:r>
            <a:r>
              <a:rPr lang="en-US" sz="1600" dirty="0" err="1"/>
              <a:t>Gs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yuqori</a:t>
            </a:r>
            <a:r>
              <a:rPr lang="en-US" sz="1600" dirty="0"/>
              <a:t> </a:t>
            </a:r>
            <a:r>
              <a:rPr lang="en-US" sz="1600" dirty="0" err="1"/>
              <a:t>chastota</a:t>
            </a:r>
            <a:r>
              <a:rPr lang="en-US" sz="1600" dirty="0"/>
              <a:t> </a:t>
            </a:r>
            <a:r>
              <a:rPr lang="en-US" sz="1600" dirty="0" err="1"/>
              <a:t>quyidagi</a:t>
            </a:r>
            <a:r>
              <a:rPr lang="en-US" sz="1600" dirty="0"/>
              <a:t> </a:t>
            </a:r>
            <a:r>
              <a:rPr lang="en-US" sz="1600" dirty="0" err="1"/>
              <a:t>hollarda</a:t>
            </a:r>
            <a:r>
              <a:rPr lang="en-US" sz="1600" dirty="0"/>
              <a:t> </a:t>
            </a:r>
            <a:r>
              <a:rPr lang="en-US" sz="1600" dirty="0" err="1"/>
              <a:t>ishlatiladi</a:t>
            </a:r>
            <a:r>
              <a:rPr lang="en-US" sz="1600" dirty="0"/>
              <a:t> :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1) 175-220 </a:t>
            </a:r>
            <a:r>
              <a:rPr lang="en-US" sz="1600" dirty="0" err="1"/>
              <a:t>Gs</a:t>
            </a:r>
            <a:r>
              <a:rPr lang="en-US" sz="1600" dirty="0"/>
              <a:t> </a:t>
            </a:r>
            <a:r>
              <a:rPr lang="en-US" sz="1600" dirty="0" err="1"/>
              <a:t>chastotalar</a:t>
            </a:r>
            <a:r>
              <a:rPr lang="en-US" sz="1600" dirty="0"/>
              <a:t> </a:t>
            </a:r>
            <a:r>
              <a:rPr lang="en-US" sz="1600" dirty="0" err="1"/>
              <a:t>tezkor</a:t>
            </a:r>
            <a:r>
              <a:rPr lang="en-US" sz="1600" dirty="0"/>
              <a:t> </a:t>
            </a:r>
            <a:r>
              <a:rPr lang="en-US" sz="1600" dirty="0" err="1"/>
              <a:t>dvigatellar</a:t>
            </a:r>
            <a:r>
              <a:rPr lang="en-US" sz="1600" dirty="0"/>
              <a:t> </a:t>
            </a:r>
            <a:r>
              <a:rPr lang="en-US" sz="1600" dirty="0" err="1"/>
              <a:t>ishlatiladigan</a:t>
            </a:r>
            <a:r>
              <a:rPr lang="en-US" sz="1600" dirty="0"/>
              <a:t>, </a:t>
            </a:r>
            <a:r>
              <a:rPr lang="en-US" sz="1600" dirty="0" err="1"/>
              <a:t>kichik</a:t>
            </a:r>
            <a:r>
              <a:rPr lang="en-US" sz="1600" dirty="0"/>
              <a:t> </a:t>
            </a:r>
            <a:r>
              <a:rPr lang="en-US" sz="1600" dirty="0" err="1"/>
              <a:t>gabaritli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asboblari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2) </a:t>
            </a:r>
            <a:r>
              <a:rPr lang="en-US" sz="1600" dirty="0" err="1"/>
              <a:t>Sun’iy</a:t>
            </a:r>
            <a:r>
              <a:rPr lang="en-US" sz="1600" dirty="0"/>
              <a:t> </a:t>
            </a:r>
            <a:r>
              <a:rPr lang="en-US" sz="1600" dirty="0" err="1"/>
              <a:t>tola</a:t>
            </a:r>
            <a:r>
              <a:rPr lang="en-US" sz="1600" dirty="0"/>
              <a:t> </a:t>
            </a:r>
            <a:r>
              <a:rPr lang="en-US" sz="1600" dirty="0" err="1"/>
              <a:t>sanoatidagi</a:t>
            </a:r>
            <a:r>
              <a:rPr lang="en-US" sz="1600" dirty="0"/>
              <a:t> </a:t>
            </a:r>
            <a:r>
              <a:rPr lang="en-US" sz="1600" dirty="0" err="1"/>
              <a:t>sentifugalarning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yuritmasi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100 - 200 </a:t>
            </a:r>
            <a:r>
              <a:rPr lang="en-US" sz="1600" dirty="0" err="1"/>
              <a:t>Gs</a:t>
            </a:r>
            <a:r>
              <a:rPr lang="en-US" sz="1600" dirty="0"/>
              <a:t>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3) 400 </a:t>
            </a:r>
            <a:r>
              <a:rPr lang="en-US" sz="1600" dirty="0" err="1"/>
              <a:t>Gs</a:t>
            </a:r>
            <a:r>
              <a:rPr lang="en-US" sz="1600" dirty="0"/>
              <a:t> </a:t>
            </a:r>
            <a:r>
              <a:rPr lang="en-US" sz="1600" dirty="0" err="1"/>
              <a:t>gacha</a:t>
            </a:r>
            <a:r>
              <a:rPr lang="en-US" sz="1600" dirty="0"/>
              <a:t> </a:t>
            </a:r>
            <a:r>
              <a:rPr lang="en-US" sz="1600" dirty="0" err="1"/>
              <a:t>chastota</a:t>
            </a:r>
            <a:r>
              <a:rPr lang="en-US" sz="1600" dirty="0"/>
              <a:t> - </a:t>
            </a:r>
            <a:r>
              <a:rPr lang="en-US" sz="1600" dirty="0" err="1"/>
              <a:t>tezligi</a:t>
            </a:r>
            <a:r>
              <a:rPr lang="en-US" sz="1600" dirty="0"/>
              <a:t> 20000 </a:t>
            </a:r>
            <a:r>
              <a:rPr lang="en-US" sz="1600" dirty="0" err="1"/>
              <a:t>ayl</a:t>
            </a:r>
            <a:r>
              <a:rPr lang="en-US" sz="1600" dirty="0"/>
              <a:t>/min </a:t>
            </a:r>
            <a:r>
              <a:rPr lang="en-US" sz="1600" dirty="0" err="1"/>
              <a:t>bo</a:t>
            </a:r>
            <a:r>
              <a:rPr lang="en-US" sz="1600" b="1" dirty="0" err="1"/>
              <a:t>‘</a:t>
            </a:r>
            <a:r>
              <a:rPr lang="en-US" sz="1600" dirty="0" err="1"/>
              <a:t>lgan</a:t>
            </a:r>
            <a:r>
              <a:rPr lang="en-US" sz="1600" dirty="0"/>
              <a:t> </a:t>
            </a:r>
            <a:r>
              <a:rPr lang="en-US" sz="1600" dirty="0" err="1"/>
              <a:t>dvigatelli</a:t>
            </a:r>
            <a:r>
              <a:rPr lang="en-US" sz="1600" dirty="0"/>
              <a:t> </a:t>
            </a:r>
            <a:r>
              <a:rPr lang="en-US" sz="1600" dirty="0" err="1"/>
              <a:t>yog</a:t>
            </a:r>
            <a:r>
              <a:rPr lang="en-US" sz="1600" b="1" dirty="0" err="1"/>
              <a:t>‘</a:t>
            </a:r>
            <a:r>
              <a:rPr lang="en-US" sz="1600" dirty="0" err="1"/>
              <a:t>ochini</a:t>
            </a:r>
            <a:r>
              <a:rPr lang="en-US" sz="1600" dirty="0"/>
              <a:t> </a:t>
            </a:r>
            <a:r>
              <a:rPr lang="en-US" sz="1600" dirty="0" err="1"/>
              <a:t>qayta</a:t>
            </a:r>
            <a:r>
              <a:rPr lang="en-US" sz="1600" dirty="0"/>
              <a:t> </a:t>
            </a:r>
            <a:r>
              <a:rPr lang="en-US" sz="1600" dirty="0" err="1"/>
              <a:t>ishlovchi</a:t>
            </a:r>
            <a:r>
              <a:rPr lang="en-US" sz="1600" dirty="0"/>
              <a:t> </a:t>
            </a:r>
            <a:r>
              <a:rPr lang="en-US" sz="1600" dirty="0" err="1"/>
              <a:t>stanoklarda</a:t>
            </a:r>
            <a:r>
              <a:rPr lang="en-US" sz="1600" dirty="0"/>
              <a:t> 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4) 500 - 1000 </a:t>
            </a:r>
            <a:r>
              <a:rPr lang="en-US" sz="1600" dirty="0" err="1"/>
              <a:t>Gs</a:t>
            </a:r>
            <a:r>
              <a:rPr lang="en-US" sz="1600" dirty="0"/>
              <a:t> </a:t>
            </a:r>
            <a:r>
              <a:rPr lang="en-US" sz="1600" dirty="0" err="1"/>
              <a:t>chastota</a:t>
            </a:r>
            <a:r>
              <a:rPr lang="en-US" sz="1600" dirty="0"/>
              <a:t> - </a:t>
            </a:r>
            <a:r>
              <a:rPr lang="en-US" sz="1600" dirty="0" err="1"/>
              <a:t>qaynoq</a:t>
            </a:r>
            <a:r>
              <a:rPr lang="en-US" sz="1600" dirty="0"/>
              <a:t> </a:t>
            </a:r>
            <a:r>
              <a:rPr lang="en-US" sz="1600" dirty="0" err="1"/>
              <a:t>shtampovkada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toblashda</a:t>
            </a:r>
            <a:r>
              <a:rPr lang="en-US" sz="1600" dirty="0"/>
              <a:t> </a:t>
            </a:r>
            <a:r>
              <a:rPr lang="en-US" sz="1600" dirty="0" err="1"/>
              <a:t>ishlatiladigan</a:t>
            </a:r>
            <a:r>
              <a:rPr lang="en-US" sz="1600" dirty="0"/>
              <a:t>, </a:t>
            </a:r>
            <a:r>
              <a:rPr lang="en-US" sz="1600" dirty="0" err="1"/>
              <a:t>metallarni</a:t>
            </a:r>
            <a:r>
              <a:rPr lang="en-US" sz="1600" dirty="0"/>
              <a:t> </a:t>
            </a:r>
            <a:r>
              <a:rPr lang="en-US" sz="1600" dirty="0" err="1"/>
              <a:t>induksion</a:t>
            </a:r>
            <a:r>
              <a:rPr lang="en-US" sz="1600" dirty="0"/>
              <a:t> </a:t>
            </a:r>
            <a:r>
              <a:rPr lang="en-US" sz="1600" dirty="0" err="1"/>
              <a:t>qizdirish</a:t>
            </a:r>
            <a:r>
              <a:rPr lang="en-US" sz="1600" dirty="0"/>
              <a:t> </a:t>
            </a:r>
            <a:r>
              <a:rPr lang="en-US" sz="1600" dirty="0" err="1"/>
              <a:t>qurilmalarida</a:t>
            </a:r>
            <a:r>
              <a:rPr lang="en-US" sz="1600" dirty="0"/>
              <a:t>.</a:t>
            </a:r>
            <a:br>
              <a:rPr lang="en-US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10640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EI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I </a:t>
            </a:r>
            <a:r>
              <a:rPr lang="en-US" dirty="0" err="1">
                <a:effectLst/>
              </a:rPr>
              <a:t>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rejimi</a:t>
            </a:r>
            <a:r>
              <a:rPr lang="en-US" dirty="0">
                <a:effectLst/>
              </a:rPr>
              <a:t> 3 </a:t>
            </a:r>
            <a:r>
              <a:rPr lang="en-US" dirty="0" err="1">
                <a:effectLst/>
              </a:rPr>
              <a:t>xil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bo‘ladi</a:t>
            </a:r>
            <a:r>
              <a:rPr lang="en-US" dirty="0">
                <a:effectLst/>
              </a:rPr>
              <a:t>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1.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davom</a:t>
            </a:r>
            <a:r>
              <a:rPr lang="en-US" dirty="0"/>
              <a:t> </a:t>
            </a:r>
            <a:r>
              <a:rPr lang="en-US" dirty="0" err="1"/>
              <a:t>etuvchi</a:t>
            </a:r>
            <a:r>
              <a:rPr lang="en-US" dirty="0"/>
              <a:t> </a:t>
            </a:r>
            <a:r>
              <a:rPr lang="en-US" dirty="0" err="1"/>
              <a:t>rejim</a:t>
            </a:r>
            <a:r>
              <a:rPr lang="en-US" dirty="0"/>
              <a:t>.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transformatorning</a:t>
            </a:r>
            <a:r>
              <a:rPr lang="en-US" dirty="0"/>
              <a:t> </a:t>
            </a:r>
            <a:r>
              <a:rPr lang="en-US" dirty="0" err="1"/>
              <a:t>temperaturasi</a:t>
            </a:r>
            <a:r>
              <a:rPr lang="en-US" dirty="0"/>
              <a:t> </a:t>
            </a:r>
            <a:r>
              <a:rPr lang="en-US" dirty="0" err="1"/>
              <a:t>eksponenta</a:t>
            </a:r>
            <a:r>
              <a:rPr lang="en-US" dirty="0"/>
              <a:t> </a:t>
            </a:r>
            <a:r>
              <a:rPr lang="en-US" dirty="0" err="1"/>
              <a:t>bo’yicha</a:t>
            </a:r>
            <a:r>
              <a:rPr lang="en-US" dirty="0"/>
              <a:t> </a:t>
            </a:r>
            <a:r>
              <a:rPr lang="en-US" dirty="0" err="1"/>
              <a:t>oshib</a:t>
            </a:r>
            <a:r>
              <a:rPr lang="en-US" dirty="0"/>
              <a:t> </a:t>
            </a:r>
            <a:r>
              <a:rPr lang="en-US" dirty="0" err="1"/>
              <a:t>borib</a:t>
            </a:r>
            <a:r>
              <a:rPr lang="en-US" dirty="0"/>
              <a:t>,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. </a:t>
            </a:r>
            <a:r>
              <a:rPr lang="en-US" dirty="0" err="1"/>
              <a:t>Oshib</a:t>
            </a:r>
            <a:r>
              <a:rPr lang="en-US" dirty="0"/>
              <a:t> </a:t>
            </a:r>
            <a:r>
              <a:rPr lang="en-US" dirty="0" err="1"/>
              <a:t>borish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dirty="0" err="1"/>
              <a:t>yuklamaga</a:t>
            </a:r>
            <a:r>
              <a:rPr lang="en-US" dirty="0"/>
              <a:t> </a:t>
            </a:r>
            <a:r>
              <a:rPr lang="en-US" dirty="0" err="1"/>
              <a:t>bog</a:t>
            </a:r>
            <a:r>
              <a:rPr lang="en-US" b="1" dirty="0" err="1"/>
              <a:t>‘</a:t>
            </a:r>
            <a:r>
              <a:rPr lang="en-US" dirty="0" err="1"/>
              <a:t>lik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lib</a:t>
            </a:r>
            <a:r>
              <a:rPr lang="en-US" dirty="0"/>
              <a:t>, </a:t>
            </a:r>
            <a:r>
              <a:rPr lang="en-US" dirty="0" err="1"/>
              <a:t>taxminan</a:t>
            </a:r>
            <a:r>
              <a:rPr lang="en-US" dirty="0"/>
              <a:t> 3 ta </a:t>
            </a:r>
            <a:r>
              <a:rPr lang="en-US" dirty="0" err="1"/>
              <a:t>cho</a:t>
            </a:r>
            <a:r>
              <a:rPr lang="en-US" b="1" dirty="0" err="1"/>
              <a:t>‘</a:t>
            </a:r>
            <a:r>
              <a:rPr lang="en-US" dirty="0" err="1"/>
              <a:t>lg</a:t>
            </a:r>
            <a:r>
              <a:rPr lang="en-US" b="1" dirty="0" err="1"/>
              <a:t>‘</a:t>
            </a:r>
            <a:r>
              <a:rPr lang="en-US" dirty="0" err="1"/>
              <a:t>amlar</a:t>
            </a:r>
            <a:r>
              <a:rPr lang="en-US" dirty="0"/>
              <a:t> </a:t>
            </a:r>
            <a:r>
              <a:rPr lang="en-US" dirty="0" err="1"/>
              <a:t>qizish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dirty="0" err="1"/>
              <a:t>doimiysiga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(</a:t>
            </a:r>
            <a:r>
              <a:rPr lang="en-US" dirty="0" err="1"/>
              <a:t>t</a:t>
            </a:r>
            <a:r>
              <a:rPr lang="en-US" baseline="-25000" dirty="0" err="1"/>
              <a:t>o’tish</a:t>
            </a:r>
            <a:r>
              <a:rPr lang="en-US" dirty="0"/>
              <a:t> = 3*</a:t>
            </a:r>
            <a:r>
              <a:rPr lang="en-US" dirty="0" err="1"/>
              <a:t>T</a:t>
            </a:r>
            <a:r>
              <a:rPr lang="en-US" baseline="-25000" dirty="0" err="1"/>
              <a:t>qizish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muddatli</a:t>
            </a:r>
            <a:r>
              <a:rPr lang="en-US" dirty="0"/>
              <a:t> </a:t>
            </a:r>
            <a:r>
              <a:rPr lang="en-US" dirty="0" err="1"/>
              <a:t>rejimda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tokli</a:t>
            </a:r>
            <a:r>
              <a:rPr lang="en-US" dirty="0"/>
              <a:t> </a:t>
            </a:r>
            <a:r>
              <a:rPr lang="en-US" dirty="0" err="1"/>
              <a:t>qismlar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(</a:t>
            </a:r>
            <a:r>
              <a:rPr lang="en-US" dirty="0" err="1"/>
              <a:t>qo’yilgan</a:t>
            </a:r>
            <a:r>
              <a:rPr lang="en-US" dirty="0"/>
              <a:t>) </a:t>
            </a:r>
            <a:r>
              <a:rPr lang="en-US" dirty="0" err="1"/>
              <a:t>temperaturagacha</a:t>
            </a:r>
            <a:r>
              <a:rPr lang="en-US" dirty="0"/>
              <a:t> </a:t>
            </a:r>
            <a:r>
              <a:rPr lang="en-US" dirty="0" err="1"/>
              <a:t>qizib</a:t>
            </a:r>
            <a:r>
              <a:rPr lang="en-US" dirty="0"/>
              <a:t> </a:t>
            </a:r>
            <a:r>
              <a:rPr lang="en-US" dirty="0" err="1"/>
              <a:t>ulgurmaydi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xtab</a:t>
            </a:r>
            <a:r>
              <a:rPr lang="en-US" dirty="0"/>
              <a:t> </a:t>
            </a:r>
            <a:r>
              <a:rPr lang="en-US" dirty="0" err="1"/>
              <a:t>turilganda</a:t>
            </a:r>
            <a:r>
              <a:rPr lang="en-US" dirty="0"/>
              <a:t> </a:t>
            </a:r>
            <a:r>
              <a:rPr lang="en-US" dirty="0" err="1"/>
              <a:t>muxit</a:t>
            </a:r>
            <a:r>
              <a:rPr lang="en-US" dirty="0"/>
              <a:t> </a:t>
            </a:r>
            <a:r>
              <a:rPr lang="en-US" dirty="0" err="1"/>
              <a:t>temperaturasigacha</a:t>
            </a:r>
            <a:r>
              <a:rPr lang="en-US" dirty="0"/>
              <a:t> </a:t>
            </a:r>
            <a:r>
              <a:rPr lang="en-US" dirty="0" err="1"/>
              <a:t>sovib</a:t>
            </a:r>
            <a:r>
              <a:rPr lang="en-US" dirty="0"/>
              <a:t> </a:t>
            </a:r>
            <a:r>
              <a:rPr lang="en-US" dirty="0" err="1"/>
              <a:t>ulguradi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Takrorlanuvchi</a:t>
            </a:r>
            <a:r>
              <a:rPr lang="en-US" dirty="0"/>
              <a:t> -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muddatli</a:t>
            </a:r>
            <a:r>
              <a:rPr lang="en-US" dirty="0"/>
              <a:t> (TKM) </a:t>
            </a:r>
            <a:r>
              <a:rPr lang="en-US" dirty="0" err="1"/>
              <a:t>rejimda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tokli</a:t>
            </a:r>
            <a:r>
              <a:rPr lang="en-US" dirty="0"/>
              <a:t> </a:t>
            </a:r>
            <a:r>
              <a:rPr lang="en-US" dirty="0" err="1"/>
              <a:t>qismlar</a:t>
            </a:r>
            <a:r>
              <a:rPr lang="en-US" dirty="0"/>
              <a:t> </a:t>
            </a:r>
            <a:r>
              <a:rPr lang="en-US" dirty="0" err="1"/>
              <a:t>qizishi</a:t>
            </a:r>
            <a:r>
              <a:rPr lang="en-US" dirty="0"/>
              <a:t> </a:t>
            </a:r>
            <a:r>
              <a:rPr lang="en-US" dirty="0" err="1"/>
              <a:t>qo</a:t>
            </a:r>
            <a:r>
              <a:rPr lang="en-US" b="1" dirty="0" err="1"/>
              <a:t>‘</a:t>
            </a:r>
            <a:r>
              <a:rPr lang="en-US" dirty="0" err="1"/>
              <a:t>yilgan</a:t>
            </a:r>
            <a:r>
              <a:rPr lang="en-US" dirty="0"/>
              <a:t> </a:t>
            </a:r>
            <a:r>
              <a:rPr lang="en-US" dirty="0" err="1"/>
              <a:t>temperaturagacha</a:t>
            </a:r>
            <a:r>
              <a:rPr lang="en-US" dirty="0"/>
              <a:t> </a:t>
            </a:r>
            <a:r>
              <a:rPr lang="en-US" dirty="0" err="1"/>
              <a:t>yetmaydi</a:t>
            </a:r>
            <a:r>
              <a:rPr lang="en-US" dirty="0"/>
              <a:t>,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xtash</a:t>
            </a:r>
            <a:r>
              <a:rPr lang="en-US" dirty="0"/>
              <a:t> </a:t>
            </a:r>
            <a:r>
              <a:rPr lang="en-US" dirty="0" err="1"/>
              <a:t>davrida</a:t>
            </a:r>
            <a:r>
              <a:rPr lang="en-US" dirty="0"/>
              <a:t> </a:t>
            </a:r>
            <a:r>
              <a:rPr lang="en-US" dirty="0" err="1"/>
              <a:t>muxit</a:t>
            </a:r>
            <a:r>
              <a:rPr lang="en-US" dirty="0"/>
              <a:t> </a:t>
            </a:r>
            <a:r>
              <a:rPr lang="en-US" dirty="0" err="1"/>
              <a:t>teperaturasigacha</a:t>
            </a:r>
            <a:r>
              <a:rPr lang="en-US" dirty="0"/>
              <a:t> </a:t>
            </a:r>
            <a:r>
              <a:rPr lang="en-US" dirty="0" err="1"/>
              <a:t>sovub</a:t>
            </a:r>
            <a:r>
              <a:rPr lang="en-US" dirty="0"/>
              <a:t> </a:t>
            </a:r>
            <a:r>
              <a:rPr lang="en-US" dirty="0" err="1"/>
              <a:t>ulgurmaydi</a:t>
            </a:r>
            <a:r>
              <a:rPr lang="en-US" dirty="0"/>
              <a:t>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61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Avtomatik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o’chirgichlar</a:t>
            </a:r>
            <a:r>
              <a:rPr lang="ru-RU" dirty="0">
                <a:effectLst/>
              </a:rPr>
              <a:t> (</a:t>
            </a:r>
            <a:r>
              <a:rPr lang="ru-RU" dirty="0" err="1">
                <a:effectLst/>
              </a:rPr>
              <a:t>avtomatlar</a:t>
            </a:r>
            <a:r>
              <a:rPr lang="ru-RU" dirty="0" smtClean="0">
                <a:effectLst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ru-RU" sz="1500" dirty="0" err="1"/>
              <a:t>Avtomatik</a:t>
            </a:r>
            <a:r>
              <a:rPr lang="ru-RU" sz="1500" dirty="0"/>
              <a:t> </a:t>
            </a:r>
            <a:r>
              <a:rPr lang="ru-RU" sz="1500" dirty="0" err="1"/>
              <a:t>o’chirgichlar</a:t>
            </a:r>
            <a:r>
              <a:rPr lang="ru-RU" sz="1500" dirty="0"/>
              <a:t> </a:t>
            </a:r>
            <a:r>
              <a:rPr lang="ru-RU" sz="1500" dirty="0" err="1"/>
              <a:t>motorlarni</a:t>
            </a:r>
            <a:r>
              <a:rPr lang="ru-RU" sz="1500" dirty="0"/>
              <a:t> </a:t>
            </a:r>
            <a:r>
              <a:rPr lang="ru-RU" sz="1500" dirty="0" err="1"/>
              <a:t>yurgizish</a:t>
            </a:r>
            <a:r>
              <a:rPr lang="ru-RU" sz="1500" dirty="0"/>
              <a:t> </a:t>
            </a:r>
            <a:r>
              <a:rPr lang="ru-RU" sz="1500" dirty="0" err="1"/>
              <a:t>va</a:t>
            </a:r>
            <a:r>
              <a:rPr lang="ru-RU" sz="1500" dirty="0"/>
              <a:t> </a:t>
            </a:r>
            <a:r>
              <a:rPr lang="ru-RU" sz="1500" dirty="0" err="1"/>
              <a:t>to’xtatish</a:t>
            </a:r>
            <a:r>
              <a:rPr lang="ru-RU" sz="1500" dirty="0"/>
              <a:t> </a:t>
            </a:r>
            <a:r>
              <a:rPr lang="ru-RU" sz="1500" dirty="0" err="1"/>
              <a:t>uchun</a:t>
            </a:r>
            <a:r>
              <a:rPr lang="ru-RU" sz="1500" dirty="0"/>
              <a:t> </a:t>
            </a:r>
            <a:r>
              <a:rPr lang="ru-RU" sz="1500" dirty="0" err="1"/>
              <a:t>elektr</a:t>
            </a:r>
            <a:r>
              <a:rPr lang="ru-RU" sz="1500" dirty="0"/>
              <a:t> </a:t>
            </a:r>
            <a:r>
              <a:rPr lang="ru-RU" sz="1500" dirty="0" err="1"/>
              <a:t>qurilmalarini</a:t>
            </a:r>
            <a:r>
              <a:rPr lang="ru-RU" sz="1500" dirty="0"/>
              <a:t> </a:t>
            </a:r>
            <a:r>
              <a:rPr lang="ru-RU" sz="1500" dirty="0" err="1"/>
              <a:t>o’ta</a:t>
            </a:r>
            <a:r>
              <a:rPr lang="ru-RU" sz="1500" dirty="0"/>
              <a:t> </a:t>
            </a:r>
            <a:r>
              <a:rPr lang="ru-RU" sz="1500" dirty="0" err="1"/>
              <a:t>yuklanish</a:t>
            </a:r>
            <a:r>
              <a:rPr lang="ru-RU" sz="1500" dirty="0"/>
              <a:t> </a:t>
            </a:r>
            <a:r>
              <a:rPr lang="ru-RU" sz="1500" dirty="0" err="1"/>
              <a:t>va</a:t>
            </a:r>
            <a:r>
              <a:rPr lang="ru-RU" sz="1500" dirty="0"/>
              <a:t> </a:t>
            </a:r>
            <a:r>
              <a:rPr lang="ru-RU" sz="1500" dirty="0" err="1"/>
              <a:t>qisqa</a:t>
            </a:r>
            <a:r>
              <a:rPr lang="ru-RU" sz="1500" dirty="0"/>
              <a:t> </a:t>
            </a:r>
            <a:r>
              <a:rPr lang="ru-RU" sz="1500" dirty="0" err="1"/>
              <a:t>tutashuv</a:t>
            </a:r>
            <a:r>
              <a:rPr lang="ru-RU" sz="1500" dirty="0"/>
              <a:t> </a:t>
            </a:r>
            <a:r>
              <a:rPr lang="ru-RU" sz="1500" dirty="0" err="1"/>
              <a:t>toklaridan</a:t>
            </a:r>
            <a:r>
              <a:rPr lang="ru-RU" sz="1500" dirty="0"/>
              <a:t> </a:t>
            </a:r>
            <a:r>
              <a:rPr lang="ru-RU" sz="1500" dirty="0" err="1"/>
              <a:t>himoya</a:t>
            </a:r>
            <a:r>
              <a:rPr lang="ru-RU" sz="1500" dirty="0"/>
              <a:t> </a:t>
            </a:r>
            <a:r>
              <a:rPr lang="ru-RU" sz="1500" dirty="0" err="1"/>
              <a:t>qilishga</a:t>
            </a:r>
            <a:r>
              <a:rPr lang="ru-RU" sz="1500" dirty="0"/>
              <a:t> </a:t>
            </a:r>
            <a:r>
              <a:rPr lang="ru-RU" sz="1500" dirty="0" err="1"/>
              <a:t>ishlatiladi</a:t>
            </a:r>
            <a:r>
              <a:rPr lang="ru-RU" sz="1500" dirty="0"/>
              <a:t>.</a:t>
            </a:r>
            <a:br>
              <a:rPr lang="ru-RU" sz="1500" dirty="0"/>
            </a:br>
            <a:r>
              <a:rPr lang="ru-RU" sz="1500" dirty="0"/>
              <a:t/>
            </a:r>
            <a:br>
              <a:rPr lang="ru-RU" sz="1500" dirty="0"/>
            </a:br>
            <a:r>
              <a:rPr lang="ru-RU" sz="1500" dirty="0" err="1"/>
              <a:t>Kuchlanishi</a:t>
            </a:r>
            <a:r>
              <a:rPr lang="ru-RU" sz="1500" dirty="0"/>
              <a:t> 1000 V </a:t>
            </a:r>
            <a:r>
              <a:rPr lang="ru-RU" sz="1500" dirty="0" err="1"/>
              <a:t>gacha</a:t>
            </a:r>
            <a:r>
              <a:rPr lang="ru-RU" sz="1500" dirty="0"/>
              <a:t> </a:t>
            </a:r>
            <a:r>
              <a:rPr lang="ru-RU" sz="1500" dirty="0" err="1"/>
              <a:t>avtomatlar</a:t>
            </a:r>
            <a:r>
              <a:rPr lang="ru-RU" sz="1500" dirty="0"/>
              <a:t> </a:t>
            </a:r>
            <a:r>
              <a:rPr lang="ru-RU" sz="1500" dirty="0" err="1"/>
              <a:t>shartli</a:t>
            </a:r>
            <a:r>
              <a:rPr lang="ru-RU" sz="1500" dirty="0"/>
              <a:t> </a:t>
            </a:r>
            <a:r>
              <a:rPr lang="ru-RU" sz="1500" dirty="0" err="1"/>
              <a:t>ravishda</a:t>
            </a:r>
            <a:r>
              <a:rPr lang="ru-RU" sz="1500" dirty="0"/>
              <a:t> 3 </a:t>
            </a:r>
            <a:r>
              <a:rPr lang="ru-RU" sz="1500" dirty="0" err="1"/>
              <a:t>ta</a:t>
            </a:r>
            <a:r>
              <a:rPr lang="ru-RU" sz="1500" dirty="0"/>
              <a:t> </a:t>
            </a:r>
            <a:r>
              <a:rPr lang="ru-RU" sz="1500" dirty="0" err="1"/>
              <a:t>guruhga</a:t>
            </a:r>
            <a:r>
              <a:rPr lang="ru-RU" sz="1500" dirty="0"/>
              <a:t> </a:t>
            </a:r>
            <a:r>
              <a:rPr lang="ru-RU" sz="1500" dirty="0" err="1"/>
              <a:t>bo’linadi</a:t>
            </a:r>
            <a:r>
              <a:rPr lang="ru-RU" sz="1500" dirty="0"/>
              <a:t>:</a:t>
            </a:r>
            <a:br>
              <a:rPr lang="ru-RU" sz="1500" dirty="0"/>
            </a:br>
            <a:r>
              <a:rPr lang="ru-RU" sz="1500" dirty="0"/>
              <a:t/>
            </a:r>
            <a:br>
              <a:rPr lang="ru-RU" sz="1500" dirty="0"/>
            </a:br>
            <a:r>
              <a:rPr lang="ru-RU" sz="1500" dirty="0"/>
              <a:t>1)</a:t>
            </a:r>
            <a:r>
              <a:rPr lang="ru-RU" sz="1500" b="1" dirty="0"/>
              <a:t>.</a:t>
            </a:r>
            <a:r>
              <a:rPr lang="ru-RU" sz="1500" dirty="0"/>
              <a:t> </a:t>
            </a:r>
            <a:r>
              <a:rPr lang="en-US" sz="1500" dirty="0" err="1"/>
              <a:t>Kichik</a:t>
            </a:r>
            <a:r>
              <a:rPr lang="en-US" sz="1500" dirty="0"/>
              <a:t> </a:t>
            </a:r>
            <a:r>
              <a:rPr lang="en-US" sz="1500" dirty="0" err="1"/>
              <a:t>avtomatlar</a:t>
            </a:r>
            <a:r>
              <a:rPr lang="en-US" sz="1500" dirty="0"/>
              <a:t> AP</a:t>
            </a:r>
            <a:r>
              <a:rPr lang="ru-RU" sz="1500" dirty="0"/>
              <a:t>-50, </a:t>
            </a:r>
            <a:r>
              <a:rPr lang="en-US" sz="1500" dirty="0"/>
              <a:t>AK</a:t>
            </a:r>
            <a:r>
              <a:rPr lang="ru-RU" sz="1500" dirty="0"/>
              <a:t>-63 </a:t>
            </a:r>
            <a:r>
              <a:rPr lang="en-US" sz="1500" dirty="0" err="1"/>
              <a:t>va</a:t>
            </a:r>
            <a:r>
              <a:rPr lang="en-US" sz="1500" dirty="0"/>
              <a:t> AE</a:t>
            </a:r>
            <a:r>
              <a:rPr lang="ru-RU" sz="1500" dirty="0"/>
              <a:t>-2000;</a:t>
            </a:r>
            <a:br>
              <a:rPr lang="ru-RU" sz="1500" dirty="0"/>
            </a:br>
            <a:r>
              <a:rPr lang="ru-RU" sz="1500" dirty="0"/>
              <a:t/>
            </a:r>
            <a:br>
              <a:rPr lang="ru-RU" sz="1500" dirty="0"/>
            </a:br>
            <a:r>
              <a:rPr lang="ru-RU" sz="1500" dirty="0"/>
              <a:t>2). </a:t>
            </a:r>
            <a:r>
              <a:rPr lang="en-US" sz="1500" dirty="0"/>
              <a:t>A3100 </a:t>
            </a:r>
            <a:r>
              <a:rPr lang="en-US" sz="1500" dirty="0" err="1"/>
              <a:t>va</a:t>
            </a:r>
            <a:r>
              <a:rPr lang="en-US" sz="1500" dirty="0"/>
              <a:t> A3700 </a:t>
            </a:r>
            <a:r>
              <a:rPr lang="en-US" sz="1500" dirty="0" err="1"/>
              <a:t>avtomatlari</a:t>
            </a:r>
            <a:r>
              <a:rPr lang="en-US" sz="1500" dirty="0"/>
              <a:t> </a:t>
            </a:r>
            <a:r>
              <a:rPr lang="en-US" sz="1500" dirty="0" err="1"/>
              <a:t>seriyalari</a:t>
            </a:r>
            <a:r>
              <a:rPr lang="en-US" sz="1500" dirty="0"/>
              <a:t>;</a:t>
            </a:r>
            <a:br>
              <a:rPr lang="en-US" sz="1500" dirty="0"/>
            </a:b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3). </a:t>
            </a:r>
            <a:r>
              <a:rPr lang="en-US" sz="1500" dirty="0" err="1"/>
              <a:t>Katta</a:t>
            </a:r>
            <a:r>
              <a:rPr lang="en-US" sz="1500" dirty="0"/>
              <a:t>, </a:t>
            </a:r>
            <a:r>
              <a:rPr lang="en-US" sz="1500" dirty="0" err="1"/>
              <a:t>podstantsiyalar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AVM </a:t>
            </a:r>
            <a:r>
              <a:rPr lang="en-US" sz="1500" dirty="0" err="1"/>
              <a:t>va</a:t>
            </a:r>
            <a:r>
              <a:rPr lang="en-US" sz="1500" dirty="0"/>
              <a:t> "</a:t>
            </a:r>
            <a:r>
              <a:rPr lang="en-US" sz="1500" dirty="0" err="1"/>
              <a:t>Elektron</a:t>
            </a:r>
            <a:r>
              <a:rPr lang="en-US" sz="1500" dirty="0"/>
              <a:t>" </a:t>
            </a:r>
            <a:r>
              <a:rPr lang="en-US" sz="1500" dirty="0" err="1"/>
              <a:t>seriyalari</a:t>
            </a:r>
            <a:r>
              <a:rPr lang="en-US" sz="1500" dirty="0"/>
              <a:t>.</a:t>
            </a:r>
            <a:br>
              <a:rPr lang="en-US" sz="1500" dirty="0"/>
            </a:b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 err="1"/>
              <a:t>Yuqoridagi</a:t>
            </a:r>
            <a:r>
              <a:rPr lang="en-US" sz="1500" dirty="0"/>
              <a:t> </a:t>
            </a:r>
            <a:r>
              <a:rPr lang="en-US" sz="1500" dirty="0" err="1"/>
              <a:t>seriyalardagi</a:t>
            </a:r>
            <a:r>
              <a:rPr lang="en-US" sz="1500" dirty="0"/>
              <a:t> </a:t>
            </a:r>
            <a:r>
              <a:rPr lang="en-US" sz="1500" dirty="0" err="1"/>
              <a:t>avtomatlar</a:t>
            </a:r>
            <a:r>
              <a:rPr lang="en-US" sz="1500" dirty="0"/>
              <a:t> </a:t>
            </a:r>
            <a:r>
              <a:rPr lang="en-US" sz="1500" dirty="0" err="1"/>
              <a:t>tarqatish</a:t>
            </a:r>
            <a:r>
              <a:rPr lang="en-US" sz="1500" dirty="0"/>
              <a:t> </a:t>
            </a:r>
            <a:r>
              <a:rPr lang="en-US" sz="1500" dirty="0" err="1"/>
              <a:t>punktlarida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shitlarda</a:t>
            </a:r>
            <a:r>
              <a:rPr lang="en-US" sz="1500" dirty="0"/>
              <a:t>, </a:t>
            </a:r>
            <a:r>
              <a:rPr lang="en-US" sz="1500" dirty="0" err="1"/>
              <a:t>boshqarish</a:t>
            </a:r>
            <a:r>
              <a:rPr lang="en-US" sz="1500" dirty="0"/>
              <a:t> </a:t>
            </a:r>
            <a:r>
              <a:rPr lang="en-US" sz="1500" dirty="0" err="1"/>
              <a:t>stantsiyalarida</a:t>
            </a:r>
            <a:r>
              <a:rPr lang="en-US" sz="1500" dirty="0"/>
              <a:t>, KTP </a:t>
            </a:r>
            <a:r>
              <a:rPr lang="en-US" sz="1500" dirty="0" err="1"/>
              <a:t>ning</a:t>
            </a:r>
            <a:r>
              <a:rPr lang="en-US" sz="1500" dirty="0"/>
              <a:t> </a:t>
            </a:r>
            <a:r>
              <a:rPr lang="en-US" sz="1500" dirty="0" err="1"/>
              <a:t>tarqatish</a:t>
            </a:r>
            <a:r>
              <a:rPr lang="en-US" sz="1500" dirty="0"/>
              <a:t> </a:t>
            </a:r>
            <a:r>
              <a:rPr lang="en-US" sz="1500" dirty="0" err="1"/>
              <a:t>qurilmalarida</a:t>
            </a:r>
            <a:r>
              <a:rPr lang="en-US" sz="1500" dirty="0"/>
              <a:t> </a:t>
            </a:r>
            <a:r>
              <a:rPr lang="en-US" sz="1500" dirty="0" err="1"/>
              <a:t>o’rnatiladi</a:t>
            </a:r>
            <a:r>
              <a:rPr lang="en-US" sz="1500" dirty="0"/>
              <a:t>. AP-50, AK-63 </a:t>
            </a:r>
            <a:r>
              <a:rPr lang="en-US" sz="1500" dirty="0" err="1"/>
              <a:t>va</a:t>
            </a:r>
            <a:r>
              <a:rPr lang="en-US" sz="1500" dirty="0"/>
              <a:t> A3100 </a:t>
            </a:r>
            <a:r>
              <a:rPr lang="en-US" sz="1500" dirty="0" err="1"/>
              <a:t>avtomatlari</a:t>
            </a:r>
            <a:r>
              <a:rPr lang="en-US" sz="1500" dirty="0"/>
              <a:t> </a:t>
            </a:r>
            <a:r>
              <a:rPr lang="en-US" sz="1500" dirty="0" err="1"/>
              <a:t>hozir</a:t>
            </a:r>
            <a:r>
              <a:rPr lang="en-US" sz="1500" dirty="0"/>
              <a:t> </a:t>
            </a:r>
            <a:r>
              <a:rPr lang="en-US" sz="1500" dirty="0" err="1"/>
              <a:t>ishlab</a:t>
            </a:r>
            <a:r>
              <a:rPr lang="en-US" sz="1500" dirty="0"/>
              <a:t> </a:t>
            </a:r>
            <a:r>
              <a:rPr lang="en-US" sz="1500" dirty="0" err="1"/>
              <a:t>chiqarilmaydi</a:t>
            </a:r>
            <a:r>
              <a:rPr lang="en-US" sz="1500" dirty="0"/>
              <a:t>, </a:t>
            </a:r>
            <a:r>
              <a:rPr lang="en-US" sz="1500" dirty="0" err="1"/>
              <a:t>shunnig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ularni</a:t>
            </a:r>
            <a:r>
              <a:rPr lang="en-US" sz="1500" dirty="0"/>
              <a:t> </a:t>
            </a:r>
            <a:r>
              <a:rPr lang="en-US" sz="1500" dirty="0" err="1"/>
              <a:t>loyihalarda</a:t>
            </a:r>
            <a:r>
              <a:rPr lang="en-US" sz="1500" dirty="0"/>
              <a:t> </a:t>
            </a:r>
            <a:r>
              <a:rPr lang="en-US" sz="1500" dirty="0" err="1"/>
              <a:t>qo’llash</a:t>
            </a:r>
            <a:r>
              <a:rPr lang="en-US" sz="1500" dirty="0"/>
              <a:t> </a:t>
            </a:r>
            <a:r>
              <a:rPr lang="en-US" sz="1500" dirty="0" err="1"/>
              <a:t>mumkin</a:t>
            </a:r>
            <a:r>
              <a:rPr lang="en-US" sz="1500" dirty="0"/>
              <a:t> </a:t>
            </a:r>
            <a:r>
              <a:rPr lang="en-US" sz="1500" dirty="0" err="1"/>
              <a:t>emas</a:t>
            </a:r>
            <a:r>
              <a:rPr lang="en-US" sz="1500" dirty="0"/>
              <a:t>.</a:t>
            </a:r>
            <a:br>
              <a:rPr lang="en-US" sz="1500" dirty="0"/>
            </a:b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AE 2000 </a:t>
            </a:r>
            <a:r>
              <a:rPr lang="en-US" sz="1500" dirty="0" err="1"/>
              <a:t>avtomatining</a:t>
            </a:r>
            <a:r>
              <a:rPr lang="en-US" sz="1500" dirty="0"/>
              <a:t> AE 2010, AE 2030, AE 2040 </a:t>
            </a:r>
            <a:r>
              <a:rPr lang="en-US" sz="1500" dirty="0" err="1"/>
              <a:t>va</a:t>
            </a:r>
            <a:r>
              <a:rPr lang="en-US" sz="1500" dirty="0"/>
              <a:t> AE 2050 </a:t>
            </a:r>
            <a:r>
              <a:rPr lang="en-US" sz="1500" dirty="0" err="1"/>
              <a:t>turlari</a:t>
            </a:r>
            <a:r>
              <a:rPr lang="en-US" sz="1500" dirty="0"/>
              <a:t> 10A, 25A, 63A </a:t>
            </a:r>
            <a:r>
              <a:rPr lang="en-US" sz="1500" dirty="0" err="1"/>
              <a:t>va</a:t>
            </a:r>
            <a:r>
              <a:rPr lang="en-US" sz="1500" dirty="0"/>
              <a:t> 100A nominal </a:t>
            </a:r>
            <a:r>
              <a:rPr lang="en-US" sz="1500" dirty="0" err="1"/>
              <a:t>toklarga</a:t>
            </a:r>
            <a:r>
              <a:rPr lang="en-US" sz="1500" dirty="0"/>
              <a:t> </a:t>
            </a:r>
            <a:r>
              <a:rPr lang="en-US" sz="1500" dirty="0" err="1"/>
              <a:t>chiqariladi</a:t>
            </a:r>
            <a:r>
              <a:rPr lang="en-US" sz="1500" dirty="0"/>
              <a:t>. </a:t>
            </a:r>
            <a:r>
              <a:rPr lang="en-US" sz="1500" dirty="0" err="1"/>
              <a:t>Maksimal</a:t>
            </a:r>
            <a:r>
              <a:rPr lang="en-US" sz="1500" dirty="0"/>
              <a:t> </a:t>
            </a:r>
            <a:r>
              <a:rPr lang="en-US" sz="1500" dirty="0" err="1"/>
              <a:t>tokni</a:t>
            </a:r>
            <a:r>
              <a:rPr lang="en-US" sz="1500" dirty="0"/>
              <a:t> </a:t>
            </a:r>
            <a:r>
              <a:rPr lang="en-US" sz="1500" dirty="0" err="1"/>
              <a:t>uzuvchi</a:t>
            </a:r>
            <a:r>
              <a:rPr lang="en-US" sz="1500" dirty="0"/>
              <a:t> </a:t>
            </a:r>
            <a:r>
              <a:rPr lang="en-US" sz="1500" dirty="0" err="1"/>
              <a:t>elementi</a:t>
            </a:r>
            <a:r>
              <a:rPr lang="en-US" sz="1500" dirty="0"/>
              <a:t> 0,32A - 100A </a:t>
            </a:r>
            <a:r>
              <a:rPr lang="en-US" sz="1500" dirty="0" err="1"/>
              <a:t>orali</a:t>
            </a:r>
            <a:r>
              <a:rPr lang="ru-RU" sz="1500" dirty="0"/>
              <a:t>ь</a:t>
            </a:r>
            <a:r>
              <a:rPr lang="en-US" sz="1500" dirty="0" err="1"/>
              <a:t>ida</a:t>
            </a:r>
            <a:r>
              <a:rPr lang="en-US" sz="1500" dirty="0"/>
              <a:t> </a:t>
            </a:r>
            <a:r>
              <a:rPr lang="en-US" sz="1500" dirty="0" err="1"/>
              <a:t>shkalalarga</a:t>
            </a:r>
            <a:r>
              <a:rPr lang="en-US" sz="1500" dirty="0"/>
              <a:t> </a:t>
            </a:r>
            <a:r>
              <a:rPr lang="en-US" sz="1500" dirty="0" err="1"/>
              <a:t>ega</a:t>
            </a:r>
            <a:r>
              <a:rPr lang="en-US" sz="1500" dirty="0"/>
              <a:t>. Bu </a:t>
            </a:r>
            <a:r>
              <a:rPr lang="en-US" sz="1500" dirty="0" err="1"/>
              <a:t>avtomat</a:t>
            </a:r>
            <a:r>
              <a:rPr lang="en-US" sz="1500" dirty="0"/>
              <a:t> </a:t>
            </a:r>
            <a:r>
              <a:rPr lang="en-US" sz="1500" dirty="0" err="1"/>
              <a:t>elektromagnit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kombinatsiyali</a:t>
            </a:r>
            <a:r>
              <a:rPr lang="en-US" sz="1500" dirty="0"/>
              <a:t> </a:t>
            </a:r>
            <a:r>
              <a:rPr lang="en-US" sz="1500" dirty="0" err="1"/>
              <a:t>uzuvchiga</a:t>
            </a:r>
            <a:r>
              <a:rPr lang="en-US" sz="1500" dirty="0"/>
              <a:t> </a:t>
            </a:r>
            <a:r>
              <a:rPr lang="en-US" sz="1500" dirty="0" err="1"/>
              <a:t>ega</a:t>
            </a:r>
            <a:r>
              <a:rPr lang="en-US" sz="1500" dirty="0"/>
              <a:t>.</a:t>
            </a:r>
            <a:br>
              <a:rPr lang="en-US" sz="1500" dirty="0"/>
            </a:b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A3700B </a:t>
            </a:r>
            <a:r>
              <a:rPr lang="en-US" sz="1500" dirty="0" err="1"/>
              <a:t>avtomatlari</a:t>
            </a:r>
            <a:r>
              <a:rPr lang="en-US" sz="1500" dirty="0"/>
              <a:t> </a:t>
            </a:r>
            <a:r>
              <a:rPr lang="en-US" sz="1500" dirty="0" err="1"/>
              <a:t>tokni</a:t>
            </a:r>
            <a:r>
              <a:rPr lang="en-US" sz="1500" dirty="0"/>
              <a:t> </a:t>
            </a:r>
            <a:r>
              <a:rPr lang="en-US" sz="1500" dirty="0" err="1"/>
              <a:t>cheklovchi</a:t>
            </a:r>
            <a:r>
              <a:rPr lang="en-US" sz="1500" dirty="0"/>
              <a:t> </a:t>
            </a:r>
            <a:r>
              <a:rPr lang="en-US" sz="1500" dirty="0" err="1"/>
              <a:t>bo’lib</a:t>
            </a:r>
            <a:r>
              <a:rPr lang="en-US" sz="1500" dirty="0"/>
              <a:t>,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elektromagnitli</a:t>
            </a:r>
            <a:r>
              <a:rPr lang="en-US" sz="1500" dirty="0"/>
              <a:t> </a:t>
            </a:r>
            <a:r>
              <a:rPr lang="en-US" sz="1500" dirty="0" err="1"/>
              <a:t>maksimal</a:t>
            </a:r>
            <a:r>
              <a:rPr lang="en-US" sz="1500" dirty="0"/>
              <a:t> </a:t>
            </a:r>
            <a:r>
              <a:rPr lang="en-US" sz="1500" dirty="0" err="1"/>
              <a:t>tok</a:t>
            </a:r>
            <a:r>
              <a:rPr lang="en-US" sz="1500" dirty="0"/>
              <a:t> </a:t>
            </a:r>
            <a:r>
              <a:rPr lang="en-US" sz="1500" dirty="0" err="1"/>
              <a:t>uzuvchilarga</a:t>
            </a:r>
            <a:r>
              <a:rPr lang="en-US" sz="1500" dirty="0"/>
              <a:t> </a:t>
            </a:r>
            <a:r>
              <a:rPr lang="en-US" sz="1500" dirty="0" err="1"/>
              <a:t>ega</a:t>
            </a:r>
            <a:r>
              <a:rPr lang="en-US" sz="1500" dirty="0" smtClean="0"/>
              <a:t>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22686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cheklashsiz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 q.t </a:t>
            </a:r>
            <a:r>
              <a:rPr lang="en-US" dirty="0" err="1"/>
              <a:t>toklari</a:t>
            </a:r>
            <a:r>
              <a:rPr lang="en-US" dirty="0"/>
              <a:t> </a:t>
            </a:r>
            <a:r>
              <a:rPr lang="en-US" dirty="0" err="1"/>
              <a:t>zonasida</a:t>
            </a:r>
            <a:r>
              <a:rPr lang="en-US" dirty="0"/>
              <a:t> </a:t>
            </a:r>
            <a:r>
              <a:rPr lang="en-US" dirty="0" err="1"/>
              <a:t>ishlashini</a:t>
            </a:r>
            <a:r>
              <a:rPr lang="en-US" dirty="0"/>
              <a:t> </a:t>
            </a:r>
            <a:r>
              <a:rPr lang="en-US" dirty="0" err="1"/>
              <a:t>sekinlashtiruvchi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(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),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elektromagnitli</a:t>
            </a:r>
            <a:r>
              <a:rPr lang="en-US" dirty="0"/>
              <a:t>,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uzuvchi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uzuvchilar</a:t>
            </a:r>
            <a:r>
              <a:rPr lang="en-US" dirty="0"/>
              <a:t> </a:t>
            </a:r>
            <a:r>
              <a:rPr lang="en-US" dirty="0" err="1"/>
              <a:t>ekspluatatsiya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nominal </a:t>
            </a:r>
            <a:r>
              <a:rPr lang="en-US" dirty="0" err="1"/>
              <a:t>tokni</a:t>
            </a:r>
            <a:r>
              <a:rPr lang="en-US" dirty="0"/>
              <a:t>, q.t. </a:t>
            </a:r>
            <a:r>
              <a:rPr lang="en-US" dirty="0" err="1"/>
              <a:t>zonasida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, </a:t>
            </a:r>
            <a:r>
              <a:rPr lang="en-US" dirty="0" err="1"/>
              <a:t>o’ta</a:t>
            </a:r>
            <a:r>
              <a:rPr lang="en-US" dirty="0"/>
              <a:t> </a:t>
            </a:r>
            <a:r>
              <a:rPr lang="en-US" dirty="0" err="1"/>
              <a:t>yuklanishlar</a:t>
            </a:r>
            <a:r>
              <a:rPr lang="en-US" dirty="0"/>
              <a:t> </a:t>
            </a:r>
            <a:r>
              <a:rPr lang="en-US" dirty="0" err="1"/>
              <a:t>zonasida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vaqtini</a:t>
            </a:r>
            <a:r>
              <a:rPr lang="en-US" dirty="0"/>
              <a:t>,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avtomatlarda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zonasida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vaqtini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(</a:t>
            </a:r>
            <a:r>
              <a:rPr lang="en-US" dirty="0" err="1"/>
              <a:t>o’zgartirish</a:t>
            </a:r>
            <a:r>
              <a:rPr lang="en-US" dirty="0"/>
              <a:t>) </a:t>
            </a:r>
            <a:r>
              <a:rPr lang="en-US" dirty="0" err="1"/>
              <a:t>imkoniga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cheklovchi</a:t>
            </a:r>
            <a:r>
              <a:rPr lang="en-US" dirty="0"/>
              <a:t> </a:t>
            </a:r>
            <a:r>
              <a:rPr lang="en-US" dirty="0" err="1"/>
              <a:t>avtomatlarning</a:t>
            </a:r>
            <a:r>
              <a:rPr lang="en-US" dirty="0"/>
              <a:t> </a:t>
            </a:r>
            <a:r>
              <a:rPr lang="en-US" dirty="0" err="1"/>
              <a:t>elektromagnitli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uzuvchilari</a:t>
            </a:r>
            <a:r>
              <a:rPr lang="en-US" dirty="0"/>
              <a:t> </a:t>
            </a:r>
            <a:r>
              <a:rPr lang="en-US" dirty="0" err="1"/>
              <a:t>oldindan</a:t>
            </a:r>
            <a:r>
              <a:rPr lang="en-US" dirty="0"/>
              <a:t> </a:t>
            </a:r>
            <a:r>
              <a:rPr lang="en-US" dirty="0" err="1"/>
              <a:t>qo’yilmagan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toklarini</a:t>
            </a:r>
            <a:r>
              <a:rPr lang="en-US" dirty="0"/>
              <a:t> </a:t>
            </a:r>
            <a:r>
              <a:rPr lang="en-US" dirty="0" err="1"/>
              <a:t>o’chiradi</a:t>
            </a:r>
            <a:r>
              <a:rPr lang="en-US" dirty="0"/>
              <a:t>,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avtomatlarning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uzuvchilari</a:t>
            </a:r>
            <a:r>
              <a:rPr lang="en-US" dirty="0"/>
              <a:t> q.t. </a:t>
            </a:r>
            <a:r>
              <a:rPr lang="en-US" dirty="0" err="1"/>
              <a:t>tokiga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ь</a:t>
            </a:r>
            <a:r>
              <a:rPr lang="en-US" dirty="0" err="1"/>
              <a:t>liq</a:t>
            </a:r>
            <a:r>
              <a:rPr lang="en-US" dirty="0"/>
              <a:t> </a:t>
            </a:r>
            <a:r>
              <a:rPr lang="en-US" dirty="0" err="1"/>
              <a:t>bo’lmagan</a:t>
            </a:r>
            <a:r>
              <a:rPr lang="en-US" dirty="0"/>
              <a:t> </a:t>
            </a:r>
            <a:r>
              <a:rPr lang="en-US" dirty="0" err="1"/>
              <a:t>doimiy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ushalmasi</a:t>
            </a:r>
            <a:r>
              <a:rPr lang="en-US" dirty="0"/>
              <a:t> (</a:t>
            </a:r>
            <a:r>
              <a:rPr lang="en-US" dirty="0" err="1"/>
              <a:t>vqderjka</a:t>
            </a:r>
            <a:r>
              <a:rPr lang="en-US" dirty="0"/>
              <a:t> </a:t>
            </a:r>
            <a:r>
              <a:rPr lang="en-US" dirty="0" err="1"/>
              <a:t>vremeni</a:t>
            </a:r>
            <a:r>
              <a:rPr lang="en-US" dirty="0"/>
              <a:t> 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377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80720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A3700 S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avtomatlarning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dirty="0" err="1"/>
              <a:t>uzuvchining</a:t>
            </a:r>
            <a:r>
              <a:rPr lang="en-US" dirty="0"/>
              <a:t> 6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oshirilgan</a:t>
            </a:r>
            <a:r>
              <a:rPr lang="en-US" dirty="0"/>
              <a:t> </a:t>
            </a:r>
            <a:r>
              <a:rPr lang="en-US" dirty="0" err="1"/>
              <a:t>tokida</a:t>
            </a:r>
            <a:r>
              <a:rPr lang="en-US" dirty="0"/>
              <a:t> 4-16 </a:t>
            </a:r>
            <a:r>
              <a:rPr lang="en-US" dirty="0" err="1"/>
              <a:t>sekundga</a:t>
            </a:r>
            <a:r>
              <a:rPr lang="en-US" dirty="0"/>
              <a:t>, q.t. </a:t>
            </a:r>
            <a:r>
              <a:rPr lang="en-US" dirty="0" err="1"/>
              <a:t>zonasida</a:t>
            </a:r>
            <a:r>
              <a:rPr lang="en-US" dirty="0"/>
              <a:t> 0,1 </a:t>
            </a:r>
            <a:r>
              <a:rPr lang="en-US" dirty="0" err="1"/>
              <a:t>va</a:t>
            </a:r>
            <a:r>
              <a:rPr lang="en-US" dirty="0"/>
              <a:t> 0,4 </a:t>
            </a:r>
            <a:r>
              <a:rPr lang="en-US" dirty="0" err="1"/>
              <a:t>sekundga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A3701B </a:t>
            </a:r>
            <a:r>
              <a:rPr lang="en-US" dirty="0" err="1"/>
              <a:t>va</a:t>
            </a:r>
            <a:r>
              <a:rPr lang="en-US" dirty="0"/>
              <a:t> A3702B </a:t>
            </a:r>
            <a:r>
              <a:rPr lang="en-US" dirty="0" err="1"/>
              <a:t>avtomatlarida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uzuvchi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 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 3711B, 12B : Nominal </a:t>
            </a:r>
            <a:r>
              <a:rPr lang="en-US" dirty="0" err="1"/>
              <a:t>toki</a:t>
            </a:r>
            <a:r>
              <a:rPr lang="en-US" dirty="0"/>
              <a:t> : I</a:t>
            </a:r>
            <a:r>
              <a:rPr lang="en-US" baseline="-25000" dirty="0"/>
              <a:t>n.</a:t>
            </a:r>
            <a:r>
              <a:rPr lang="en-US" dirty="0"/>
              <a:t>=160 A, </a:t>
            </a:r>
            <a:r>
              <a:rPr lang="en-US" dirty="0" err="1"/>
              <a:t>uzuvchi</a:t>
            </a:r>
            <a:r>
              <a:rPr lang="en-US" dirty="0"/>
              <a:t> </a:t>
            </a:r>
            <a:r>
              <a:rPr lang="en-US" dirty="0" err="1"/>
              <a:t>elementining</a:t>
            </a:r>
            <a:r>
              <a:rPr lang="en-US" dirty="0"/>
              <a:t> nominal </a:t>
            </a:r>
            <a:r>
              <a:rPr lang="en-US" dirty="0" err="1"/>
              <a:t>toki</a:t>
            </a:r>
            <a:r>
              <a:rPr lang="en-US" dirty="0"/>
              <a:t> I</a:t>
            </a:r>
            <a:r>
              <a:rPr lang="en-US" baseline="-25000" dirty="0"/>
              <a:t>n.uz </a:t>
            </a:r>
            <a:r>
              <a:rPr lang="en-US" dirty="0"/>
              <a:t>= 80A </a:t>
            </a:r>
            <a:r>
              <a:rPr lang="en-US" dirty="0" err="1"/>
              <a:t>va</a:t>
            </a:r>
            <a:r>
              <a:rPr lang="en-US" dirty="0"/>
              <a:t> 160A.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A3721B, 22B, I</a:t>
            </a:r>
            <a:r>
              <a:rPr lang="en-US" baseline="-25000" dirty="0"/>
              <a:t>n. </a:t>
            </a:r>
            <a:r>
              <a:rPr lang="en-US" dirty="0"/>
              <a:t>= 250A, I</a:t>
            </a:r>
            <a:r>
              <a:rPr lang="en-US" baseline="-25000" dirty="0"/>
              <a:t>n.uz </a:t>
            </a:r>
            <a:r>
              <a:rPr lang="en-US" dirty="0"/>
              <a:t>= 250A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A3731B, 32B, I</a:t>
            </a:r>
            <a:r>
              <a:rPr lang="en-US" baseline="-25000" dirty="0"/>
              <a:t>n. </a:t>
            </a:r>
            <a:r>
              <a:rPr lang="en-US" dirty="0"/>
              <a:t>= 400A, I</a:t>
            </a:r>
            <a:r>
              <a:rPr lang="en-US" baseline="-25000" dirty="0"/>
              <a:t>n.uz </a:t>
            </a:r>
            <a:r>
              <a:rPr lang="en-US" dirty="0"/>
              <a:t>= 400A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A3741B, 42B, I</a:t>
            </a:r>
            <a:r>
              <a:rPr lang="en-US" baseline="-25000" dirty="0"/>
              <a:t>n. </a:t>
            </a:r>
            <a:r>
              <a:rPr lang="en-US" dirty="0"/>
              <a:t>= 630A, I</a:t>
            </a:r>
            <a:r>
              <a:rPr lang="en-US" baseline="-25000" dirty="0"/>
              <a:t>n.uz </a:t>
            </a:r>
            <a:r>
              <a:rPr lang="en-US" dirty="0"/>
              <a:t>= 630A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A3703S </a:t>
            </a:r>
            <a:r>
              <a:rPr lang="en-US" dirty="0" err="1"/>
              <a:t>va</a:t>
            </a:r>
            <a:r>
              <a:rPr lang="en-US" dirty="0"/>
              <a:t> A3704S </a:t>
            </a:r>
            <a:r>
              <a:rPr lang="en-US" dirty="0" err="1"/>
              <a:t>avtomatlarida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uchuvchi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A3733 S : I</a:t>
            </a:r>
            <a:r>
              <a:rPr lang="en-US" baseline="-25000" dirty="0"/>
              <a:t>n.</a:t>
            </a:r>
            <a:r>
              <a:rPr lang="en-US" dirty="0"/>
              <a:t>=250 A, I</a:t>
            </a:r>
            <a:r>
              <a:rPr lang="en-US" baseline="-25000" dirty="0"/>
              <a:t> n.uz </a:t>
            </a:r>
            <a:r>
              <a:rPr lang="en-US" dirty="0"/>
              <a:t>= 160, 200, 250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A3734 S : I</a:t>
            </a:r>
            <a:r>
              <a:rPr lang="en-US" baseline="-25000" dirty="0"/>
              <a:t>n.</a:t>
            </a:r>
            <a:r>
              <a:rPr lang="en-US" dirty="0"/>
              <a:t>=400 A, I</a:t>
            </a:r>
            <a:r>
              <a:rPr lang="en-US" baseline="-25000" dirty="0"/>
              <a:t> n.uz</a:t>
            </a:r>
            <a:r>
              <a:rPr lang="en-US" dirty="0"/>
              <a:t> = 250, 320, 400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A3743 S : I</a:t>
            </a:r>
            <a:r>
              <a:rPr lang="en-US" baseline="-25000" dirty="0"/>
              <a:t>n.</a:t>
            </a:r>
            <a:r>
              <a:rPr lang="en-US" dirty="0"/>
              <a:t>=400 A, I</a:t>
            </a:r>
            <a:r>
              <a:rPr lang="en-US" baseline="-25000" dirty="0"/>
              <a:t> n.uz</a:t>
            </a:r>
            <a:r>
              <a:rPr lang="en-US" dirty="0"/>
              <a:t> = 250, 320, 400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A3744 S : I</a:t>
            </a:r>
            <a:r>
              <a:rPr lang="en-US" baseline="-25000" dirty="0"/>
              <a:t>n.</a:t>
            </a:r>
            <a:r>
              <a:rPr lang="en-US" dirty="0"/>
              <a:t>=630 A, I</a:t>
            </a:r>
            <a:r>
              <a:rPr lang="en-US" baseline="-25000" dirty="0"/>
              <a:t> n.uz</a:t>
            </a:r>
            <a:r>
              <a:rPr lang="en-US" dirty="0"/>
              <a:t> = 400, 500, 630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A3705B </a:t>
            </a:r>
            <a:r>
              <a:rPr lang="en-US" dirty="0" err="1"/>
              <a:t>va</a:t>
            </a:r>
            <a:r>
              <a:rPr lang="en-US" dirty="0"/>
              <a:t> A3706B </a:t>
            </a:r>
            <a:r>
              <a:rPr lang="en-US" dirty="0" err="1"/>
              <a:t>avtomatlari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uzuvchili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A3715B;A3716B: I</a:t>
            </a:r>
            <a:r>
              <a:rPr lang="en-US" baseline="-25000" dirty="0"/>
              <a:t>n</a:t>
            </a:r>
            <a:r>
              <a:rPr lang="en-US" dirty="0"/>
              <a:t>=I</a:t>
            </a:r>
            <a:r>
              <a:rPr lang="en-US" baseline="-25000" dirty="0"/>
              <a:t>n.uz</a:t>
            </a:r>
            <a:r>
              <a:rPr lang="en-US" dirty="0"/>
              <a:t>=160A, I</a:t>
            </a:r>
            <a:r>
              <a:rPr lang="en-US" baseline="-25000" dirty="0"/>
              <a:t>n.uz</a:t>
            </a:r>
            <a:r>
              <a:rPr lang="en-US" dirty="0"/>
              <a:t>= 16, 20, 25, 32, 40, 50, 63, 80,100,125,160 A,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A3725B; 26B : I</a:t>
            </a:r>
            <a:r>
              <a:rPr lang="en-US" baseline="-25000" dirty="0"/>
              <a:t>n </a:t>
            </a:r>
            <a:r>
              <a:rPr lang="en-US" dirty="0"/>
              <a:t>= I</a:t>
            </a:r>
            <a:r>
              <a:rPr lang="en-US" baseline="-25000" dirty="0"/>
              <a:t>n.uz</a:t>
            </a:r>
            <a:r>
              <a:rPr lang="en-US" dirty="0"/>
              <a:t> = 250 A, I</a:t>
            </a:r>
            <a:r>
              <a:rPr lang="en-US" baseline="-25000" dirty="0"/>
              <a:t>n </a:t>
            </a:r>
            <a:r>
              <a:rPr lang="en-US" dirty="0"/>
              <a:t>= 160, 200, 250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A3735B; 36B : I</a:t>
            </a:r>
            <a:r>
              <a:rPr lang="en-US" baseline="-25000" dirty="0"/>
              <a:t>n</a:t>
            </a:r>
            <a:r>
              <a:rPr lang="en-US" dirty="0"/>
              <a:t> = I</a:t>
            </a:r>
            <a:r>
              <a:rPr lang="en-US" baseline="-25000" dirty="0"/>
              <a:t>n.uz</a:t>
            </a:r>
            <a:r>
              <a:rPr lang="en-US" dirty="0"/>
              <a:t> = 400 A, I</a:t>
            </a:r>
            <a:r>
              <a:rPr lang="en-US" baseline="-25000" dirty="0"/>
              <a:t>n </a:t>
            </a:r>
            <a:r>
              <a:rPr lang="en-US" dirty="0"/>
              <a:t>= 250, 320, 400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A3745B; 46B : I</a:t>
            </a:r>
            <a:r>
              <a:rPr lang="en-US" baseline="-25000" dirty="0"/>
              <a:t>n</a:t>
            </a:r>
            <a:r>
              <a:rPr lang="en-US" dirty="0"/>
              <a:t> = I</a:t>
            </a:r>
            <a:r>
              <a:rPr lang="en-US" baseline="-25000" dirty="0"/>
              <a:t>n.uz</a:t>
            </a:r>
            <a:r>
              <a:rPr lang="en-US" dirty="0"/>
              <a:t> = 630 A, I</a:t>
            </a:r>
            <a:r>
              <a:rPr lang="en-US" baseline="-25000" dirty="0"/>
              <a:t>n </a:t>
            </a:r>
            <a:r>
              <a:rPr lang="en-US" dirty="0"/>
              <a:t>= 400, 500, 630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AVM </a:t>
            </a:r>
            <a:r>
              <a:rPr lang="en-US" dirty="0" err="1"/>
              <a:t>avtomatlari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uzuvchili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noselektiv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himoyaga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AVM-4 : I</a:t>
            </a:r>
            <a:r>
              <a:rPr lang="en-US" baseline="-25000" dirty="0"/>
              <a:t>n </a:t>
            </a:r>
            <a:r>
              <a:rPr lang="en-US" dirty="0"/>
              <a:t>= 400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AVM-10 : I</a:t>
            </a:r>
            <a:r>
              <a:rPr lang="en-US" baseline="-25000" dirty="0"/>
              <a:t>n</a:t>
            </a:r>
            <a:r>
              <a:rPr lang="en-US" dirty="0"/>
              <a:t> = 750 A, 1000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AVM-15 : I</a:t>
            </a:r>
            <a:r>
              <a:rPr lang="en-US" baseline="-25000" dirty="0"/>
              <a:t>n</a:t>
            </a:r>
            <a:r>
              <a:rPr lang="en-US" dirty="0"/>
              <a:t> = 1150 A, 1500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AVM-20 : I</a:t>
            </a:r>
            <a:r>
              <a:rPr lang="en-US" baseline="-25000" dirty="0"/>
              <a:t>n</a:t>
            </a:r>
            <a:r>
              <a:rPr lang="en-US" dirty="0"/>
              <a:t> = 2000 A, 2500 A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31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AVM </a:t>
            </a:r>
            <a:r>
              <a:rPr lang="en-US" dirty="0" err="1"/>
              <a:t>avtomatlari</a:t>
            </a:r>
            <a:r>
              <a:rPr lang="en-US" dirty="0"/>
              <a:t> </a:t>
            </a:r>
            <a:r>
              <a:rPr lang="en-US" dirty="0" err="1"/>
              <a:t>statsionar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chiqariluvchi</a:t>
            </a:r>
            <a:r>
              <a:rPr lang="en-US" dirty="0"/>
              <a:t> </a:t>
            </a:r>
            <a:r>
              <a:rPr lang="en-US" dirty="0" err="1"/>
              <a:t>aravachada</a:t>
            </a:r>
            <a:r>
              <a:rPr lang="en-US" dirty="0"/>
              <a:t> </a:t>
            </a:r>
            <a:r>
              <a:rPr lang="en-US" dirty="0" err="1"/>
              <a:t>joylashgan</a:t>
            </a:r>
            <a:r>
              <a:rPr lang="en-US" dirty="0"/>
              <a:t> </a:t>
            </a:r>
            <a:r>
              <a:rPr lang="en-US" dirty="0" err="1"/>
              <a:t>bo’lishi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Elektron</a:t>
            </a:r>
            <a:r>
              <a:rPr lang="en-US" dirty="0"/>
              <a:t>” </a:t>
            </a:r>
            <a:r>
              <a:rPr lang="en-US" dirty="0" err="1"/>
              <a:t>avtomatida</a:t>
            </a:r>
            <a:r>
              <a:rPr lang="en-US" dirty="0"/>
              <a:t> </a:t>
            </a:r>
            <a:r>
              <a:rPr lang="en-US" dirty="0" err="1"/>
              <a:t>masofadan</a:t>
            </a:r>
            <a:r>
              <a:rPr lang="en-US" dirty="0"/>
              <a:t> </a:t>
            </a:r>
            <a:r>
              <a:rPr lang="en-US" dirty="0" err="1"/>
              <a:t>o’chiruvchi</a:t>
            </a:r>
            <a:r>
              <a:rPr lang="en-US" dirty="0"/>
              <a:t> </a:t>
            </a:r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uzuvchi</a:t>
            </a:r>
            <a:r>
              <a:rPr lang="en-US" dirty="0"/>
              <a:t>; minimal </a:t>
            </a:r>
            <a:r>
              <a:rPr lang="en-US" dirty="0" err="1"/>
              <a:t>uzuvchi</a:t>
            </a:r>
            <a:r>
              <a:rPr lang="en-US" dirty="0"/>
              <a:t> - U</a:t>
            </a:r>
            <a:r>
              <a:rPr lang="en-US" baseline="-25000" dirty="0"/>
              <a:t>n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70-35 % </a:t>
            </a:r>
            <a:r>
              <a:rPr lang="en-US" dirty="0" err="1"/>
              <a:t>kuchlanishda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;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himoyasi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datchiklaridan</a:t>
            </a:r>
            <a:r>
              <a:rPr lang="en-US" dirty="0"/>
              <a:t>, </a:t>
            </a:r>
            <a:r>
              <a:rPr lang="en-US" dirty="0" err="1"/>
              <a:t>qarshiliklar</a:t>
            </a:r>
            <a:r>
              <a:rPr lang="en-US" dirty="0"/>
              <a:t> </a:t>
            </a:r>
            <a:r>
              <a:rPr lang="en-US" dirty="0" err="1"/>
              <a:t>blokidan</a:t>
            </a:r>
            <a:r>
              <a:rPr lang="en-US" dirty="0"/>
              <a:t>,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blokdan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uzuvchidan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datchigi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transformatorlaridir</a:t>
            </a:r>
            <a:r>
              <a:rPr lang="en-US" dirty="0"/>
              <a:t>.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himoyasi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ushalmasi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vaqt-tok</a:t>
            </a:r>
            <a:r>
              <a:rPr lang="en-US" dirty="0"/>
              <a:t> </a:t>
            </a:r>
            <a:r>
              <a:rPr lang="en-US" dirty="0" err="1"/>
              <a:t>xarakteristikasini</a:t>
            </a:r>
            <a:r>
              <a:rPr lang="en-US" dirty="0"/>
              <a:t> </a:t>
            </a:r>
            <a:r>
              <a:rPr lang="en-US" dirty="0" err="1"/>
              <a:t>tanlash</a:t>
            </a:r>
            <a:r>
              <a:rPr lang="en-US" dirty="0"/>
              <a:t> old </a:t>
            </a:r>
            <a:r>
              <a:rPr lang="en-US" dirty="0" err="1"/>
              <a:t>paneldagi</a:t>
            </a:r>
            <a:r>
              <a:rPr lang="en-US" dirty="0"/>
              <a:t> </a:t>
            </a:r>
            <a:r>
              <a:rPr lang="en-US" dirty="0" err="1"/>
              <a:t>ruchkalar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”</a:t>
            </a:r>
            <a:r>
              <a:rPr lang="en-US" dirty="0" err="1"/>
              <a:t>Elektron</a:t>
            </a:r>
            <a:r>
              <a:rPr lang="en-US" dirty="0"/>
              <a:t>”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quyidagilar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E06, I</a:t>
            </a:r>
            <a:r>
              <a:rPr lang="en-US" baseline="-25000" dirty="0"/>
              <a:t>n</a:t>
            </a:r>
            <a:r>
              <a:rPr lang="en-US" dirty="0"/>
              <a:t> = 630 A; </a:t>
            </a:r>
            <a:r>
              <a:rPr lang="en-US" dirty="0" err="1"/>
              <a:t>I</a:t>
            </a:r>
            <a:r>
              <a:rPr lang="en-US" baseline="-25000" dirty="0" err="1"/>
              <a:t>n.mth</a:t>
            </a:r>
            <a:r>
              <a:rPr lang="en-US" dirty="0"/>
              <a:t> = 250, 400, 630A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E16, I</a:t>
            </a:r>
            <a:r>
              <a:rPr lang="en-US" baseline="-25000" dirty="0"/>
              <a:t>n</a:t>
            </a:r>
            <a:r>
              <a:rPr lang="en-US" dirty="0"/>
              <a:t> = 1600A; </a:t>
            </a:r>
            <a:r>
              <a:rPr lang="en-US" dirty="0" err="1"/>
              <a:t>I</a:t>
            </a:r>
            <a:r>
              <a:rPr lang="en-US" baseline="-25000" dirty="0" err="1"/>
              <a:t>n.mth</a:t>
            </a:r>
            <a:r>
              <a:rPr lang="en-US" dirty="0"/>
              <a:t> = 630, 1000, 1250, 1600A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E25, I</a:t>
            </a:r>
            <a:r>
              <a:rPr lang="en-US" baseline="-25000" dirty="0"/>
              <a:t>n</a:t>
            </a:r>
            <a:r>
              <a:rPr lang="en-US" dirty="0"/>
              <a:t> = 2500A; </a:t>
            </a:r>
            <a:r>
              <a:rPr lang="en-US" dirty="0" err="1"/>
              <a:t>I</a:t>
            </a:r>
            <a:r>
              <a:rPr lang="en-US" baseline="-25000" dirty="0" err="1"/>
              <a:t>n.mth</a:t>
            </a:r>
            <a:r>
              <a:rPr lang="en-US" dirty="0"/>
              <a:t> = 1600, 2000, 2500A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E40, I</a:t>
            </a:r>
            <a:r>
              <a:rPr lang="en-US" baseline="-25000" dirty="0"/>
              <a:t>n </a:t>
            </a:r>
            <a:r>
              <a:rPr lang="en-US" dirty="0"/>
              <a:t>= 4000A; </a:t>
            </a:r>
            <a:r>
              <a:rPr lang="en-US" dirty="0" err="1"/>
              <a:t>I</a:t>
            </a:r>
            <a:r>
              <a:rPr lang="en-US" baseline="-25000" dirty="0" err="1"/>
              <a:t>n.mth</a:t>
            </a:r>
            <a:r>
              <a:rPr lang="en-US" dirty="0"/>
              <a:t> = 2500, 3200, 4000, 5000A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29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ELEKTR ENERGIYASINI </a:t>
            </a:r>
            <a:r>
              <a:rPr lang="en-US" dirty="0" smtClean="0">
                <a:effectLst/>
              </a:rPr>
              <a:t>ISHLATUVCHILARI VA                           </a:t>
            </a:r>
            <a:r>
              <a:rPr lang="en-US" dirty="0">
                <a:effectLst/>
              </a:rPr>
              <a:t>ISTE’MOLCHILARI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96544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/>
              <a:t>Konstruksiyasi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yicha</a:t>
            </a:r>
            <a:r>
              <a:rPr lang="en-US" dirty="0"/>
              <a:t> EI </a:t>
            </a:r>
            <a:r>
              <a:rPr lang="en-US" dirty="0" err="1"/>
              <a:t>va</a:t>
            </a:r>
            <a:r>
              <a:rPr lang="en-US" dirty="0"/>
              <a:t> I </a:t>
            </a:r>
            <a:r>
              <a:rPr lang="en-US" dirty="0" err="1"/>
              <a:t>lar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guruhlarga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linadi</a:t>
            </a:r>
            <a:r>
              <a:rPr lang="en-US" dirty="0"/>
              <a:t> 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I. </a:t>
            </a:r>
            <a:r>
              <a:rPr lang="en-US" dirty="0" err="1"/>
              <a:t>Elektrodvigatellari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EI </a:t>
            </a:r>
            <a:r>
              <a:rPr lang="en-US" dirty="0" err="1"/>
              <a:t>va</a:t>
            </a:r>
            <a:r>
              <a:rPr lang="en-US" dirty="0"/>
              <a:t> I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II.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III.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yuritish</a:t>
            </a:r>
            <a:r>
              <a:rPr lang="en-US" dirty="0"/>
              <a:t> </a:t>
            </a:r>
            <a:r>
              <a:rPr lang="en-US" dirty="0" err="1"/>
              <a:t>sistemasi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EI </a:t>
            </a:r>
            <a:r>
              <a:rPr lang="en-US" dirty="0" err="1"/>
              <a:t>va</a:t>
            </a:r>
            <a:r>
              <a:rPr lang="en-US" dirty="0"/>
              <a:t> I </a:t>
            </a:r>
            <a:r>
              <a:rPr lang="en-US" dirty="0" err="1"/>
              <a:t>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harakteristikalari</a:t>
            </a:r>
            <a:r>
              <a:rPr lang="en-US" dirty="0"/>
              <a:t> </a:t>
            </a:r>
            <a:r>
              <a:rPr lang="en-US" dirty="0" err="1"/>
              <a:t>quyidagilar</a:t>
            </a:r>
            <a:r>
              <a:rPr lang="en-US" dirty="0"/>
              <a:t> 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1. Nominal </a:t>
            </a:r>
            <a:r>
              <a:rPr lang="en-US" dirty="0" err="1"/>
              <a:t>quvvati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Kuchlanishi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4. </a:t>
            </a:r>
            <a:r>
              <a:rPr lang="en-US" dirty="0" err="1"/>
              <a:t>Fazalar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5. </a:t>
            </a:r>
            <a:r>
              <a:rPr lang="en-US" dirty="0" err="1"/>
              <a:t>Chastotasi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6.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7.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ta’minoti</a:t>
            </a:r>
            <a:r>
              <a:rPr lang="en-US" dirty="0"/>
              <a:t> </a:t>
            </a:r>
            <a:r>
              <a:rPr lang="en-US" dirty="0" err="1"/>
              <a:t>ishonchliligi</a:t>
            </a:r>
            <a:r>
              <a:rPr lang="en-US" dirty="0"/>
              <a:t> </a:t>
            </a:r>
            <a:r>
              <a:rPr lang="en-US" dirty="0" err="1"/>
              <a:t>buyicha</a:t>
            </a:r>
            <a:r>
              <a:rPr lang="en-US" dirty="0"/>
              <a:t> </a:t>
            </a:r>
            <a:r>
              <a:rPr lang="en-US" dirty="0" err="1"/>
              <a:t>toifalari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8. </a:t>
            </a:r>
            <a:r>
              <a:rPr lang="en-US" dirty="0" err="1"/>
              <a:t>Mahsulot</a:t>
            </a:r>
            <a:r>
              <a:rPr lang="en-US" dirty="0"/>
              <a:t> </a:t>
            </a:r>
            <a:r>
              <a:rPr lang="en-US" dirty="0" err="1"/>
              <a:t>birligiga</a:t>
            </a:r>
            <a:r>
              <a:rPr lang="en-US" dirty="0"/>
              <a:t> </a:t>
            </a:r>
            <a:r>
              <a:rPr lang="en-US" dirty="0" err="1"/>
              <a:t>sarflanadigan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solishtirma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sarfi</a:t>
            </a:r>
            <a:r>
              <a:rPr lang="en-US" dirty="0"/>
              <a:t>, </a:t>
            </a:r>
            <a:r>
              <a:rPr lang="en-US" dirty="0" err="1"/>
              <a:t>maxsulot</a:t>
            </a:r>
            <a:r>
              <a:rPr lang="en-US" dirty="0"/>
              <a:t> </a:t>
            </a:r>
            <a:r>
              <a:rPr lang="en-US" dirty="0" err="1"/>
              <a:t>turlarini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ma’lumotnomalardan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9. </a:t>
            </a:r>
            <a:r>
              <a:rPr lang="en-US" dirty="0" err="1"/>
              <a:t>Joylashishi</a:t>
            </a:r>
            <a:r>
              <a:rPr lang="en-US" dirty="0"/>
              <a:t> </a:t>
            </a:r>
            <a:r>
              <a:rPr lang="en-US" dirty="0" err="1"/>
              <a:t>doimiyligi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yicha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chib</a:t>
            </a:r>
            <a:r>
              <a:rPr lang="en-US" dirty="0"/>
              <a:t> </a:t>
            </a:r>
            <a:r>
              <a:rPr lang="en-US" dirty="0" err="1"/>
              <a:t>yuruvchi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chiriluvchi</a:t>
            </a:r>
            <a:r>
              <a:rPr lang="en-US" dirty="0"/>
              <a:t> EI </a:t>
            </a:r>
            <a:r>
              <a:rPr lang="en-US" dirty="0" err="1"/>
              <a:t>lar</a:t>
            </a:r>
            <a:r>
              <a:rPr lang="en-US" dirty="0"/>
              <a:t> ham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kranlar</a:t>
            </a:r>
            <a:r>
              <a:rPr lang="en-US" dirty="0"/>
              <a:t>,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hol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qirquvchi</a:t>
            </a:r>
            <a:r>
              <a:rPr lang="en-US" dirty="0"/>
              <a:t> </a:t>
            </a:r>
            <a:r>
              <a:rPr lang="en-US" dirty="0" err="1"/>
              <a:t>stanoklar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97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Elektroenergiya</a:t>
            </a:r>
            <a:r>
              <a:rPr lang="en-US" dirty="0"/>
              <a:t> </a:t>
            </a:r>
            <a:r>
              <a:rPr lang="en-US" dirty="0" err="1"/>
              <a:t>iste’molchilarining</a:t>
            </a:r>
            <a:r>
              <a:rPr lang="en-US" dirty="0"/>
              <a:t> </a:t>
            </a:r>
            <a:r>
              <a:rPr lang="en-US" dirty="0" err="1"/>
              <a:t>harakterli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rsatkichlaridan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nominal </a:t>
            </a:r>
            <a:r>
              <a:rPr lang="en-US" dirty="0" err="1"/>
              <a:t>quvvatlari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yuritmalaridagi</a:t>
            </a:r>
            <a:r>
              <a:rPr lang="en-US" dirty="0"/>
              <a:t>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dvigatellari</a:t>
            </a:r>
            <a:r>
              <a:rPr lang="en-US" dirty="0"/>
              <a:t> (AD </a:t>
            </a:r>
            <a:r>
              <a:rPr lang="en-US" dirty="0" err="1"/>
              <a:t>va</a:t>
            </a:r>
            <a:r>
              <a:rPr lang="en-US" dirty="0"/>
              <a:t> O’TD)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kVt</a:t>
            </a:r>
            <a:r>
              <a:rPr lang="en-US" dirty="0"/>
              <a:t> da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lchanuvchi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nominal </a:t>
            </a:r>
            <a:r>
              <a:rPr lang="en-US" dirty="0" err="1"/>
              <a:t>quvvatlari</a:t>
            </a:r>
            <a:r>
              <a:rPr lang="en-US" dirty="0"/>
              <a:t> </a:t>
            </a:r>
            <a:r>
              <a:rPr lang="en-US" dirty="0" err="1"/>
              <a:t>pasportlarida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ma’lumot-nomalarda</a:t>
            </a:r>
            <a:r>
              <a:rPr lang="en-US" dirty="0"/>
              <a:t> </a:t>
            </a:r>
            <a:r>
              <a:rPr lang="en-US" dirty="0" err="1"/>
              <a:t>beriladi</a:t>
            </a:r>
            <a:r>
              <a:rPr lang="en-US" dirty="0"/>
              <a:t>. 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dvigatellar</a:t>
            </a:r>
            <a:r>
              <a:rPr lang="en-US" dirty="0"/>
              <a:t> (SD)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la</a:t>
            </a:r>
            <a:r>
              <a:rPr lang="en-US" dirty="0"/>
              <a:t> nominal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nominal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koeffisienti</a:t>
            </a:r>
            <a:r>
              <a:rPr lang="en-US" dirty="0"/>
              <a:t> </a:t>
            </a:r>
            <a:r>
              <a:rPr lang="en-US" dirty="0" err="1"/>
              <a:t>cosj</a:t>
            </a:r>
            <a:r>
              <a:rPr lang="en-US" baseline="-25000" dirty="0" err="1"/>
              <a:t>n</a:t>
            </a:r>
            <a:r>
              <a:rPr lang="en-US" dirty="0"/>
              <a:t> 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erituvchi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mashinalarining</a:t>
            </a:r>
            <a:r>
              <a:rPr lang="en-US" dirty="0"/>
              <a:t> nominal (</a:t>
            </a:r>
            <a:r>
              <a:rPr lang="en-US" dirty="0" err="1"/>
              <a:t>qo</a:t>
            </a:r>
            <a:r>
              <a:rPr lang="en-US" b="1" dirty="0" err="1"/>
              <a:t>‘</a:t>
            </a:r>
            <a:r>
              <a:rPr lang="en-US" dirty="0" err="1"/>
              <a:t>yilgan</a:t>
            </a:r>
            <a:r>
              <a:rPr lang="en-US" dirty="0"/>
              <a:t>)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ta’minlovchi</a:t>
            </a:r>
            <a:r>
              <a:rPr lang="en-US" dirty="0"/>
              <a:t> </a:t>
            </a:r>
            <a:r>
              <a:rPr lang="en-US" dirty="0" err="1"/>
              <a:t>transformatorlarning</a:t>
            </a:r>
            <a:r>
              <a:rPr lang="en-US" dirty="0"/>
              <a:t> KVA da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lchanuvchi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la</a:t>
            </a:r>
            <a:r>
              <a:rPr lang="en-US" dirty="0"/>
              <a:t> </a:t>
            </a:r>
            <a:r>
              <a:rPr lang="en-US" dirty="0" err="1"/>
              <a:t>quvvatlari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 </a:t>
            </a:r>
            <a:r>
              <a:rPr lang="en-US" dirty="0" err="1"/>
              <a:t>Dvigatal</a:t>
            </a:r>
            <a:r>
              <a:rPr lang="en-US" dirty="0"/>
              <a:t>- </a:t>
            </a:r>
            <a:r>
              <a:rPr lang="en-US" dirty="0" err="1"/>
              <a:t>generatorlar</a:t>
            </a:r>
            <a:r>
              <a:rPr lang="en-US" dirty="0"/>
              <a:t>,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g</a:t>
            </a:r>
            <a:r>
              <a:rPr lang="en-US" b="1" dirty="0" err="1"/>
              <a:t>‘</a:t>
            </a:r>
            <a:r>
              <a:rPr lang="en-US" dirty="0" err="1"/>
              <a:t>rilagichlar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zgartirgichlar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ikkilamchi</a:t>
            </a:r>
            <a:r>
              <a:rPr lang="en-US" dirty="0"/>
              <a:t> </a:t>
            </a:r>
            <a:r>
              <a:rPr lang="en-US" dirty="0" err="1"/>
              <a:t>tomonda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kilovattda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kilovoltamperda</a:t>
            </a:r>
            <a:r>
              <a:rPr lang="en-US" dirty="0"/>
              <a:t> </a:t>
            </a:r>
            <a:r>
              <a:rPr lang="en-US" dirty="0" err="1"/>
              <a:t>ifodalangan</a:t>
            </a:r>
            <a:r>
              <a:rPr lang="en-US" dirty="0"/>
              <a:t> </a:t>
            </a:r>
            <a:r>
              <a:rPr lang="en-US" dirty="0" err="1"/>
              <a:t>quvvatlari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, </a:t>
            </a:r>
            <a:r>
              <a:rPr lang="en-US" dirty="0" err="1"/>
              <a:t>elektroliz</a:t>
            </a:r>
            <a:r>
              <a:rPr lang="en-US" dirty="0"/>
              <a:t> </a:t>
            </a:r>
            <a:r>
              <a:rPr lang="en-US" dirty="0" err="1"/>
              <a:t>vannalari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asboblari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qo</a:t>
            </a:r>
            <a:r>
              <a:rPr lang="en-US" b="1" dirty="0" err="1"/>
              <a:t>‘</a:t>
            </a:r>
            <a:r>
              <a:rPr lang="en-US" dirty="0" err="1"/>
              <a:t>yilgan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rilmalarning</a:t>
            </a:r>
            <a:r>
              <a:rPr lang="en-US" dirty="0"/>
              <a:t>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quvvatlariga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. </a:t>
            </a:r>
            <a:r>
              <a:rPr lang="en-US" dirty="0" err="1"/>
              <a:t>Takrorlanuvchi</a:t>
            </a:r>
            <a:r>
              <a:rPr lang="en-US" dirty="0"/>
              <a:t> -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muddatli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rejimli</a:t>
            </a:r>
            <a:r>
              <a:rPr lang="en-US" dirty="0"/>
              <a:t> EI </a:t>
            </a:r>
            <a:r>
              <a:rPr lang="en-US" dirty="0" err="1"/>
              <a:t>larning</a:t>
            </a:r>
            <a:r>
              <a:rPr lang="en-US" dirty="0"/>
              <a:t> </a:t>
            </a:r>
            <a:r>
              <a:rPr lang="en-US" dirty="0" err="1"/>
              <a:t>pasportida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quvvatini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muddatli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rejimiga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, nominal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491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qurilmalarida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ishlatuvchilari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tokga</a:t>
            </a:r>
            <a:r>
              <a:rPr lang="en-US" dirty="0"/>
              <a:t> </a:t>
            </a:r>
            <a:r>
              <a:rPr lang="en-US" dirty="0" err="1"/>
              <a:t>aylantiruvchi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g</a:t>
            </a:r>
            <a:r>
              <a:rPr lang="en-US" b="1" dirty="0" err="1"/>
              <a:t>‘r</a:t>
            </a:r>
            <a:r>
              <a:rPr lang="en-US" dirty="0" err="1"/>
              <a:t>lagichlardan</a:t>
            </a:r>
            <a:r>
              <a:rPr lang="en-US" dirty="0"/>
              <a:t> </a:t>
            </a:r>
            <a:r>
              <a:rPr lang="en-US" dirty="0" err="1"/>
              <a:t>olgani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,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doimo</a:t>
            </a:r>
            <a:r>
              <a:rPr lang="en-US" dirty="0"/>
              <a:t> </a:t>
            </a:r>
            <a:r>
              <a:rPr lang="en-US" dirty="0" err="1"/>
              <a:t>qimmatroq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g</a:t>
            </a:r>
            <a:r>
              <a:rPr lang="en-US" b="1" dirty="0" err="1"/>
              <a:t>‘</a:t>
            </a:r>
            <a:r>
              <a:rPr lang="en-US" dirty="0" err="1"/>
              <a:t>rilagichlar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«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-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generatori</a:t>
            </a:r>
            <a:r>
              <a:rPr lang="en-US" dirty="0"/>
              <a:t> -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dvigateli</a:t>
            </a:r>
            <a:r>
              <a:rPr lang="en-US" dirty="0"/>
              <a:t>» (SD - O</a:t>
            </a:r>
            <a:r>
              <a:rPr lang="en-US" b="1" dirty="0"/>
              <a:t>‘</a:t>
            </a:r>
            <a:r>
              <a:rPr lang="en-US" dirty="0"/>
              <a:t>TG - OUTD) </a:t>
            </a:r>
            <a:r>
              <a:rPr lang="en-US" dirty="0" err="1"/>
              <a:t>tizimini</a:t>
            </a:r>
            <a:r>
              <a:rPr lang="en-US" dirty="0"/>
              <a:t>, </a:t>
            </a:r>
            <a:r>
              <a:rPr lang="en-US" dirty="0" err="1"/>
              <a:t>boshqariluvchi</a:t>
            </a:r>
            <a:r>
              <a:rPr lang="en-US" dirty="0"/>
              <a:t> </a:t>
            </a:r>
            <a:r>
              <a:rPr lang="en-US" dirty="0" err="1"/>
              <a:t>simobli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g</a:t>
            </a:r>
            <a:r>
              <a:rPr lang="en-US" b="1" dirty="0" err="1"/>
              <a:t>‘</a:t>
            </a:r>
            <a:r>
              <a:rPr lang="en-US" dirty="0" err="1"/>
              <a:t>rilagichlar</a:t>
            </a:r>
            <a:r>
              <a:rPr lang="en-US" dirty="0"/>
              <a:t> (BST), </a:t>
            </a:r>
            <a:r>
              <a:rPr lang="en-US" dirty="0" err="1"/>
              <a:t>tiristorli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g</a:t>
            </a:r>
            <a:r>
              <a:rPr lang="en-US" b="1" dirty="0" err="1"/>
              <a:t>‘</a:t>
            </a:r>
            <a:r>
              <a:rPr lang="en-US" dirty="0" err="1"/>
              <a:t>rilagichlar</a:t>
            </a:r>
            <a:r>
              <a:rPr lang="en-US" dirty="0"/>
              <a:t> (TT) </a:t>
            </a:r>
            <a:r>
              <a:rPr lang="en-US" dirty="0" err="1"/>
              <a:t>ishlatiladi</a:t>
            </a:r>
            <a:r>
              <a:rPr lang="en-US" dirty="0"/>
              <a:t>. SD - O</a:t>
            </a:r>
            <a:r>
              <a:rPr lang="en-US" b="1" dirty="0"/>
              <a:t>‘</a:t>
            </a:r>
            <a:r>
              <a:rPr lang="en-US" dirty="0"/>
              <a:t>TG - O</a:t>
            </a:r>
            <a:r>
              <a:rPr lang="en-US" b="1" dirty="0"/>
              <a:t>‘</a:t>
            </a:r>
            <a:r>
              <a:rPr lang="en-US" dirty="0"/>
              <a:t>TD </a:t>
            </a:r>
            <a:r>
              <a:rPr lang="en-US" dirty="0" err="1"/>
              <a:t>blokining</a:t>
            </a:r>
            <a:r>
              <a:rPr lang="en-US" dirty="0"/>
              <a:t> nominal </a:t>
            </a:r>
            <a:r>
              <a:rPr lang="en-US" dirty="0" err="1"/>
              <a:t>quvvati</a:t>
            </a:r>
            <a:r>
              <a:rPr lang="en-US" dirty="0"/>
              <a:t> SD </a:t>
            </a:r>
            <a:r>
              <a:rPr lang="en-US" dirty="0" err="1"/>
              <a:t>ning</a:t>
            </a:r>
            <a:r>
              <a:rPr lang="en-US" dirty="0"/>
              <a:t> nominal </a:t>
            </a:r>
            <a:r>
              <a:rPr lang="en-US" dirty="0" err="1"/>
              <a:t>quvvatiga</a:t>
            </a:r>
            <a:r>
              <a:rPr lang="en-US" dirty="0"/>
              <a:t>, BST </a:t>
            </a:r>
            <a:r>
              <a:rPr lang="en-US" dirty="0" err="1"/>
              <a:t>va</a:t>
            </a:r>
            <a:r>
              <a:rPr lang="en-US" dirty="0"/>
              <a:t> TT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deb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ulanadigan</a:t>
            </a:r>
            <a:r>
              <a:rPr lang="en-US" dirty="0"/>
              <a:t> O</a:t>
            </a:r>
            <a:r>
              <a:rPr lang="en-US" b="1" dirty="0"/>
              <a:t>‘</a:t>
            </a:r>
            <a:r>
              <a:rPr lang="en-US" dirty="0"/>
              <a:t>TD </a:t>
            </a:r>
            <a:r>
              <a:rPr lang="en-US" dirty="0" err="1"/>
              <a:t>ning</a:t>
            </a:r>
            <a:r>
              <a:rPr lang="en-US" dirty="0"/>
              <a:t> nominal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ishlatuvchilariga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ta’minlanuvchi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tarish</a:t>
            </a:r>
            <a:r>
              <a:rPr lang="en-US" dirty="0"/>
              <a:t>-transport </a:t>
            </a:r>
            <a:r>
              <a:rPr lang="en-US" dirty="0" err="1"/>
              <a:t>mexanizmlarining</a:t>
            </a:r>
            <a:r>
              <a:rPr lang="en-US" dirty="0"/>
              <a:t>, </a:t>
            </a:r>
            <a:r>
              <a:rPr lang="en-US" dirty="0" err="1"/>
              <a:t>prokat</a:t>
            </a:r>
            <a:r>
              <a:rPr lang="en-US" dirty="0"/>
              <a:t> </a:t>
            </a:r>
            <a:r>
              <a:rPr lang="en-US" dirty="0" err="1"/>
              <a:t>stanlaridagi</a:t>
            </a:r>
            <a:r>
              <a:rPr lang="en-US" dirty="0"/>
              <a:t> </a:t>
            </a:r>
            <a:r>
              <a:rPr lang="en-US" dirty="0" err="1"/>
              <a:t>yordamchi</a:t>
            </a:r>
            <a:r>
              <a:rPr lang="en-US" dirty="0"/>
              <a:t> </a:t>
            </a:r>
            <a:r>
              <a:rPr lang="en-US" dirty="0" err="1"/>
              <a:t>mexanizmlarning</a:t>
            </a:r>
            <a:r>
              <a:rPr lang="en-US" dirty="0"/>
              <a:t> </a:t>
            </a:r>
            <a:r>
              <a:rPr lang="en-US" dirty="0" err="1"/>
              <a:t>standart</a:t>
            </a:r>
            <a:r>
              <a:rPr lang="en-US" dirty="0"/>
              <a:t>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dvigatellari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Elektroliz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nostandart</a:t>
            </a:r>
            <a:r>
              <a:rPr lang="en-US" dirty="0"/>
              <a:t>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iste’molchilarga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tarqatish</a:t>
            </a:r>
            <a:r>
              <a:rPr lang="en-US" dirty="0"/>
              <a:t> </a:t>
            </a:r>
            <a:r>
              <a:rPr lang="en-US" dirty="0" err="1"/>
              <a:t>tizimida</a:t>
            </a:r>
            <a:r>
              <a:rPr lang="en-US" dirty="0"/>
              <a:t> </a:t>
            </a:r>
            <a:r>
              <a:rPr lang="en-US" dirty="0" err="1"/>
              <a:t>elektroliz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,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tokda</a:t>
            </a:r>
            <a:r>
              <a:rPr lang="en-US" dirty="0"/>
              <a:t> </a:t>
            </a:r>
            <a:r>
              <a:rPr lang="en-US" dirty="0" err="1"/>
              <a:t>ishlovchi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,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mashinalari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iste’molchilari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ishlatuvchilari</a:t>
            </a:r>
            <a:r>
              <a:rPr lang="en-US" dirty="0"/>
              <a:t> 5% </a:t>
            </a:r>
            <a:r>
              <a:rPr lang="en-US" dirty="0" err="1"/>
              <a:t>dan</a:t>
            </a:r>
            <a:r>
              <a:rPr lang="en-US" dirty="0"/>
              <a:t> (</a:t>
            </a:r>
            <a:r>
              <a:rPr lang="en-US" dirty="0" err="1"/>
              <a:t>mashinasozlikda</a:t>
            </a:r>
            <a:r>
              <a:rPr lang="en-US" dirty="0"/>
              <a:t>) 85 - 90% </a:t>
            </a:r>
            <a:r>
              <a:rPr lang="en-US" dirty="0" err="1"/>
              <a:t>gacha</a:t>
            </a:r>
            <a:r>
              <a:rPr lang="en-US" dirty="0"/>
              <a:t> (</a:t>
            </a:r>
            <a:r>
              <a:rPr lang="en-US" dirty="0" err="1"/>
              <a:t>alyuminiy</a:t>
            </a:r>
            <a:r>
              <a:rPr lang="en-US" dirty="0"/>
              <a:t> </a:t>
            </a:r>
            <a:r>
              <a:rPr lang="en-US" dirty="0" err="1"/>
              <a:t>elektrolizi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/>
              <a:t>‘ 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rangli</a:t>
            </a:r>
            <a:r>
              <a:rPr lang="en-US" dirty="0"/>
              <a:t> </a:t>
            </a:r>
            <a:r>
              <a:rPr lang="en-US" dirty="0" err="1"/>
              <a:t>metallurgiyada</a:t>
            </a:r>
            <a:r>
              <a:rPr lang="en-US" dirty="0"/>
              <a:t>)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qiladilar</a:t>
            </a:r>
            <a:r>
              <a:rPr lang="en-US" dirty="0"/>
              <a:t>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327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>
                <a:effectLst/>
              </a:rPr>
              <a:t>Kuchlanish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bo‘yicha</a:t>
            </a:r>
            <a:r>
              <a:rPr lang="en-US" sz="3200" dirty="0">
                <a:effectLst/>
              </a:rPr>
              <a:t> EI </a:t>
            </a:r>
            <a:r>
              <a:rPr lang="en-US" sz="3200" dirty="0" err="1">
                <a:effectLst/>
              </a:rPr>
              <a:t>va</a:t>
            </a:r>
            <a:r>
              <a:rPr lang="en-US" sz="3200" dirty="0">
                <a:effectLst/>
              </a:rPr>
              <a:t> I </a:t>
            </a:r>
            <a:r>
              <a:rPr lang="en-US" sz="3200" dirty="0" err="1">
                <a:effectLst/>
              </a:rPr>
              <a:t>lar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quyidagi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standart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kuchlanishlarga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ega</a:t>
            </a:r>
            <a:r>
              <a:rPr lang="en-US" sz="3200" dirty="0">
                <a:effectLst/>
              </a:rPr>
              <a:t>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12 V, 36 V, 127 V, 220 V, 380 V, 660 V, 6 kV, 10 kV, 20 kV, 35 kV, 110 kV, 150 kV </a:t>
            </a:r>
            <a:r>
              <a:rPr lang="en-US" dirty="0" err="1"/>
              <a:t>va</a:t>
            </a:r>
            <a:r>
              <a:rPr lang="en-US" dirty="0"/>
              <a:t> 220 kV -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tokda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220 V, 440 V, 825 V -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zgarmas</a:t>
            </a:r>
            <a:r>
              <a:rPr lang="en-US" dirty="0"/>
              <a:t> </a:t>
            </a:r>
            <a:r>
              <a:rPr lang="en-US" dirty="0" err="1"/>
              <a:t>tokda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yicha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chastotasida</a:t>
            </a:r>
            <a:r>
              <a:rPr lang="en-US" dirty="0"/>
              <a:t> </a:t>
            </a:r>
            <a:r>
              <a:rPr lang="en-US" dirty="0" err="1"/>
              <a:t>ishlovchi</a:t>
            </a:r>
            <a:r>
              <a:rPr lang="en-US" dirty="0"/>
              <a:t>,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ishlatuvchilari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50 </a:t>
            </a:r>
            <a:r>
              <a:rPr lang="en-US" dirty="0" err="1"/>
              <a:t>Gs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(60 </a:t>
            </a:r>
            <a:r>
              <a:rPr lang="en-US" dirty="0" err="1"/>
              <a:t>Gs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)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/>
              <a:t>‘ </a:t>
            </a:r>
            <a:r>
              <a:rPr lang="en-US" dirty="0"/>
              <a:t>lib, 60 </a:t>
            </a:r>
            <a:r>
              <a:rPr lang="en-US" dirty="0" err="1"/>
              <a:t>Gs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chiqarilgan</a:t>
            </a:r>
            <a:r>
              <a:rPr lang="en-US" dirty="0"/>
              <a:t> </a:t>
            </a:r>
            <a:r>
              <a:rPr lang="en-US" dirty="0" err="1"/>
              <a:t>dvigatellar</a:t>
            </a:r>
            <a:r>
              <a:rPr lang="en-US" dirty="0"/>
              <a:t> 50 </a:t>
            </a:r>
            <a:r>
              <a:rPr lang="en-US" dirty="0" err="1"/>
              <a:t>Gs</a:t>
            </a:r>
            <a:r>
              <a:rPr lang="en-US" dirty="0"/>
              <a:t>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, ammo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380 V </a:t>
            </a:r>
            <a:r>
              <a:rPr lang="en-US" dirty="0" err="1"/>
              <a:t>dan</a:t>
            </a:r>
            <a:r>
              <a:rPr lang="en-US" dirty="0"/>
              <a:t> 460 V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tarish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 50 </a:t>
            </a:r>
            <a:r>
              <a:rPr lang="en-US" dirty="0" err="1"/>
              <a:t>Gs</a:t>
            </a:r>
            <a:r>
              <a:rPr lang="en-US" dirty="0"/>
              <a:t> li </a:t>
            </a:r>
            <a:r>
              <a:rPr lang="en-US" dirty="0" err="1"/>
              <a:t>dvigatellarni</a:t>
            </a:r>
            <a:r>
              <a:rPr lang="en-US" dirty="0"/>
              <a:t> 60 </a:t>
            </a:r>
            <a:r>
              <a:rPr lang="en-US" dirty="0" err="1"/>
              <a:t>Gs</a:t>
            </a:r>
            <a:r>
              <a:rPr lang="en-US" dirty="0"/>
              <a:t> li </a:t>
            </a:r>
            <a:r>
              <a:rPr lang="en-US" dirty="0" err="1"/>
              <a:t>tarmoqga</a:t>
            </a:r>
            <a:r>
              <a:rPr lang="en-US" dirty="0"/>
              <a:t> </a:t>
            </a:r>
            <a:r>
              <a:rPr lang="en-US" dirty="0" err="1"/>
              <a:t>ulab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lmaydi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xolda</a:t>
            </a:r>
            <a:r>
              <a:rPr lang="en-US" dirty="0"/>
              <a:t> 60 </a:t>
            </a:r>
            <a:r>
              <a:rPr lang="en-US" dirty="0" err="1"/>
              <a:t>Gs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50 </a:t>
            </a:r>
            <a:r>
              <a:rPr lang="en-US" dirty="0" err="1"/>
              <a:t>Gs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pasaytiruvchi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zgartirgich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rnatish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50 </a:t>
            </a:r>
            <a:r>
              <a:rPr lang="en-US" dirty="0" err="1"/>
              <a:t>Gs</a:t>
            </a:r>
            <a:r>
              <a:rPr lang="en-US" dirty="0"/>
              <a:t> </a:t>
            </a:r>
            <a:r>
              <a:rPr lang="en-US" dirty="0" err="1"/>
              <a:t>chastotaga</a:t>
            </a:r>
            <a:r>
              <a:rPr lang="en-US" dirty="0"/>
              <a:t> </a:t>
            </a:r>
            <a:r>
              <a:rPr lang="en-US" dirty="0" err="1"/>
              <a:t>chiqarilgan</a:t>
            </a:r>
            <a:r>
              <a:rPr lang="en-US" dirty="0"/>
              <a:t> </a:t>
            </a:r>
            <a:r>
              <a:rPr lang="en-US" dirty="0" err="1"/>
              <a:t>trasformator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apparatlari</a:t>
            </a:r>
            <a:r>
              <a:rPr lang="en-US" dirty="0"/>
              <a:t> 60 </a:t>
            </a:r>
            <a:r>
              <a:rPr lang="en-US" dirty="0" err="1"/>
              <a:t>Gs</a:t>
            </a:r>
            <a:r>
              <a:rPr lang="en-US" dirty="0"/>
              <a:t> da </a:t>
            </a:r>
            <a:r>
              <a:rPr lang="en-US" dirty="0" err="1"/>
              <a:t>ishlatilishi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0223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490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Saqlagichlar (ulash apparatlari)</vt:lpstr>
      <vt:lpstr>Avtomatik o’chirgichlar (avtomatlar)</vt:lpstr>
      <vt:lpstr>Презентация PowerPoint</vt:lpstr>
      <vt:lpstr>Презентация PowerPoint</vt:lpstr>
      <vt:lpstr>Презентация PowerPoint</vt:lpstr>
      <vt:lpstr>ELEKTR ENERGIYASINI ISHLATUVCHILARI VA                           ISTE’MOLCHILARI</vt:lpstr>
      <vt:lpstr>Презентация PowerPoint</vt:lpstr>
      <vt:lpstr>Презентация PowerPoint</vt:lpstr>
      <vt:lpstr>Kuchlanish bo‘yicha EI va I lar quyidagi standart kuchlanishlarga ega </vt:lpstr>
      <vt:lpstr>50 Gs dan past chastotalar quyidagi hollarda ishlatiladi :</vt:lpstr>
      <vt:lpstr>EI va I ning ishlash rejimi 3 xil bo‘ladi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Saqlagichlar (ulash apparatlari)</dc:title>
  <dc:creator>Elektrik</dc:creator>
  <cp:lastModifiedBy>Elektrik</cp:lastModifiedBy>
  <cp:revision>4</cp:revision>
  <dcterms:created xsi:type="dcterms:W3CDTF">2023-07-21T05:33:50Z</dcterms:created>
  <dcterms:modified xsi:type="dcterms:W3CDTF">2023-07-21T06:02:56Z</dcterms:modified>
</cp:coreProperties>
</file>