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bozor-asoslari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umaraliyeva-nilufarning-issiqlik-dvigatellari-bug-turbinasi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Sanoat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elektrotexnologik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qurilmalarining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turlari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680520"/>
          </a:xfrm>
        </p:spPr>
        <p:txBody>
          <a:bodyPr>
            <a:normAutofit fontScale="62500" lnSpcReduction="20000"/>
          </a:bodyPr>
          <a:lstStyle/>
          <a:p>
            <a:pPr latinLnBrk="1"/>
            <a:r>
              <a:rPr lang="en-US" b="1" i="1" dirty="0" err="1"/>
              <a:t>Elektr</a:t>
            </a:r>
            <a:r>
              <a:rPr lang="en-US" b="1" i="1" dirty="0"/>
              <a:t> </a:t>
            </a:r>
            <a:r>
              <a:rPr lang="en-US" b="1" i="1" dirty="0" err="1"/>
              <a:t>tokining</a:t>
            </a:r>
            <a:r>
              <a:rPr lang="en-US" b="1" i="1" dirty="0"/>
              <a:t> </a:t>
            </a:r>
            <a:r>
              <a:rPr lang="en-US" b="1" i="1" dirty="0" err="1"/>
              <a:t>pirovard</a:t>
            </a:r>
            <a:r>
              <a:rPr lang="en-US" b="1" i="1" dirty="0"/>
              <a:t> </a:t>
            </a:r>
            <a:r>
              <a:rPr lang="en-US" b="1" i="1" dirty="0" err="1"/>
              <a:t>issiqlik</a:t>
            </a:r>
            <a:r>
              <a:rPr lang="en-US" b="1" i="1" dirty="0"/>
              <a:t> </a:t>
            </a:r>
            <a:r>
              <a:rPr lang="en-US" b="1" i="1" dirty="0" err="1"/>
              <a:t>ta’siriga</a:t>
            </a:r>
            <a:r>
              <a:rPr lang="en-US" b="1" i="1" dirty="0"/>
              <a:t> </a:t>
            </a:r>
            <a:r>
              <a:rPr lang="en-US" dirty="0" err="1"/>
              <a:t>asoslangan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. Bu </a:t>
            </a:r>
            <a:r>
              <a:rPr lang="en-US" dirty="0" err="1"/>
              <a:t>guruh</a:t>
            </a:r>
            <a:r>
              <a:rPr lang="en-US" dirty="0"/>
              <a:t> </a:t>
            </a:r>
            <a:r>
              <a:rPr lang="en-US" dirty="0" err="1"/>
              <a:t>qurilmalariga</a:t>
            </a:r>
            <a:r>
              <a:rPr lang="en-US" dirty="0"/>
              <a:t>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ro‘zg‘or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jihozlari</a:t>
            </a:r>
            <a:r>
              <a:rPr lang="en-US" dirty="0"/>
              <a:t>,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, </a:t>
            </a:r>
            <a:r>
              <a:rPr lang="en-US" dirty="0" err="1"/>
              <a:t>suyuqlik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gazlarni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-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ko‘rinishdagi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qozonlari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elektrokaloriferlar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ishqorlar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oksidlar</a:t>
            </a:r>
            <a:r>
              <a:rPr lang="en-US" dirty="0"/>
              <a:t> </a:t>
            </a:r>
            <a:r>
              <a:rPr lang="en-US" dirty="0" err="1"/>
              <a:t>eritmalari</a:t>
            </a:r>
            <a:r>
              <a:rPr lang="en-US" dirty="0"/>
              <a:t> </a:t>
            </a:r>
            <a:r>
              <a:rPr lang="en-US" dirty="0" err="1"/>
              <a:t>bajaruvchi</a:t>
            </a:r>
            <a:r>
              <a:rPr lang="en-US" dirty="0"/>
              <a:t>, </a:t>
            </a:r>
            <a:r>
              <a:rPr lang="en-US" dirty="0" err="1"/>
              <a:t>elektrodli</a:t>
            </a:r>
            <a:r>
              <a:rPr lang="en-US" dirty="0"/>
              <a:t> </a:t>
            </a:r>
            <a:r>
              <a:rPr lang="en-US" dirty="0" err="1"/>
              <a:t>vannalar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elektroshlak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eritish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elektroshlak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, </a:t>
            </a:r>
            <a:r>
              <a:rPr lang="en-US" dirty="0" err="1"/>
              <a:t>elektrodlar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muhitni</a:t>
            </a:r>
            <a:r>
              <a:rPr lang="en-US" dirty="0"/>
              <a:t> (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shliqni</a:t>
            </a:r>
            <a:r>
              <a:rPr lang="en-US" dirty="0"/>
              <a:t>)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ldiruvchi</a:t>
            </a:r>
            <a:r>
              <a:rPr lang="en-US" dirty="0"/>
              <a:t> </a:t>
            </a:r>
            <a:r>
              <a:rPr lang="en-US" dirty="0" err="1"/>
              <a:t>shlaklarda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chiqadigan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energiyaisdan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asoslanadi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Kontaktli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qurilmalarida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detalning</a:t>
            </a:r>
            <a:r>
              <a:rPr lang="en-US" dirty="0"/>
              <a:t> </a:t>
            </a:r>
            <a:r>
              <a:rPr lang="en-US" dirty="0" err="1"/>
              <a:t>tutash</a:t>
            </a:r>
            <a:r>
              <a:rPr lang="en-US" dirty="0"/>
              <a:t> </a:t>
            </a:r>
            <a:r>
              <a:rPr lang="en-US" dirty="0" err="1"/>
              <a:t>nuqtalaridagi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tish</a:t>
            </a:r>
            <a:r>
              <a:rPr lang="en-US" dirty="0"/>
              <a:t> </a:t>
            </a:r>
            <a:r>
              <a:rPr lang="en-US" dirty="0" err="1"/>
              <a:t>qarshiligida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aylanadi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jarayon</a:t>
            </a:r>
            <a:r>
              <a:rPr lang="en-US" dirty="0"/>
              <a:t> </a:t>
            </a:r>
            <a:r>
              <a:rPr lang="en-US" dirty="0" err="1"/>
              <a:t>faqatgina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impulsli</a:t>
            </a:r>
            <a:r>
              <a:rPr lang="en-US" dirty="0"/>
              <a:t> </a:t>
            </a:r>
            <a:r>
              <a:rPr lang="en-US" dirty="0" err="1"/>
              <a:t>rejimida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oshirilib</a:t>
            </a:r>
            <a:r>
              <a:rPr lang="en-US" dirty="0"/>
              <a:t>, </a:t>
            </a:r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rinishidagi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ta’minotining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ziga</a:t>
            </a:r>
            <a:r>
              <a:rPr lang="en-US" dirty="0"/>
              <a:t> </a:t>
            </a:r>
            <a:r>
              <a:rPr lang="en-US" dirty="0" err="1"/>
              <a:t>xos</a:t>
            </a:r>
            <a:r>
              <a:rPr lang="en-US" dirty="0"/>
              <a:t> </a:t>
            </a:r>
            <a:r>
              <a:rPr lang="en-US" dirty="0" err="1"/>
              <a:t>xususiyatlarini</a:t>
            </a:r>
            <a:r>
              <a:rPr lang="en-US" dirty="0"/>
              <a:t> </a:t>
            </a:r>
            <a:r>
              <a:rPr lang="en-US" dirty="0" err="1"/>
              <a:t>belgilaydi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Induksion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chastotasi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chastotadagi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avval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</a:t>
            </a:r>
            <a:r>
              <a:rPr lang="en-US" b="1" dirty="0" err="1"/>
              <a:t>‘</a:t>
            </a:r>
            <a:r>
              <a:rPr lang="en-US" dirty="0" err="1"/>
              <a:t>ngra</a:t>
            </a:r>
            <a:r>
              <a:rPr lang="en-US" dirty="0"/>
              <a:t> </a:t>
            </a:r>
            <a:r>
              <a:rPr lang="en-US" dirty="0" err="1"/>
              <a:t>oxirgi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rinishdagi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qizdiriluvchi</a:t>
            </a:r>
            <a:r>
              <a:rPr lang="en-US" dirty="0"/>
              <a:t> </a:t>
            </a:r>
            <a:r>
              <a:rPr lang="en-US" dirty="0" err="1"/>
              <a:t>materialda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aylantirishga</a:t>
            </a:r>
            <a:r>
              <a:rPr lang="en-US" dirty="0"/>
              <a:t> </a:t>
            </a:r>
            <a:r>
              <a:rPr lang="en-US" dirty="0" err="1"/>
              <a:t>asoslanadi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usuldan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tkazuvchan</a:t>
            </a:r>
            <a:r>
              <a:rPr lang="en-US" dirty="0"/>
              <a:t> </a:t>
            </a:r>
            <a:r>
              <a:rPr lang="en-US" dirty="0" err="1"/>
              <a:t>materiallarni</a:t>
            </a:r>
            <a:r>
              <a:rPr lang="en-US" dirty="0"/>
              <a:t> </a:t>
            </a:r>
            <a:r>
              <a:rPr lang="en-US" dirty="0" err="1"/>
              <a:t>qizdirishda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1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materiallarni</a:t>
            </a:r>
            <a:r>
              <a:rPr lang="en-US" dirty="0"/>
              <a:t> </a:t>
            </a:r>
            <a:r>
              <a:rPr lang="en-US" dirty="0" err="1"/>
              <a:t>qizdirishda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moddalarni</a:t>
            </a:r>
            <a:r>
              <a:rPr lang="en-US" dirty="0"/>
              <a:t> </a:t>
            </a:r>
            <a:r>
              <a:rPr lang="en-US" dirty="0" err="1"/>
              <a:t>polyari-zasiyalash</a:t>
            </a:r>
            <a:r>
              <a:rPr lang="en-US" dirty="0"/>
              <a:t> </a:t>
            </a:r>
            <a:r>
              <a:rPr lang="en-US" dirty="0" err="1"/>
              <a:t>jarayonida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aylantirishga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 </a:t>
            </a:r>
            <a:r>
              <a:rPr lang="en-US" dirty="0" err="1"/>
              <a:t>qurilmalardan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yoyida</a:t>
            </a:r>
            <a:r>
              <a:rPr lang="en-US" dirty="0"/>
              <a:t> </a:t>
            </a:r>
            <a:r>
              <a:rPr lang="en-US" dirty="0" err="1"/>
              <a:t>ajralayotgan</a:t>
            </a:r>
            <a:r>
              <a:rPr lang="en-US" dirty="0"/>
              <a:t> </a:t>
            </a:r>
            <a:r>
              <a:rPr lang="en-US" dirty="0" err="1"/>
              <a:t>issiqlikdan</a:t>
            </a:r>
            <a:r>
              <a:rPr lang="en-US" dirty="0"/>
              <a:t> </a:t>
            </a:r>
            <a:r>
              <a:rPr lang="en-US" dirty="0" err="1"/>
              <a:t>foydalanishiga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 </a:t>
            </a:r>
            <a:r>
              <a:rPr lang="en-US" dirty="0" err="1"/>
              <a:t>qurilmalarga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tga</a:t>
            </a:r>
            <a:r>
              <a:rPr lang="en-US" dirty="0"/>
              <a:t> </a:t>
            </a:r>
            <a:r>
              <a:rPr lang="en-US" dirty="0" err="1"/>
              <a:t>chidamli</a:t>
            </a:r>
            <a:r>
              <a:rPr lang="en-US" dirty="0"/>
              <a:t> </a:t>
            </a:r>
            <a:r>
              <a:rPr lang="en-US" dirty="0" err="1"/>
              <a:t>materiallarni</a:t>
            </a:r>
            <a:r>
              <a:rPr lang="en-US" dirty="0"/>
              <a:t> </a:t>
            </a:r>
            <a:r>
              <a:rPr lang="en-US" dirty="0" err="1"/>
              <a:t>eritish</a:t>
            </a:r>
            <a:r>
              <a:rPr lang="en-US" dirty="0"/>
              <a:t>, </a:t>
            </a:r>
            <a:r>
              <a:rPr lang="en-US" dirty="0" err="1"/>
              <a:t>fosfor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rudnotermik</a:t>
            </a:r>
            <a:r>
              <a:rPr lang="en-US" dirty="0"/>
              <a:t> </a:t>
            </a:r>
            <a:r>
              <a:rPr lang="en-US" dirty="0" err="1"/>
              <a:t>pechlar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eritish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rafinasiya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vakuum</a:t>
            </a:r>
            <a:r>
              <a:rPr lang="en-US" dirty="0"/>
              <a:t> -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pechlarini</a:t>
            </a:r>
            <a:r>
              <a:rPr lang="en-US" dirty="0"/>
              <a:t>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nometall</a:t>
            </a:r>
            <a:r>
              <a:rPr lang="en-US" dirty="0"/>
              <a:t> (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lmagan</a:t>
            </a:r>
            <a:r>
              <a:rPr lang="en-US" dirty="0"/>
              <a:t>) </a:t>
            </a:r>
            <a:r>
              <a:rPr lang="en-US" dirty="0" err="1"/>
              <a:t>materiallarga</a:t>
            </a:r>
            <a:r>
              <a:rPr lang="en-US" dirty="0"/>
              <a:t> </a:t>
            </a:r>
            <a:r>
              <a:rPr lang="en-US" dirty="0" err="1"/>
              <a:t>plazmali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plazma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ususlida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qurilmalarni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rsatish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qurilmalarda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eritish</a:t>
            </a:r>
            <a:r>
              <a:rPr lang="en-US" dirty="0"/>
              <a:t>, </a:t>
            </a:r>
            <a:r>
              <a:rPr lang="en-US" dirty="0" err="1"/>
              <a:t>yuzalarga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qoplamalarini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jarayonlarni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qurilmalarida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chiqayotgan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(</a:t>
            </a:r>
            <a:r>
              <a:rPr lang="en-US" dirty="0" err="1"/>
              <a:t>quvvati</a:t>
            </a:r>
            <a:r>
              <a:rPr lang="en-US" dirty="0"/>
              <a:t>) </a:t>
            </a:r>
            <a:r>
              <a:rPr lang="en-US" dirty="0" err="1"/>
              <a:t>yoyning</a:t>
            </a:r>
            <a:r>
              <a:rPr lang="en-US" dirty="0"/>
              <a:t> </a:t>
            </a:r>
            <a:r>
              <a:rPr lang="en-US" dirty="0" err="1"/>
              <a:t>tayanch</a:t>
            </a:r>
            <a:r>
              <a:rPr lang="en-US" dirty="0"/>
              <a:t> </a:t>
            </a:r>
            <a:r>
              <a:rPr lang="en-US" dirty="0" err="1"/>
              <a:t>nuqtalariga</a:t>
            </a:r>
            <a:r>
              <a:rPr lang="en-US" dirty="0"/>
              <a:t> (</a:t>
            </a:r>
            <a:r>
              <a:rPr lang="en-US" dirty="0" err="1"/>
              <a:t>katod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anod</a:t>
            </a:r>
            <a:r>
              <a:rPr lang="en-US" dirty="0"/>
              <a:t> «dog</a:t>
            </a:r>
            <a:r>
              <a:rPr lang="en-US" b="1" dirty="0"/>
              <a:t>‘</a:t>
            </a:r>
            <a:r>
              <a:rPr lang="en-US" dirty="0"/>
              <a:t>» </a:t>
            </a:r>
            <a:r>
              <a:rPr lang="en-US" dirty="0" err="1"/>
              <a:t>lariga</a:t>
            </a:r>
            <a:r>
              <a:rPr lang="en-US" dirty="0"/>
              <a:t>)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g</a:t>
            </a:r>
            <a:r>
              <a:rPr lang="en-US" b="1" dirty="0" err="1"/>
              <a:t>‘</a:t>
            </a:r>
            <a:r>
              <a:rPr lang="en-US" dirty="0" err="1"/>
              <a:t>ri</a:t>
            </a:r>
            <a:r>
              <a:rPr lang="en-US" dirty="0"/>
              <a:t> </a:t>
            </a:r>
            <a:r>
              <a:rPr lang="en-US" dirty="0" err="1"/>
              <a:t>kelishi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jarayonining</a:t>
            </a:r>
            <a:r>
              <a:rPr lang="en-US" dirty="0"/>
              <a:t> </a:t>
            </a:r>
            <a:r>
              <a:rPr lang="en-US" dirty="0" err="1"/>
              <a:t>borishiga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yoyining</a:t>
            </a:r>
            <a:r>
              <a:rPr lang="en-US" dirty="0"/>
              <a:t> «</a:t>
            </a:r>
            <a:r>
              <a:rPr lang="en-US" dirty="0" err="1"/>
              <a:t>ustun</a:t>
            </a:r>
            <a:r>
              <a:rPr lang="en-US" dirty="0"/>
              <a:t>» </a:t>
            </a:r>
            <a:r>
              <a:rPr lang="en-US" dirty="0" err="1"/>
              <a:t>qismi</a:t>
            </a:r>
            <a:r>
              <a:rPr lang="en-US" dirty="0"/>
              <a:t> ham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</a:t>
            </a:r>
            <a:r>
              <a:rPr lang="en-US" dirty="0"/>
              <a:t> </a:t>
            </a:r>
            <a:r>
              <a:rPr lang="en-US" dirty="0" err="1"/>
              <a:t>ta’sirini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rsatadi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Elektron</a:t>
            </a:r>
            <a:r>
              <a:rPr lang="en-US" dirty="0"/>
              <a:t> - </a:t>
            </a:r>
            <a:r>
              <a:rPr lang="en-US" dirty="0" err="1"/>
              <a:t>nurli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lazer</a:t>
            </a:r>
            <a:r>
              <a:rPr lang="en-US" dirty="0"/>
              <a:t> </a:t>
            </a:r>
            <a:r>
              <a:rPr lang="en-US" dirty="0" err="1"/>
              <a:t>qurilmalarida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enegiyasi</a:t>
            </a:r>
            <a:r>
              <a:rPr lang="en-US" dirty="0"/>
              <a:t> </a:t>
            </a:r>
            <a:r>
              <a:rPr lang="en-US" dirty="0" err="1"/>
              <a:t>razryad</a:t>
            </a:r>
            <a:r>
              <a:rPr lang="en-US" dirty="0"/>
              <a:t> </a:t>
            </a:r>
            <a:r>
              <a:rPr lang="en-US" dirty="0" err="1"/>
              <a:t>kanalidagi</a:t>
            </a:r>
            <a:r>
              <a:rPr lang="en-US" dirty="0"/>
              <a:t> </a:t>
            </a:r>
            <a:r>
              <a:rPr lang="en-US" dirty="0" err="1"/>
              <a:t>suyuqlikdan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kuchdagi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impuls</a:t>
            </a:r>
            <a:r>
              <a:rPr lang="en-US" dirty="0"/>
              <a:t> </a:t>
            </a:r>
            <a:r>
              <a:rPr lang="en-US" dirty="0" err="1"/>
              <a:t>rejimida</a:t>
            </a:r>
            <a:r>
              <a:rPr lang="en-US" dirty="0"/>
              <a:t> </a:t>
            </a:r>
            <a:r>
              <a:rPr lang="en-US" dirty="0" err="1"/>
              <a:t>oqishi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82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0000" lnSpcReduction="20000"/>
          </a:bodyPr>
          <a:lstStyle/>
          <a:p>
            <a:pPr latinLnBrk="1"/>
            <a:r>
              <a:rPr lang="en-US" b="1" i="1" dirty="0" err="1" smtClean="0"/>
              <a:t>Elektr</a:t>
            </a:r>
            <a:r>
              <a:rPr lang="en-US" b="1" i="1" dirty="0" smtClean="0"/>
              <a:t> </a:t>
            </a:r>
            <a:r>
              <a:rPr lang="en-US" b="1" i="1" dirty="0" err="1"/>
              <a:t>tokining</a:t>
            </a:r>
            <a:r>
              <a:rPr lang="en-US" b="1" i="1" dirty="0"/>
              <a:t> </a:t>
            </a:r>
            <a:r>
              <a:rPr lang="en-US" b="1" i="1" dirty="0" err="1"/>
              <a:t>pirovard</a:t>
            </a:r>
            <a:r>
              <a:rPr lang="en-US" b="1" i="1" dirty="0"/>
              <a:t> </a:t>
            </a:r>
            <a:r>
              <a:rPr lang="en-US" b="1" i="1" dirty="0" err="1"/>
              <a:t>elektrokimyoviy</a:t>
            </a:r>
            <a:r>
              <a:rPr lang="en-US" b="1" i="1" dirty="0"/>
              <a:t> </a:t>
            </a:r>
            <a:r>
              <a:rPr lang="en-US" b="1" i="1" dirty="0" err="1"/>
              <a:t>ta’siriga</a:t>
            </a:r>
            <a:r>
              <a:rPr lang="en-US" b="1" i="1" dirty="0"/>
              <a:t> </a:t>
            </a:r>
            <a:r>
              <a:rPr lang="en-US" b="1" i="1" dirty="0" err="1"/>
              <a:t>asoslangan</a:t>
            </a:r>
            <a:r>
              <a:rPr lang="en-US" b="1" i="1" dirty="0"/>
              <a:t> </a:t>
            </a:r>
            <a:r>
              <a:rPr lang="en-US" b="1" i="1" dirty="0" err="1"/>
              <a:t>qurilmalar</a:t>
            </a:r>
            <a:r>
              <a:rPr lang="en-US" dirty="0"/>
              <a:t>. 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toifasiga</a:t>
            </a:r>
            <a:r>
              <a:rPr lang="en-US" dirty="0"/>
              <a:t> </a:t>
            </a:r>
            <a:r>
              <a:rPr lang="en-US" dirty="0" err="1"/>
              <a:t>eritma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qorishma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to‘ldiriladigan</a:t>
            </a:r>
            <a:r>
              <a:rPr lang="en-US" dirty="0"/>
              <a:t> </a:t>
            </a:r>
            <a:r>
              <a:rPr lang="en-US" dirty="0" err="1"/>
              <a:t>elekroliz</a:t>
            </a:r>
            <a:r>
              <a:rPr lang="en-US" dirty="0"/>
              <a:t> </a:t>
            </a:r>
            <a:r>
              <a:rPr lang="en-US" dirty="0" err="1"/>
              <a:t>vannalari</a:t>
            </a:r>
            <a:r>
              <a:rPr lang="en-US" dirty="0"/>
              <a:t>, </a:t>
            </a:r>
            <a:r>
              <a:rPr lang="en-US" dirty="0" err="1"/>
              <a:t>yuzalarga</a:t>
            </a:r>
            <a:r>
              <a:rPr lang="en-US" dirty="0"/>
              <a:t> </a:t>
            </a:r>
            <a:r>
              <a:rPr lang="en-US" dirty="0" err="1"/>
              <a:t>himoyalash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dekorativ</a:t>
            </a:r>
            <a:r>
              <a:rPr lang="en-US" dirty="0"/>
              <a:t> </a:t>
            </a:r>
            <a:r>
              <a:rPr lang="en-US" dirty="0" err="1"/>
              <a:t>qoplamalar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galvanoplastika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maxsulot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elektrolitlarda</a:t>
            </a:r>
            <a:r>
              <a:rPr lang="en-US" dirty="0"/>
              <a:t> </a:t>
            </a:r>
            <a:r>
              <a:rPr lang="en-US" dirty="0" err="1"/>
              <a:t>elektrokimyoviy</a:t>
            </a:r>
            <a:r>
              <a:rPr lang="en-US" dirty="0"/>
              <a:t> -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 smtClean="0"/>
              <a:t>Elektromexanik</a:t>
            </a:r>
            <a:r>
              <a:rPr lang="en-US" b="1" i="1" dirty="0" smtClean="0"/>
              <a:t> </a:t>
            </a:r>
            <a:r>
              <a:rPr lang="en-US" b="1" i="1" dirty="0" err="1"/>
              <a:t>qurilmalar</a:t>
            </a:r>
            <a:r>
              <a:rPr lang="en-US" dirty="0"/>
              <a:t>. 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qurilmalarda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berilayotgan</a:t>
            </a:r>
            <a:r>
              <a:rPr lang="en-US" dirty="0"/>
              <a:t> </a:t>
            </a:r>
            <a:r>
              <a:rPr lang="en-US" dirty="0" err="1"/>
              <a:t>materiallardan</a:t>
            </a:r>
            <a:r>
              <a:rPr lang="en-US" dirty="0"/>
              <a:t> </a:t>
            </a:r>
            <a:r>
              <a:rPr lang="en-US" dirty="0" err="1"/>
              <a:t>impuls</a:t>
            </a:r>
            <a:r>
              <a:rPr lang="en-US" dirty="0"/>
              <a:t> </a:t>
            </a:r>
            <a:r>
              <a:rPr lang="en-US" dirty="0" err="1"/>
              <a:t>rejimidagi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oqib</a:t>
            </a:r>
            <a:r>
              <a:rPr lang="en-US" dirty="0"/>
              <a:t> </a:t>
            </a:r>
            <a:r>
              <a:rPr lang="en-US" dirty="0" err="1"/>
              <a:t>o‘tishi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kuchlar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bo‘lishiga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qurilmalarning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sinfini</a:t>
            </a:r>
            <a:r>
              <a:rPr lang="en-US" dirty="0"/>
              <a:t> </a:t>
            </a:r>
            <a:r>
              <a:rPr lang="en-US" dirty="0" err="1"/>
              <a:t>ultratovush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ishlovchi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ultratovush</a:t>
            </a:r>
            <a:r>
              <a:rPr lang="en-US" dirty="0"/>
              <a:t> </a:t>
            </a:r>
            <a:r>
              <a:rPr lang="en-US" dirty="0" err="1"/>
              <a:t>generatorlaridan</a:t>
            </a:r>
            <a:r>
              <a:rPr lang="en-US" dirty="0"/>
              <a:t> </a:t>
            </a:r>
            <a:r>
              <a:rPr lang="en-US" dirty="0" err="1"/>
              <a:t>berilayotgan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chastotadagi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tebranishlar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 smtClean="0"/>
              <a:t>Elektrokinetik</a:t>
            </a:r>
            <a:r>
              <a:rPr lang="en-US" b="1" i="1" dirty="0" smtClean="0"/>
              <a:t> </a:t>
            </a:r>
            <a:r>
              <a:rPr lang="en-US" b="1" i="1" dirty="0" err="1"/>
              <a:t>qurilmalar</a:t>
            </a:r>
            <a:r>
              <a:rPr lang="en-US" dirty="0"/>
              <a:t>. 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harakatdagi</a:t>
            </a:r>
            <a:r>
              <a:rPr lang="en-US" dirty="0"/>
              <a:t> </a:t>
            </a:r>
            <a:r>
              <a:rPr lang="en-US" dirty="0" err="1"/>
              <a:t>zarrachalar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aylantirishga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 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toifasiga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- ion </a:t>
            </a:r>
            <a:r>
              <a:rPr lang="en-US" dirty="0" err="1"/>
              <a:t>texnologiyalarga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filtrlari</a:t>
            </a:r>
            <a:r>
              <a:rPr lang="en-US" dirty="0"/>
              <a:t>, </a:t>
            </a:r>
            <a:r>
              <a:rPr lang="en-US" dirty="0" err="1"/>
              <a:t>poroshok</a:t>
            </a:r>
            <a:r>
              <a:rPr lang="en-US" dirty="0"/>
              <a:t> </a:t>
            </a:r>
            <a:r>
              <a:rPr lang="en-US" dirty="0" err="1"/>
              <a:t>materiallari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emulsiyalarni</a:t>
            </a:r>
            <a:r>
              <a:rPr lang="en-US" dirty="0"/>
              <a:t> </a:t>
            </a:r>
            <a:r>
              <a:rPr lang="en-US" dirty="0" err="1"/>
              <a:t>ajratish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bo‘yoqlash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oqava</a:t>
            </a:r>
            <a:r>
              <a:rPr lang="en-US" dirty="0"/>
              <a:t> </a:t>
            </a:r>
            <a:r>
              <a:rPr lang="en-US" dirty="0" err="1"/>
              <a:t>suvlarni</a:t>
            </a:r>
            <a:r>
              <a:rPr lang="en-US" dirty="0"/>
              <a:t> </a:t>
            </a:r>
            <a:r>
              <a:rPr lang="en-US" dirty="0" err="1"/>
              <a:t>tozalash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608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qurilmalarni</a:t>
            </a:r>
            <a:r>
              <a:rPr lang="en-US" dirty="0"/>
              <a:t> </a:t>
            </a:r>
            <a:r>
              <a:rPr lang="en-US" dirty="0" err="1"/>
              <a:t>yuqoridagi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tartibda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guruxlarga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bo</a:t>
            </a:r>
            <a:r>
              <a:rPr lang="en-US" b="1" dirty="0" err="1"/>
              <a:t>‘</a:t>
            </a:r>
            <a:r>
              <a:rPr lang="en-US" dirty="0" err="1"/>
              <a:t>lish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shartli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oshirilgan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ko’plab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paytning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zida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zgarishi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 Bu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rnida</a:t>
            </a:r>
            <a:r>
              <a:rPr lang="en-US" dirty="0"/>
              <a:t>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jarayonlarining</a:t>
            </a:r>
            <a:r>
              <a:rPr lang="en-US" dirty="0"/>
              <a:t> </a:t>
            </a:r>
            <a:r>
              <a:rPr lang="en-US" dirty="0" err="1"/>
              <a:t>imkoniyatlarini</a:t>
            </a:r>
            <a:r>
              <a:rPr lang="en-US" dirty="0"/>
              <a:t> </a:t>
            </a:r>
            <a:r>
              <a:rPr lang="en-US" dirty="0" err="1"/>
              <a:t>yanada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pligini</a:t>
            </a:r>
            <a:r>
              <a:rPr lang="en-US" dirty="0"/>
              <a:t> </a:t>
            </a:r>
            <a:r>
              <a:rPr lang="en-US" dirty="0" err="1"/>
              <a:t>isbotlaydi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jarayonlarining</a:t>
            </a:r>
            <a:r>
              <a:rPr lang="en-US" dirty="0"/>
              <a:t> </a:t>
            </a:r>
            <a:r>
              <a:rPr lang="en-US" dirty="0" err="1"/>
              <a:t>rivojlanish</a:t>
            </a:r>
            <a:r>
              <a:rPr lang="en-US" dirty="0"/>
              <a:t> </a:t>
            </a:r>
            <a:r>
              <a:rPr lang="en-US" dirty="0" err="1"/>
              <a:t>tarixi</a:t>
            </a:r>
            <a:r>
              <a:rPr lang="en-US" dirty="0"/>
              <a:t>, </a:t>
            </a:r>
            <a:r>
              <a:rPr lang="en-US" dirty="0" err="1"/>
              <a:t>rus</a:t>
            </a:r>
            <a:r>
              <a:rPr lang="en-US" dirty="0"/>
              <a:t> </a:t>
            </a:r>
            <a:r>
              <a:rPr lang="en-US" dirty="0" err="1"/>
              <a:t>fiziki</a:t>
            </a:r>
            <a:r>
              <a:rPr lang="en-US" dirty="0"/>
              <a:t> B.B. </a:t>
            </a:r>
            <a:r>
              <a:rPr lang="en-US" dirty="0" err="1"/>
              <a:t>Petrov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1801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yoyini</a:t>
            </a:r>
            <a:r>
              <a:rPr lang="en-US" dirty="0"/>
              <a:t> </a:t>
            </a:r>
            <a:r>
              <a:rPr lang="en-US" dirty="0" err="1"/>
              <a:t>kashf</a:t>
            </a:r>
            <a:r>
              <a:rPr lang="en-US" dirty="0"/>
              <a:t> </a:t>
            </a:r>
            <a:r>
              <a:rPr lang="en-US" dirty="0" err="1"/>
              <a:t>etilishi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boshlangan</a:t>
            </a:r>
            <a:r>
              <a:rPr lang="en-US" dirty="0"/>
              <a:t> deb </a:t>
            </a:r>
            <a:r>
              <a:rPr lang="en-US" dirty="0" err="1"/>
              <a:t>hisoblab</a:t>
            </a:r>
            <a:r>
              <a:rPr lang="en-US" dirty="0"/>
              <a:t> </a:t>
            </a:r>
            <a:r>
              <a:rPr lang="en-US" dirty="0" err="1"/>
              <a:t>kelinadi</a:t>
            </a:r>
            <a:r>
              <a:rPr lang="en-US" dirty="0"/>
              <a:t>.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sha</a:t>
            </a:r>
            <a:r>
              <a:rPr lang="en-US" dirty="0"/>
              <a:t> </a:t>
            </a:r>
            <a:r>
              <a:rPr lang="en-US" dirty="0" err="1"/>
              <a:t>davrda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quvvatdagi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manbaalari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quvvatdagi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masofaga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hali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rivojlangani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,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XIX </a:t>
            </a:r>
            <a:r>
              <a:rPr lang="en-US" dirty="0" err="1"/>
              <a:t>asrning</a:t>
            </a:r>
            <a:r>
              <a:rPr lang="en-US" dirty="0"/>
              <a:t> </a:t>
            </a:r>
            <a:r>
              <a:rPr lang="en-US" dirty="0" err="1"/>
              <a:t>oxirlarigacha</a:t>
            </a:r>
            <a:r>
              <a:rPr lang="en-US" dirty="0"/>
              <a:t> </a:t>
            </a:r>
            <a:r>
              <a:rPr lang="en-US" dirty="0" err="1"/>
              <a:t>sezilarli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rivojlana</a:t>
            </a:r>
            <a:r>
              <a:rPr lang="en-US" dirty="0"/>
              <a:t> </a:t>
            </a:r>
            <a:r>
              <a:rPr lang="en-US" dirty="0" err="1"/>
              <a:t>olmagan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chet</a:t>
            </a:r>
            <a:r>
              <a:rPr lang="en-US" dirty="0"/>
              <a:t> </a:t>
            </a:r>
            <a:r>
              <a:rPr lang="en-US" dirty="0" err="1"/>
              <a:t>davlatlarda</a:t>
            </a:r>
            <a:r>
              <a:rPr lang="en-US" dirty="0"/>
              <a:t> </a:t>
            </a:r>
            <a:r>
              <a:rPr lang="en-US" dirty="0" err="1"/>
              <a:t>tayyorlangan</a:t>
            </a:r>
            <a:r>
              <a:rPr lang="en-US" dirty="0"/>
              <a:t> </a:t>
            </a:r>
            <a:r>
              <a:rPr lang="en-US" dirty="0" err="1"/>
              <a:t>pechlar</a:t>
            </a:r>
            <a:r>
              <a:rPr lang="en-US" dirty="0"/>
              <a:t>, </a:t>
            </a:r>
            <a:r>
              <a:rPr lang="en-US" dirty="0" err="1"/>
              <a:t>Rossiyaga</a:t>
            </a:r>
            <a:r>
              <a:rPr lang="en-US" dirty="0"/>
              <a:t> </a:t>
            </a:r>
            <a:r>
              <a:rPr lang="en-US" dirty="0" err="1"/>
              <a:t>aynan</a:t>
            </a:r>
            <a:r>
              <a:rPr lang="en-US" dirty="0"/>
              <a:t> XIX </a:t>
            </a:r>
            <a:r>
              <a:rPr lang="en-US" dirty="0" err="1"/>
              <a:t>asrning</a:t>
            </a:r>
            <a:r>
              <a:rPr lang="en-US" dirty="0"/>
              <a:t> </a:t>
            </a:r>
            <a:r>
              <a:rPr lang="en-US" dirty="0" err="1"/>
              <a:t>oxirlarida</a:t>
            </a:r>
            <a:r>
              <a:rPr lang="en-US" dirty="0"/>
              <a:t> </a:t>
            </a:r>
            <a:r>
              <a:rPr lang="en-US" dirty="0" err="1"/>
              <a:t>kelitirilgan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«</a:t>
            </a:r>
            <a:r>
              <a:rPr lang="en-US" dirty="0" err="1"/>
              <a:t>rus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pechi</a:t>
            </a:r>
            <a:r>
              <a:rPr lang="en-US" dirty="0"/>
              <a:t>» 1901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rus</a:t>
            </a:r>
            <a:r>
              <a:rPr lang="en-US" dirty="0"/>
              <a:t> </a:t>
            </a:r>
            <a:r>
              <a:rPr lang="en-US" dirty="0" err="1"/>
              <a:t>muxandis</a:t>
            </a:r>
            <a:r>
              <a:rPr lang="en-US" dirty="0"/>
              <a:t> </a:t>
            </a:r>
            <a:r>
              <a:rPr lang="en-US" dirty="0" err="1"/>
              <a:t>fiziki</a:t>
            </a:r>
            <a:r>
              <a:rPr lang="en-US" dirty="0"/>
              <a:t> B.P. </a:t>
            </a:r>
            <a:r>
              <a:rPr lang="en-US" dirty="0" err="1"/>
              <a:t>Ijevskiy</a:t>
            </a:r>
            <a:r>
              <a:rPr lang="en-US" dirty="0"/>
              <a:t> </a:t>
            </a:r>
            <a:r>
              <a:rPr lang="en-US" dirty="0" err="1"/>
              <a:t>loyixasi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yaratilgan</a:t>
            </a:r>
            <a:r>
              <a:rPr lang="en-US" dirty="0"/>
              <a:t>. </a:t>
            </a:r>
            <a:r>
              <a:rPr lang="en-US" dirty="0" err="1"/>
              <a:t>Elektrotexnolgik</a:t>
            </a:r>
            <a:r>
              <a:rPr lang="en-US" dirty="0"/>
              <a:t> </a:t>
            </a:r>
            <a:r>
              <a:rPr lang="en-US" dirty="0" err="1"/>
              <a:t>jarayonlarining</a:t>
            </a:r>
            <a:r>
              <a:rPr lang="en-US" dirty="0"/>
              <a:t>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rivojiga</a:t>
            </a:r>
            <a:r>
              <a:rPr lang="en-US" dirty="0"/>
              <a:t> A.N. </a:t>
            </a:r>
            <a:r>
              <a:rPr lang="en-US" dirty="0" err="1"/>
              <a:t>Lodigin</a:t>
            </a:r>
            <a:r>
              <a:rPr lang="en-US" dirty="0"/>
              <a:t>, C.C. </a:t>
            </a:r>
            <a:r>
              <a:rPr lang="en-US" dirty="0" err="1"/>
              <a:t>Shteynberg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A.F. </a:t>
            </a:r>
            <a:r>
              <a:rPr lang="en-US" dirty="0" err="1"/>
              <a:t>Garmolinlar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metallurgiyasi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, C.I. </a:t>
            </a:r>
            <a:r>
              <a:rPr lang="en-US" dirty="0" err="1"/>
              <a:t>Telniy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zanjiri</a:t>
            </a:r>
            <a:r>
              <a:rPr lang="en-US" dirty="0"/>
              <a:t> </a:t>
            </a:r>
            <a:r>
              <a:rPr lang="en-US" dirty="0" err="1"/>
              <a:t>nazariyasi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yicha</a:t>
            </a:r>
            <a:r>
              <a:rPr lang="en-US" dirty="0"/>
              <a:t>, M.C. </a:t>
            </a:r>
            <a:r>
              <a:rPr lang="en-US" dirty="0" err="1"/>
              <a:t>Maksimenko</a:t>
            </a:r>
            <a:r>
              <a:rPr lang="en-US" dirty="0"/>
              <a:t> - </a:t>
            </a:r>
            <a:r>
              <a:rPr lang="en-US" dirty="0" err="1"/>
              <a:t>metallar</a:t>
            </a:r>
            <a:r>
              <a:rPr lang="en-US" dirty="0"/>
              <a:t> </a:t>
            </a:r>
            <a:r>
              <a:rPr lang="en-US" dirty="0" err="1"/>
              <a:t>elektrotermiyasi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, B.P. </a:t>
            </a:r>
            <a:r>
              <a:rPr lang="en-US" dirty="0" err="1"/>
              <a:t>Vologdin</a:t>
            </a:r>
            <a:r>
              <a:rPr lang="en-US" dirty="0"/>
              <a:t> - </a:t>
            </a:r>
            <a:r>
              <a:rPr lang="en-US" dirty="0" err="1"/>
              <a:t>metallarini</a:t>
            </a:r>
            <a:r>
              <a:rPr lang="en-US" dirty="0"/>
              <a:t> </a:t>
            </a:r>
            <a:r>
              <a:rPr lang="en-US" dirty="0" err="1"/>
              <a:t>induksion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usullari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, N.N. </a:t>
            </a:r>
            <a:r>
              <a:rPr lang="en-US" dirty="0" err="1"/>
              <a:t>Benardos</a:t>
            </a:r>
            <a:r>
              <a:rPr lang="en-US" dirty="0"/>
              <a:t>, N.G. </a:t>
            </a:r>
            <a:r>
              <a:rPr lang="en-US" dirty="0" err="1"/>
              <a:t>Slavyanov</a:t>
            </a:r>
            <a:r>
              <a:rPr lang="en-US" dirty="0"/>
              <a:t>, O.E. </a:t>
            </a:r>
            <a:r>
              <a:rPr lang="en-US" dirty="0" err="1"/>
              <a:t>Patonlar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, A.B. </a:t>
            </a:r>
            <a:r>
              <a:rPr lang="en-US" dirty="0" err="1"/>
              <a:t>Netushil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tkazgich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dielektriklarni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nazariyasi</a:t>
            </a:r>
            <a:r>
              <a:rPr lang="en-US" dirty="0"/>
              <a:t> </a:t>
            </a:r>
            <a:r>
              <a:rPr lang="en-US" dirty="0" err="1"/>
              <a:t>soxasida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A.D. </a:t>
            </a:r>
            <a:r>
              <a:rPr lang="en-US" dirty="0" err="1"/>
              <a:t>Svenchanskiy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vakuum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 </a:t>
            </a:r>
            <a:r>
              <a:rPr lang="en-US" dirty="0" err="1"/>
              <a:t>nazariyasi</a:t>
            </a:r>
            <a:r>
              <a:rPr lang="en-US" dirty="0"/>
              <a:t> </a:t>
            </a:r>
            <a:r>
              <a:rPr lang="en-US" dirty="0" err="1"/>
              <a:t>soxasi</a:t>
            </a:r>
            <a:r>
              <a:rPr lang="en-US" dirty="0"/>
              <a:t> </a:t>
            </a:r>
            <a:r>
              <a:rPr lang="en-US" dirty="0" err="1"/>
              <a:t>izlanishlar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borgan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zlarining</a:t>
            </a:r>
            <a:r>
              <a:rPr lang="en-US" dirty="0"/>
              <a:t> </a:t>
            </a:r>
            <a:r>
              <a:rPr lang="en-US" dirty="0" err="1"/>
              <a:t>salmoqli</a:t>
            </a:r>
            <a:r>
              <a:rPr lang="en-US" dirty="0"/>
              <a:t> </a:t>
            </a:r>
            <a:r>
              <a:rPr lang="en-US" dirty="0" err="1"/>
              <a:t>hissalarini</a:t>
            </a:r>
            <a:r>
              <a:rPr lang="en-US" dirty="0"/>
              <a:t> </a:t>
            </a:r>
            <a:r>
              <a:rPr lang="en-US" dirty="0" err="1"/>
              <a:t>qo</a:t>
            </a:r>
            <a:r>
              <a:rPr lang="en-US" b="1" dirty="0" err="1"/>
              <a:t>‘</a:t>
            </a:r>
            <a:r>
              <a:rPr lang="en-US" dirty="0" err="1"/>
              <a:t>shdilar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97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Autofit/>
          </a:bodyPr>
          <a:lstStyle/>
          <a:p>
            <a:pPr latinLnBrk="1"/>
            <a:r>
              <a:rPr lang="en-US" sz="1500" dirty="0"/>
              <a:t>«</a:t>
            </a:r>
            <a:r>
              <a:rPr lang="en-US" sz="1500" b="1" i="1" dirty="0" err="1"/>
              <a:t>Elektrotermiya</a:t>
            </a:r>
            <a:r>
              <a:rPr lang="en-US" sz="1500" dirty="0"/>
              <a:t>» - </a:t>
            </a:r>
            <a:r>
              <a:rPr lang="en-US" sz="1500" dirty="0" err="1"/>
              <a:t>tushunchasi</a:t>
            </a:r>
            <a:r>
              <a:rPr lang="en-US" sz="1500" dirty="0"/>
              <a:t> </a:t>
            </a:r>
            <a:r>
              <a:rPr lang="en-US" sz="1500" dirty="0" err="1"/>
              <a:t>keng</a:t>
            </a:r>
            <a:r>
              <a:rPr lang="en-US" sz="1500" dirty="0"/>
              <a:t> </a:t>
            </a:r>
            <a:r>
              <a:rPr lang="en-US" sz="1500" dirty="0" err="1"/>
              <a:t>ma’noga</a:t>
            </a:r>
            <a:r>
              <a:rPr lang="en-US" sz="1500" dirty="0"/>
              <a:t> </a:t>
            </a:r>
            <a:r>
              <a:rPr lang="en-US" sz="1500" dirty="0" err="1"/>
              <a:t>ega</a:t>
            </a:r>
            <a:r>
              <a:rPr lang="en-US" sz="1500" dirty="0"/>
              <a:t> </a:t>
            </a:r>
            <a:r>
              <a:rPr lang="en-US" sz="1500" dirty="0" err="1"/>
              <a:t>bo‘lib</a:t>
            </a:r>
            <a:r>
              <a:rPr lang="en-US" sz="1500" dirty="0"/>
              <a:t>, </a:t>
            </a:r>
            <a:r>
              <a:rPr lang="en-US" sz="1500" dirty="0" err="1"/>
              <a:t>sanoatning</a:t>
            </a:r>
            <a:r>
              <a:rPr lang="en-US" sz="1500" dirty="0"/>
              <a:t> </a:t>
            </a:r>
            <a:r>
              <a:rPr lang="en-US" sz="1500" dirty="0" err="1"/>
              <a:t>turli</a:t>
            </a:r>
            <a:r>
              <a:rPr lang="en-US" sz="1500" dirty="0"/>
              <a:t> </a:t>
            </a:r>
            <a:r>
              <a:rPr lang="en-US" sz="1500" dirty="0" err="1"/>
              <a:t>soxalarida</a:t>
            </a:r>
            <a:r>
              <a:rPr lang="en-US" sz="1500" dirty="0"/>
              <a:t> </a:t>
            </a:r>
            <a:r>
              <a:rPr lang="en-US" sz="1500" dirty="0" err="1"/>
              <a:t>elektr</a:t>
            </a:r>
            <a:r>
              <a:rPr lang="en-US" sz="1500" dirty="0"/>
              <a:t> </a:t>
            </a:r>
            <a:r>
              <a:rPr lang="en-US" sz="1500" dirty="0" err="1"/>
              <a:t>energiyasini</a:t>
            </a:r>
            <a:r>
              <a:rPr lang="en-US" sz="1500" dirty="0"/>
              <a:t> </a:t>
            </a:r>
            <a:r>
              <a:rPr lang="en-US" sz="1500" dirty="0" err="1"/>
              <a:t>iste’mol</a:t>
            </a:r>
            <a:r>
              <a:rPr lang="en-US" sz="1500" dirty="0"/>
              <a:t> </a:t>
            </a:r>
            <a:r>
              <a:rPr lang="en-US" sz="1500" dirty="0" err="1"/>
              <a:t>qilgan</a:t>
            </a:r>
            <a:r>
              <a:rPr lang="en-US" sz="1500" dirty="0"/>
              <a:t> </a:t>
            </a:r>
            <a:r>
              <a:rPr lang="en-US" sz="1500" dirty="0" err="1"/>
              <a:t>holda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ishlovi</a:t>
            </a:r>
            <a:r>
              <a:rPr lang="en-US" sz="1500" dirty="0"/>
              <a:t> </a:t>
            </a:r>
            <a:r>
              <a:rPr lang="en-US" sz="1500" dirty="0" err="1"/>
              <a:t>beruvchi</a:t>
            </a:r>
            <a:r>
              <a:rPr lang="en-US" sz="1500" dirty="0"/>
              <a:t> </a:t>
            </a:r>
            <a:r>
              <a:rPr lang="en-US" sz="1500" dirty="0" err="1"/>
              <a:t>ko‘plab</a:t>
            </a:r>
            <a:r>
              <a:rPr lang="en-US" sz="1500" dirty="0"/>
              <a:t> </a:t>
            </a:r>
            <a:r>
              <a:rPr lang="en-US" sz="1500" dirty="0" err="1"/>
              <a:t>texnologik</a:t>
            </a:r>
            <a:r>
              <a:rPr lang="en-US" sz="1500" dirty="0"/>
              <a:t> </a:t>
            </a:r>
            <a:r>
              <a:rPr lang="en-US" sz="1500" dirty="0" err="1"/>
              <a:t>jarayonlarni</a:t>
            </a:r>
            <a:r>
              <a:rPr lang="en-US" sz="1500" dirty="0"/>
              <a:t> </a:t>
            </a:r>
            <a:r>
              <a:rPr lang="en-US" sz="1500" dirty="0" err="1"/>
              <a:t>o‘zida</a:t>
            </a:r>
            <a:r>
              <a:rPr lang="en-US" sz="1500" dirty="0"/>
              <a:t> </a:t>
            </a:r>
            <a:r>
              <a:rPr lang="en-US" sz="1500" dirty="0" err="1"/>
              <a:t>mujassamlashtiradi</a:t>
            </a:r>
            <a:r>
              <a:rPr lang="en-US" sz="1500" dirty="0"/>
              <a:t>.</a:t>
            </a:r>
            <a:endParaRPr lang="ru-RU" sz="1500" dirty="0"/>
          </a:p>
          <a:p>
            <a:r>
              <a:rPr lang="en-US" sz="1500" dirty="0" err="1"/>
              <a:t>Organik</a:t>
            </a:r>
            <a:r>
              <a:rPr lang="en-US" sz="1500" dirty="0"/>
              <a:t> </a:t>
            </a:r>
            <a:r>
              <a:rPr lang="en-US" sz="1500" dirty="0" err="1"/>
              <a:t>yoqilg</a:t>
            </a:r>
            <a:r>
              <a:rPr lang="en-US" sz="1500" b="1" dirty="0" err="1"/>
              <a:t>‘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hisobiga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ishlovi</a:t>
            </a:r>
            <a:r>
              <a:rPr lang="en-US" sz="1500" dirty="0"/>
              <a:t> </a:t>
            </a:r>
            <a:r>
              <a:rPr lang="en-US" sz="1500" dirty="0" err="1"/>
              <a:t>berishga</a:t>
            </a:r>
            <a:r>
              <a:rPr lang="en-US" sz="1500" dirty="0"/>
              <a:t> </a:t>
            </a:r>
            <a:r>
              <a:rPr lang="en-US" sz="1500" dirty="0" err="1"/>
              <a:t>nisbatan</a:t>
            </a:r>
            <a:r>
              <a:rPr lang="en-US" sz="1500" dirty="0"/>
              <a:t> </a:t>
            </a:r>
            <a:r>
              <a:rPr lang="en-US" sz="1500" dirty="0" err="1"/>
              <a:t>elektr</a:t>
            </a:r>
            <a:r>
              <a:rPr lang="en-US" sz="1500" dirty="0"/>
              <a:t> </a:t>
            </a:r>
            <a:r>
              <a:rPr lang="en-US" sz="1500" dirty="0" err="1"/>
              <a:t>energiyasidan</a:t>
            </a:r>
            <a:r>
              <a:rPr lang="en-US" sz="1500" dirty="0"/>
              <a:t> </a:t>
            </a:r>
            <a:r>
              <a:rPr lang="en-US" sz="1500" dirty="0" err="1"/>
              <a:t>foydalanib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ishlovi</a:t>
            </a:r>
            <a:r>
              <a:rPr lang="en-US" sz="1500" dirty="0"/>
              <a:t> </a:t>
            </a:r>
            <a:r>
              <a:rPr lang="en-US" sz="1500" dirty="0" err="1"/>
              <a:t>berish</a:t>
            </a:r>
            <a:r>
              <a:rPr lang="en-US" sz="1500" dirty="0"/>
              <a:t> </a:t>
            </a:r>
            <a:r>
              <a:rPr lang="en-US" sz="1500" dirty="0" err="1"/>
              <a:t>jarayonlari</a:t>
            </a:r>
            <a:r>
              <a:rPr lang="en-US" sz="1500" dirty="0"/>
              <a:t> </a:t>
            </a:r>
            <a:r>
              <a:rPr lang="en-US" sz="1500" dirty="0" err="1"/>
              <a:t>qator</a:t>
            </a:r>
            <a:r>
              <a:rPr lang="en-US" sz="1500" dirty="0"/>
              <a:t> </a:t>
            </a:r>
            <a:r>
              <a:rPr lang="en-US" sz="1500" dirty="0" err="1"/>
              <a:t>afzalliklarga</a:t>
            </a:r>
            <a:r>
              <a:rPr lang="en-US" sz="1500" dirty="0"/>
              <a:t> </a:t>
            </a:r>
            <a:r>
              <a:rPr lang="en-US" sz="1500" dirty="0" err="1"/>
              <a:t>ega</a:t>
            </a:r>
            <a:r>
              <a:rPr lang="en-US" sz="1500" dirty="0"/>
              <a:t>. </a:t>
            </a:r>
            <a:r>
              <a:rPr lang="en-US" sz="1500" dirty="0" err="1"/>
              <a:t>Bular</a:t>
            </a:r>
            <a:r>
              <a:rPr lang="en-US" sz="1500" dirty="0"/>
              <a:t> </a:t>
            </a:r>
            <a:r>
              <a:rPr lang="en-US" sz="1500" dirty="0" err="1"/>
              <a:t>tashqi</a:t>
            </a:r>
            <a:r>
              <a:rPr lang="en-US" sz="1500" dirty="0"/>
              <a:t> </a:t>
            </a:r>
            <a:r>
              <a:rPr lang="en-US" sz="1500" dirty="0" err="1"/>
              <a:t>muxit</a:t>
            </a:r>
            <a:r>
              <a:rPr lang="en-US" sz="1500" dirty="0"/>
              <a:t> </a:t>
            </a:r>
            <a:r>
              <a:rPr lang="en-US" sz="1500" dirty="0" err="1"/>
              <a:t>ifloslanishining</a:t>
            </a:r>
            <a:r>
              <a:rPr lang="en-US" sz="1500" dirty="0"/>
              <a:t> </a:t>
            </a:r>
            <a:r>
              <a:rPr lang="en-US" sz="1500" dirty="0" err="1"/>
              <a:t>keskin</a:t>
            </a:r>
            <a:r>
              <a:rPr lang="en-US" sz="1500" dirty="0"/>
              <a:t> </a:t>
            </a:r>
            <a:r>
              <a:rPr lang="en-US" sz="1500" dirty="0" err="1"/>
              <a:t>kamayishi</a:t>
            </a:r>
            <a:r>
              <a:rPr lang="en-US" sz="1500" dirty="0"/>
              <a:t>; </a:t>
            </a:r>
            <a:r>
              <a:rPr lang="en-US" sz="1500" dirty="0" err="1"/>
              <a:t>haroratning</a:t>
            </a:r>
            <a:r>
              <a:rPr lang="en-US" sz="1500" dirty="0"/>
              <a:t> </a:t>
            </a:r>
            <a:r>
              <a:rPr lang="en-US" sz="1500" dirty="0" err="1"/>
              <a:t>aniq</a:t>
            </a:r>
            <a:r>
              <a:rPr lang="en-US" sz="1500" dirty="0"/>
              <a:t> </a:t>
            </a:r>
            <a:r>
              <a:rPr lang="en-US" sz="1500" dirty="0" err="1"/>
              <a:t>belgilangan</a:t>
            </a:r>
            <a:r>
              <a:rPr lang="en-US" sz="1500" dirty="0"/>
              <a:t> </a:t>
            </a:r>
            <a:r>
              <a:rPr lang="en-US" sz="1500" dirty="0" err="1"/>
              <a:t>qimmatlarini</a:t>
            </a:r>
            <a:r>
              <a:rPr lang="en-US" sz="1500" dirty="0"/>
              <a:t> </a:t>
            </a:r>
            <a:r>
              <a:rPr lang="en-US" sz="1500" dirty="0" err="1"/>
              <a:t>olish</a:t>
            </a:r>
            <a:r>
              <a:rPr lang="en-US" sz="1500" dirty="0"/>
              <a:t> </a:t>
            </a:r>
            <a:r>
              <a:rPr lang="en-US" sz="1500" dirty="0" err="1"/>
              <a:t>imkoniyati</a:t>
            </a:r>
            <a:r>
              <a:rPr lang="en-US" sz="1500" dirty="0"/>
              <a:t>; </a:t>
            </a:r>
            <a:r>
              <a:rPr lang="en-US" sz="1500" dirty="0" err="1"/>
              <a:t>aniq</a:t>
            </a:r>
            <a:r>
              <a:rPr lang="en-US" sz="1500" dirty="0"/>
              <a:t> </a:t>
            </a:r>
            <a:r>
              <a:rPr lang="en-US" sz="1500" dirty="0" err="1"/>
              <a:t>yo</a:t>
            </a:r>
            <a:r>
              <a:rPr lang="en-US" sz="1500" b="1" dirty="0" err="1"/>
              <a:t>‘</a:t>
            </a:r>
            <a:r>
              <a:rPr lang="en-US" sz="1500" dirty="0" err="1"/>
              <a:t>naltirilgan</a:t>
            </a:r>
            <a:r>
              <a:rPr lang="en-US" sz="1500" dirty="0"/>
              <a:t> </a:t>
            </a:r>
            <a:r>
              <a:rPr lang="en-US" sz="1500" dirty="0" err="1"/>
              <a:t>intensiv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oqimlarini</a:t>
            </a:r>
            <a:r>
              <a:rPr lang="en-US" sz="1500" dirty="0"/>
              <a:t> </a:t>
            </a:r>
            <a:r>
              <a:rPr lang="en-US" sz="1500" dirty="0" err="1"/>
              <a:t>hosil</a:t>
            </a:r>
            <a:r>
              <a:rPr lang="en-US" sz="1500" dirty="0"/>
              <a:t> </a:t>
            </a:r>
            <a:r>
              <a:rPr lang="en-US" sz="1500" dirty="0" err="1"/>
              <a:t>qilish</a:t>
            </a:r>
            <a:r>
              <a:rPr lang="en-US" sz="1500" dirty="0"/>
              <a:t> </a:t>
            </a:r>
            <a:r>
              <a:rPr lang="en-US" sz="1500" dirty="0" err="1"/>
              <a:t>imkoniyati</a:t>
            </a:r>
            <a:r>
              <a:rPr lang="en-US" sz="1500" dirty="0"/>
              <a:t>; </a:t>
            </a:r>
            <a:r>
              <a:rPr lang="en-US" sz="1500" dirty="0" err="1"/>
              <a:t>ajralib</a:t>
            </a:r>
            <a:r>
              <a:rPr lang="en-US" sz="1500" dirty="0"/>
              <a:t> </a:t>
            </a:r>
            <a:r>
              <a:rPr lang="en-US" sz="1500" dirty="0" err="1"/>
              <a:t>chiqayotgan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energiyasining</a:t>
            </a:r>
            <a:r>
              <a:rPr lang="en-US" sz="1500" dirty="0"/>
              <a:t> </a:t>
            </a:r>
            <a:r>
              <a:rPr lang="en-US" sz="1500" dirty="0" err="1"/>
              <a:t>miqdorini</a:t>
            </a:r>
            <a:r>
              <a:rPr lang="en-US" sz="1500" dirty="0"/>
              <a:t> </a:t>
            </a:r>
            <a:r>
              <a:rPr lang="en-US" sz="1500" dirty="0" err="1"/>
              <a:t>qat’iy</a:t>
            </a:r>
            <a:r>
              <a:rPr lang="en-US" sz="1500" dirty="0"/>
              <a:t> </a:t>
            </a:r>
            <a:r>
              <a:rPr lang="en-US" sz="1500" dirty="0" err="1"/>
              <a:t>nazorat</a:t>
            </a:r>
            <a:r>
              <a:rPr lang="en-US" sz="1500" dirty="0"/>
              <a:t> </a:t>
            </a:r>
            <a:r>
              <a:rPr lang="en-US" sz="1500" dirty="0" err="1"/>
              <a:t>qilish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aniq</a:t>
            </a:r>
            <a:r>
              <a:rPr lang="en-US" sz="1500" dirty="0"/>
              <a:t> </a:t>
            </a:r>
            <a:r>
              <a:rPr lang="en-US" sz="1500" dirty="0" err="1"/>
              <a:t>boshqarish</a:t>
            </a:r>
            <a:r>
              <a:rPr lang="en-US" sz="1500" dirty="0"/>
              <a:t> </a:t>
            </a:r>
            <a:r>
              <a:rPr lang="en-US" sz="1500" dirty="0" err="1"/>
              <a:t>imkoniyati</a:t>
            </a:r>
            <a:r>
              <a:rPr lang="en-US" sz="1500" dirty="0"/>
              <a:t>; </a:t>
            </a:r>
            <a:r>
              <a:rPr lang="en-US" sz="1500" dirty="0" err="1"/>
              <a:t>turli</a:t>
            </a:r>
            <a:r>
              <a:rPr lang="en-US" sz="1500" dirty="0"/>
              <a:t> </a:t>
            </a:r>
            <a:r>
              <a:rPr lang="en-US" sz="1500" dirty="0" err="1"/>
              <a:t>kimyoviy</a:t>
            </a:r>
            <a:r>
              <a:rPr lang="en-US" sz="1500" dirty="0"/>
              <a:t> </a:t>
            </a:r>
            <a:r>
              <a:rPr lang="en-US" sz="1500" dirty="0" err="1"/>
              <a:t>tarkibdagi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muxitlari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vakuumda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ishlovi</a:t>
            </a:r>
            <a:r>
              <a:rPr lang="en-US" sz="1500" dirty="0"/>
              <a:t> </a:t>
            </a:r>
            <a:r>
              <a:rPr lang="en-US" sz="1500" dirty="0" err="1"/>
              <a:t>berish</a:t>
            </a:r>
            <a:r>
              <a:rPr lang="en-US" sz="1500" dirty="0"/>
              <a:t> </a:t>
            </a:r>
            <a:r>
              <a:rPr lang="en-US" sz="1500" dirty="0" err="1"/>
              <a:t>imkoniyati</a:t>
            </a:r>
            <a:r>
              <a:rPr lang="en-US" sz="1500" dirty="0"/>
              <a:t>;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ishlovi</a:t>
            </a:r>
            <a:r>
              <a:rPr lang="en-US" sz="1500" dirty="0"/>
              <a:t> </a:t>
            </a:r>
            <a:r>
              <a:rPr lang="en-US" sz="1500" dirty="0" err="1"/>
              <a:t>berilayotgan</a:t>
            </a:r>
            <a:r>
              <a:rPr lang="en-US" sz="1500" dirty="0"/>
              <a:t> </a:t>
            </a:r>
            <a:r>
              <a:rPr lang="en-US" sz="1500" dirty="0" err="1"/>
              <a:t>materialning</a:t>
            </a:r>
            <a:r>
              <a:rPr lang="en-US" sz="1500" dirty="0"/>
              <a:t> </a:t>
            </a:r>
            <a:r>
              <a:rPr lang="en-US" sz="1500" dirty="0" err="1"/>
              <a:t>o</a:t>
            </a:r>
            <a:r>
              <a:rPr lang="en-US" sz="1500" b="1" dirty="0" err="1"/>
              <a:t>‘</a:t>
            </a:r>
            <a:r>
              <a:rPr lang="en-US" sz="1500" dirty="0" err="1"/>
              <a:t>zida</a:t>
            </a:r>
            <a:r>
              <a:rPr lang="en-US" sz="1500" dirty="0"/>
              <a:t> </a:t>
            </a:r>
            <a:r>
              <a:rPr lang="en-US" sz="1500" dirty="0" err="1"/>
              <a:t>bevosita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energiyasi</a:t>
            </a:r>
            <a:r>
              <a:rPr lang="en-US" sz="1500" dirty="0"/>
              <a:t> </a:t>
            </a:r>
            <a:r>
              <a:rPr lang="en-US" sz="1500" dirty="0" err="1"/>
              <a:t>ajralib</a:t>
            </a:r>
            <a:r>
              <a:rPr lang="en-US" sz="1500" dirty="0"/>
              <a:t> </a:t>
            </a:r>
            <a:r>
              <a:rPr lang="en-US" sz="1500" dirty="0" err="1"/>
              <a:t>chiqishini</a:t>
            </a:r>
            <a:r>
              <a:rPr lang="en-US" sz="1500" dirty="0"/>
              <a:t> </a:t>
            </a:r>
            <a:r>
              <a:rPr lang="en-US" sz="1500" dirty="0" err="1"/>
              <a:t>ta’minlash</a:t>
            </a:r>
            <a:r>
              <a:rPr lang="en-US" sz="1500" dirty="0"/>
              <a:t> </a:t>
            </a:r>
            <a:r>
              <a:rPr lang="en-US" sz="1500" dirty="0" err="1"/>
              <a:t>imkoniyati</a:t>
            </a:r>
            <a:r>
              <a:rPr lang="en-US" sz="1500" dirty="0"/>
              <a:t>; </a:t>
            </a:r>
            <a:r>
              <a:rPr lang="en-US" sz="1500" dirty="0" err="1"/>
              <a:t>har</a:t>
            </a:r>
            <a:r>
              <a:rPr lang="en-US" sz="1500" dirty="0"/>
              <a:t> </a:t>
            </a:r>
            <a:r>
              <a:rPr lang="en-US" sz="1500" dirty="0" err="1"/>
              <a:t>qanday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ishlovi</a:t>
            </a:r>
            <a:r>
              <a:rPr lang="en-US" sz="1500" dirty="0"/>
              <a:t> </a:t>
            </a:r>
            <a:r>
              <a:rPr lang="en-US" sz="1500" dirty="0" err="1"/>
              <a:t>berish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belgilangan</a:t>
            </a:r>
            <a:r>
              <a:rPr lang="en-US" sz="1500" dirty="0"/>
              <a:t> </a:t>
            </a:r>
            <a:r>
              <a:rPr lang="en-US" sz="1500" dirty="0" err="1"/>
              <a:t>hajmda</a:t>
            </a:r>
            <a:r>
              <a:rPr lang="en-US" sz="1500" dirty="0"/>
              <a:t> </a:t>
            </a:r>
            <a:r>
              <a:rPr lang="en-US" sz="1500" dirty="0" err="1"/>
              <a:t>katta</a:t>
            </a:r>
            <a:r>
              <a:rPr lang="en-US" sz="1500" dirty="0"/>
              <a:t> </a:t>
            </a:r>
            <a:r>
              <a:rPr lang="en-US" sz="1500" dirty="0" err="1"/>
              <a:t>miqdordagi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energiyasi</a:t>
            </a:r>
            <a:r>
              <a:rPr lang="en-US" sz="1500" dirty="0"/>
              <a:t> </a:t>
            </a:r>
            <a:r>
              <a:rPr lang="en-US" sz="1500" dirty="0" err="1"/>
              <a:t>ajralib</a:t>
            </a:r>
            <a:r>
              <a:rPr lang="en-US" sz="1500" dirty="0"/>
              <a:t> </a:t>
            </a:r>
            <a:r>
              <a:rPr lang="en-US" sz="1500" dirty="0" err="1"/>
              <a:t>chiqishini</a:t>
            </a:r>
            <a:r>
              <a:rPr lang="en-US" sz="1500" dirty="0"/>
              <a:t> </a:t>
            </a:r>
            <a:r>
              <a:rPr lang="en-US" sz="1500" dirty="0" err="1"/>
              <a:t>ta’minlash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h.k</a:t>
            </a:r>
            <a:r>
              <a:rPr lang="en-US" sz="1500" dirty="0"/>
              <a:t>.</a:t>
            </a:r>
            <a:endParaRPr lang="ru-RU" sz="1500" dirty="0"/>
          </a:p>
          <a:p>
            <a:r>
              <a:rPr lang="en-US" sz="1500" dirty="0" err="1"/>
              <a:t>Elektrotermiyada</a:t>
            </a:r>
            <a:r>
              <a:rPr lang="en-US" sz="1500" dirty="0"/>
              <a:t> </a:t>
            </a:r>
            <a:r>
              <a:rPr lang="en-US" sz="1500" dirty="0" err="1"/>
              <a:t>elektr</a:t>
            </a:r>
            <a:r>
              <a:rPr lang="en-US" sz="1500" dirty="0"/>
              <a:t> </a:t>
            </a:r>
            <a:r>
              <a:rPr lang="en-US" sz="1500" dirty="0" err="1"/>
              <a:t>energiyasini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energiyaisga</a:t>
            </a:r>
            <a:r>
              <a:rPr lang="en-US" sz="1500" dirty="0"/>
              <a:t> </a:t>
            </a:r>
            <a:r>
              <a:rPr lang="en-US" sz="1500" dirty="0" err="1"/>
              <a:t>aylanishni</a:t>
            </a:r>
            <a:r>
              <a:rPr lang="en-US" sz="1500" dirty="0"/>
              <a:t> </a:t>
            </a:r>
            <a:r>
              <a:rPr lang="en-US" sz="1500" dirty="0" err="1"/>
              <a:t>ta’minlovchi</a:t>
            </a:r>
            <a:r>
              <a:rPr lang="en-US" sz="1500" dirty="0"/>
              <a:t> </a:t>
            </a:r>
            <a:r>
              <a:rPr lang="en-US" sz="1500" dirty="0" err="1"/>
              <a:t>quyidagi</a:t>
            </a:r>
            <a:r>
              <a:rPr lang="en-US" sz="1500" dirty="0"/>
              <a:t> </a:t>
            </a:r>
            <a:r>
              <a:rPr lang="en-US" sz="1500" dirty="0" err="1"/>
              <a:t>usullarni</a:t>
            </a:r>
            <a:r>
              <a:rPr lang="en-US" sz="1500" dirty="0"/>
              <a:t> </a:t>
            </a:r>
            <a:r>
              <a:rPr lang="en-US" sz="1500" dirty="0" err="1"/>
              <a:t>qayd</a:t>
            </a:r>
            <a:r>
              <a:rPr lang="en-US" sz="1500" dirty="0"/>
              <a:t> </a:t>
            </a:r>
            <a:r>
              <a:rPr lang="en-US" sz="1500" dirty="0" err="1"/>
              <a:t>etish</a:t>
            </a:r>
            <a:r>
              <a:rPr lang="en-US" sz="1500" dirty="0"/>
              <a:t> </a:t>
            </a:r>
            <a:r>
              <a:rPr lang="en-US" sz="1500" dirty="0" err="1"/>
              <a:t>mumkin</a:t>
            </a:r>
            <a:r>
              <a:rPr lang="en-US" sz="1500" dirty="0"/>
              <a:t>.</a:t>
            </a:r>
            <a:br>
              <a:rPr lang="en-US" sz="1500" dirty="0"/>
            </a:br>
            <a:r>
              <a:rPr lang="en-US" sz="1500" dirty="0"/>
              <a:t/>
            </a:r>
            <a:br>
              <a:rPr lang="en-US" sz="1500" dirty="0"/>
            </a:br>
            <a:r>
              <a:rPr lang="en-US" sz="1500" b="1" i="1" dirty="0" err="1"/>
              <a:t>Qarshilik</a:t>
            </a:r>
            <a:r>
              <a:rPr lang="en-US" sz="1500" b="1" i="1" dirty="0"/>
              <a:t> </a:t>
            </a:r>
            <a:r>
              <a:rPr lang="en-US" sz="1500" b="1" i="1" dirty="0" err="1"/>
              <a:t>usulda</a:t>
            </a:r>
            <a:r>
              <a:rPr lang="en-US" sz="1500" b="1" i="1" dirty="0"/>
              <a:t> </a:t>
            </a:r>
            <a:r>
              <a:rPr lang="en-US" sz="1500" i="1" u="sng" dirty="0" err="1">
                <a:hlinkClick r:id="rId2"/>
              </a:rPr>
              <a:t>issiqlik</a:t>
            </a:r>
            <a:r>
              <a:rPr lang="en-US" sz="1500" i="1" u="sng" dirty="0">
                <a:hlinkClick r:id="rId2"/>
              </a:rPr>
              <a:t> </a:t>
            </a:r>
            <a:r>
              <a:rPr lang="en-US" sz="1500" i="1" u="sng" dirty="0" err="1">
                <a:hlinkClick r:id="rId2"/>
              </a:rPr>
              <a:t>ishlovi</a:t>
            </a:r>
            <a:r>
              <a:rPr lang="en-US" sz="1500" i="1" u="sng" dirty="0">
                <a:hlinkClick r:id="rId2"/>
              </a:rPr>
              <a:t> </a:t>
            </a:r>
            <a:r>
              <a:rPr lang="en-US" sz="1500" i="1" u="sng" dirty="0" err="1">
                <a:hlinkClick r:id="rId2"/>
              </a:rPr>
              <a:t>berish</a:t>
            </a:r>
            <a:r>
              <a:rPr lang="en-US" sz="1500" i="1" u="sng" dirty="0">
                <a:hlinkClick r:id="rId2"/>
              </a:rPr>
              <a:t> </a:t>
            </a:r>
            <a:r>
              <a:rPr lang="en-US" sz="1500" dirty="0" err="1"/>
              <a:t>o</a:t>
            </a:r>
            <a:r>
              <a:rPr lang="en-US" sz="1500" b="1" dirty="0" err="1"/>
              <a:t>‘</a:t>
            </a:r>
            <a:r>
              <a:rPr lang="en-US" sz="1500" dirty="0" err="1"/>
              <a:t>tkazuvchan</a:t>
            </a:r>
            <a:r>
              <a:rPr lang="en-US" sz="1500" dirty="0"/>
              <a:t> </a:t>
            </a:r>
            <a:r>
              <a:rPr lang="en-US" sz="1500" dirty="0" err="1"/>
              <a:t>materiallardan</a:t>
            </a:r>
            <a:r>
              <a:rPr lang="en-US" sz="1500" dirty="0"/>
              <a:t> </a:t>
            </a:r>
            <a:r>
              <a:rPr lang="en-US" sz="1500" dirty="0" err="1"/>
              <a:t>tok</a:t>
            </a:r>
            <a:r>
              <a:rPr lang="en-US" sz="1500" dirty="0"/>
              <a:t> </a:t>
            </a:r>
            <a:r>
              <a:rPr lang="en-US" sz="1500" dirty="0" err="1"/>
              <a:t>oqib</a:t>
            </a:r>
            <a:r>
              <a:rPr lang="en-US" sz="1500" dirty="0"/>
              <a:t> </a:t>
            </a:r>
            <a:r>
              <a:rPr lang="en-US" sz="1500" dirty="0" err="1"/>
              <a:t>o</a:t>
            </a:r>
            <a:r>
              <a:rPr lang="en-US" sz="1500" b="1" dirty="0" err="1"/>
              <a:t>‘</a:t>
            </a:r>
            <a:r>
              <a:rPr lang="en-US" sz="1500" dirty="0" err="1"/>
              <a:t>tish</a:t>
            </a:r>
            <a:r>
              <a:rPr lang="en-US" sz="1500" dirty="0"/>
              <a:t> </a:t>
            </a:r>
            <a:r>
              <a:rPr lang="en-US" sz="1500" dirty="0" err="1"/>
              <a:t>oqibatida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ajralib</a:t>
            </a:r>
            <a:r>
              <a:rPr lang="en-US" sz="1500" dirty="0"/>
              <a:t> </a:t>
            </a:r>
            <a:r>
              <a:rPr lang="en-US" sz="1500" dirty="0" err="1"/>
              <a:t>chiqishiga</a:t>
            </a:r>
            <a:r>
              <a:rPr lang="en-US" sz="1500" dirty="0"/>
              <a:t> </a:t>
            </a:r>
            <a:r>
              <a:rPr lang="en-US" sz="1500" dirty="0" err="1"/>
              <a:t>asoslangan</a:t>
            </a:r>
            <a:r>
              <a:rPr lang="en-US" sz="1500" dirty="0"/>
              <a:t>. </a:t>
            </a:r>
            <a:r>
              <a:rPr lang="en-US" sz="1500" dirty="0" err="1"/>
              <a:t>Ushbu</a:t>
            </a:r>
            <a:r>
              <a:rPr lang="en-US" sz="1500" dirty="0"/>
              <a:t> </a:t>
            </a:r>
            <a:r>
              <a:rPr lang="en-US" sz="1500" dirty="0" err="1"/>
              <a:t>usul</a:t>
            </a:r>
            <a:r>
              <a:rPr lang="en-US" sz="1500" dirty="0"/>
              <a:t> </a:t>
            </a:r>
            <a:r>
              <a:rPr lang="en-US" sz="1500" dirty="0" err="1"/>
              <a:t>Djoul</a:t>
            </a:r>
            <a:r>
              <a:rPr lang="en-US" sz="1500" dirty="0"/>
              <a:t> - Lens </a:t>
            </a:r>
            <a:r>
              <a:rPr lang="en-US" sz="1500" dirty="0" err="1"/>
              <a:t>qonuniga</a:t>
            </a:r>
            <a:r>
              <a:rPr lang="en-US" sz="1500" dirty="0"/>
              <a:t> </a:t>
            </a:r>
            <a:r>
              <a:rPr lang="en-US" sz="1500" dirty="0" err="1"/>
              <a:t>asoslangan</a:t>
            </a:r>
            <a:r>
              <a:rPr lang="en-US" sz="1500" dirty="0"/>
              <a:t> </a:t>
            </a:r>
            <a:r>
              <a:rPr lang="en-US" sz="1500" dirty="0" err="1"/>
              <a:t>bo</a:t>
            </a:r>
            <a:r>
              <a:rPr lang="en-US" sz="1500" b="1" dirty="0" err="1"/>
              <a:t>‘</a:t>
            </a:r>
            <a:r>
              <a:rPr lang="en-US" sz="1500" dirty="0" err="1"/>
              <a:t>lib</a:t>
            </a:r>
            <a:r>
              <a:rPr lang="en-US" sz="1500" dirty="0"/>
              <a:t>, </a:t>
            </a:r>
            <a:r>
              <a:rPr lang="en-US" sz="1500" dirty="0" err="1"/>
              <a:t>bevosita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bilvosita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ishlovi</a:t>
            </a:r>
            <a:r>
              <a:rPr lang="en-US" sz="1500" dirty="0"/>
              <a:t> </a:t>
            </a:r>
            <a:r>
              <a:rPr lang="en-US" sz="1500" dirty="0" err="1"/>
              <a:t>berish</a:t>
            </a:r>
            <a:r>
              <a:rPr lang="en-US" sz="1500" dirty="0"/>
              <a:t> </a:t>
            </a:r>
            <a:r>
              <a:rPr lang="en-US" sz="1500" dirty="0" err="1"/>
              <a:t>qurilmalarida</a:t>
            </a:r>
            <a:r>
              <a:rPr lang="en-US" sz="1500" dirty="0"/>
              <a:t> </a:t>
            </a:r>
            <a:r>
              <a:rPr lang="en-US" sz="1500" dirty="0" err="1"/>
              <a:t>qo</a:t>
            </a:r>
            <a:r>
              <a:rPr lang="en-US" sz="1500" b="1" dirty="0" err="1"/>
              <a:t>‘</a:t>
            </a:r>
            <a:r>
              <a:rPr lang="en-US" sz="1500" dirty="0" err="1"/>
              <a:t>llaniladi</a:t>
            </a:r>
            <a:r>
              <a:rPr lang="en-US" sz="1500" dirty="0"/>
              <a:t>.</a:t>
            </a:r>
            <a:br>
              <a:rPr lang="en-US" sz="1500" dirty="0"/>
            </a:br>
            <a:r>
              <a:rPr lang="en-US" sz="1500" dirty="0"/>
              <a:t/>
            </a:r>
            <a:br>
              <a:rPr lang="en-US" sz="1500" dirty="0"/>
            </a:br>
            <a:r>
              <a:rPr lang="en-US" sz="1500" b="1" i="1" dirty="0" err="1"/>
              <a:t>Induksion</a:t>
            </a:r>
            <a:r>
              <a:rPr lang="en-US" sz="1500" b="1" i="1" dirty="0"/>
              <a:t> </a:t>
            </a:r>
            <a:r>
              <a:rPr lang="en-US" sz="1500" b="1" i="1" dirty="0" err="1"/>
              <a:t>usulda</a:t>
            </a:r>
            <a:r>
              <a:rPr lang="en-US" sz="1500" b="1" i="1" dirty="0"/>
              <a:t> </a:t>
            </a:r>
            <a:r>
              <a:rPr lang="en-US" sz="1500" b="1" i="1" dirty="0" err="1"/>
              <a:t>issiqlik</a:t>
            </a:r>
            <a:r>
              <a:rPr lang="en-US" sz="1500" b="1" i="1" dirty="0"/>
              <a:t> </a:t>
            </a:r>
            <a:r>
              <a:rPr lang="en-US" sz="1500" b="1" i="1" dirty="0" err="1"/>
              <a:t>ishlovi</a:t>
            </a:r>
            <a:r>
              <a:rPr lang="en-US" sz="1500" b="1" i="1" dirty="0"/>
              <a:t> </a:t>
            </a:r>
            <a:r>
              <a:rPr lang="en-US" sz="1500" b="1" i="1" dirty="0" err="1"/>
              <a:t>berish</a:t>
            </a:r>
            <a:r>
              <a:rPr lang="en-US" sz="1500" b="1" i="1" dirty="0"/>
              <a:t> </a:t>
            </a:r>
            <a:r>
              <a:rPr lang="en-US" sz="1500" dirty="0" err="1"/>
              <a:t>qizdirilayotgan</a:t>
            </a:r>
            <a:r>
              <a:rPr lang="en-US" sz="1500" dirty="0"/>
              <a:t> </a:t>
            </a:r>
            <a:r>
              <a:rPr lang="en-US" sz="1500" dirty="0" err="1"/>
              <a:t>materialda</a:t>
            </a:r>
            <a:r>
              <a:rPr lang="en-US" sz="1500" dirty="0"/>
              <a:t> </a:t>
            </a:r>
            <a:r>
              <a:rPr lang="en-US" sz="1500" dirty="0" err="1"/>
              <a:t>uyurma</a:t>
            </a:r>
            <a:r>
              <a:rPr lang="en-US" sz="1500" dirty="0"/>
              <a:t> </a:t>
            </a:r>
            <a:r>
              <a:rPr lang="en-US" sz="1500" dirty="0" err="1"/>
              <a:t>toklar</a:t>
            </a:r>
            <a:r>
              <a:rPr lang="en-US" sz="1500" dirty="0"/>
              <a:t> </a:t>
            </a:r>
            <a:r>
              <a:rPr lang="en-US" sz="1500" dirty="0" err="1"/>
              <a:t>hosil</a:t>
            </a:r>
            <a:r>
              <a:rPr lang="en-US" sz="1500" dirty="0"/>
              <a:t> </a:t>
            </a:r>
            <a:r>
              <a:rPr lang="en-US" sz="1500" dirty="0" err="1"/>
              <a:t>qilish</a:t>
            </a:r>
            <a:r>
              <a:rPr lang="en-US" sz="1500" dirty="0"/>
              <a:t> </a:t>
            </a:r>
            <a:r>
              <a:rPr lang="en-US" sz="1500" dirty="0" err="1"/>
              <a:t>oqibatida</a:t>
            </a:r>
            <a:r>
              <a:rPr lang="en-US" sz="1500" dirty="0"/>
              <a:t> </a:t>
            </a:r>
            <a:r>
              <a:rPr lang="en-US" sz="1500" dirty="0" err="1"/>
              <a:t>elektromagnit</a:t>
            </a:r>
            <a:r>
              <a:rPr lang="en-US" sz="1500" dirty="0"/>
              <a:t> </a:t>
            </a:r>
            <a:r>
              <a:rPr lang="en-US" sz="1500" dirty="0" err="1"/>
              <a:t>maydon</a:t>
            </a:r>
            <a:r>
              <a:rPr lang="en-US" sz="1500" dirty="0"/>
              <a:t> </a:t>
            </a:r>
            <a:r>
              <a:rPr lang="en-US" sz="1500" dirty="0" err="1"/>
              <a:t>energiyasini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energiyasiga</a:t>
            </a:r>
            <a:r>
              <a:rPr lang="en-US" sz="1500" dirty="0"/>
              <a:t> </a:t>
            </a:r>
            <a:r>
              <a:rPr lang="en-US" sz="1500" dirty="0" err="1"/>
              <a:t>aylantirishga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Djoul</a:t>
            </a:r>
            <a:r>
              <a:rPr lang="en-US" sz="1500" dirty="0"/>
              <a:t> - Lens </a:t>
            </a:r>
            <a:r>
              <a:rPr lang="en-US" sz="1500" dirty="0" err="1"/>
              <a:t>qonuni</a:t>
            </a:r>
            <a:r>
              <a:rPr lang="en-US" sz="1500" dirty="0"/>
              <a:t> </a:t>
            </a:r>
            <a:r>
              <a:rPr lang="en-US" sz="1500" dirty="0" err="1"/>
              <a:t>asosida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ajralib</a:t>
            </a:r>
            <a:r>
              <a:rPr lang="en-US" sz="1500" dirty="0"/>
              <a:t> </a:t>
            </a:r>
            <a:r>
              <a:rPr lang="en-US" sz="1500" dirty="0" err="1"/>
              <a:t>chiqishiga</a:t>
            </a:r>
            <a:r>
              <a:rPr lang="en-US" sz="1500" dirty="0"/>
              <a:t> </a:t>
            </a:r>
            <a:r>
              <a:rPr lang="en-US" sz="1500" dirty="0" err="1"/>
              <a:t>asoslanadi</a:t>
            </a:r>
            <a:r>
              <a:rPr lang="en-US" sz="1500" dirty="0"/>
              <a:t>.</a:t>
            </a:r>
            <a:br>
              <a:rPr lang="en-US" sz="1500" dirty="0"/>
            </a:br>
            <a:r>
              <a:rPr lang="en-US" sz="1500" dirty="0"/>
              <a:t/>
            </a:r>
            <a:br>
              <a:rPr lang="en-US" sz="1500" dirty="0"/>
            </a:br>
            <a:r>
              <a:rPr lang="en-US" sz="1500" b="1" i="1" dirty="0" err="1"/>
              <a:t>Dielektrik</a:t>
            </a:r>
            <a:r>
              <a:rPr lang="en-US" sz="1500" b="1" i="1" dirty="0"/>
              <a:t> </a:t>
            </a:r>
            <a:r>
              <a:rPr lang="en-US" sz="1500" b="1" i="1" dirty="0" err="1"/>
              <a:t>usulda</a:t>
            </a:r>
            <a:r>
              <a:rPr lang="en-US" sz="1500" b="1" i="1" dirty="0"/>
              <a:t> </a:t>
            </a:r>
            <a:r>
              <a:rPr lang="en-US" sz="1500" b="1" i="1" dirty="0" err="1"/>
              <a:t>issiqlik</a:t>
            </a:r>
            <a:r>
              <a:rPr lang="en-US" sz="1500" b="1" i="1" dirty="0"/>
              <a:t> </a:t>
            </a:r>
            <a:r>
              <a:rPr lang="en-US" sz="1500" b="1" i="1" dirty="0" err="1"/>
              <a:t>ishlovi</a:t>
            </a:r>
            <a:r>
              <a:rPr lang="en-US" sz="1500" b="1" i="1" dirty="0"/>
              <a:t> </a:t>
            </a:r>
            <a:r>
              <a:rPr lang="en-US" sz="1500" b="1" i="1" dirty="0" err="1"/>
              <a:t>berish</a:t>
            </a:r>
            <a:r>
              <a:rPr lang="en-US" sz="1500" b="1" i="1" dirty="0"/>
              <a:t> </a:t>
            </a:r>
            <a:r>
              <a:rPr lang="en-US" sz="1500" dirty="0" err="1"/>
              <a:t>yuqori</a:t>
            </a:r>
            <a:r>
              <a:rPr lang="en-US" sz="1500" dirty="0"/>
              <a:t> </a:t>
            </a:r>
            <a:r>
              <a:rPr lang="en-US" sz="1500" dirty="0" err="1"/>
              <a:t>chastotadagi</a:t>
            </a:r>
            <a:r>
              <a:rPr lang="en-US" sz="1500" dirty="0"/>
              <a:t> </a:t>
            </a:r>
            <a:r>
              <a:rPr lang="en-US" sz="1500" dirty="0" err="1"/>
              <a:t>elektr</a:t>
            </a:r>
            <a:r>
              <a:rPr lang="en-US" sz="1500" dirty="0"/>
              <a:t> </a:t>
            </a:r>
            <a:r>
              <a:rPr lang="en-US" sz="1500" dirty="0" err="1"/>
              <a:t>maydoniga</a:t>
            </a:r>
            <a:r>
              <a:rPr lang="en-US" sz="1500" dirty="0"/>
              <a:t> </a:t>
            </a:r>
            <a:r>
              <a:rPr lang="en-US" sz="1500" dirty="0" err="1"/>
              <a:t>kiritilgan</a:t>
            </a:r>
            <a:r>
              <a:rPr lang="en-US" sz="1500" dirty="0"/>
              <a:t> </a:t>
            </a:r>
            <a:r>
              <a:rPr lang="en-US" sz="1500" dirty="0" err="1"/>
              <a:t>tok</a:t>
            </a:r>
            <a:r>
              <a:rPr lang="en-US" sz="1500" dirty="0"/>
              <a:t> </a:t>
            </a:r>
            <a:r>
              <a:rPr lang="en-US" sz="1500" dirty="0" err="1"/>
              <a:t>o</a:t>
            </a:r>
            <a:r>
              <a:rPr lang="en-US" sz="1500" b="1" dirty="0" err="1"/>
              <a:t>‘</a:t>
            </a:r>
            <a:r>
              <a:rPr lang="en-US" sz="1500" dirty="0" err="1"/>
              <a:t>tkazmaydigan</a:t>
            </a:r>
            <a:r>
              <a:rPr lang="en-US" sz="1500" dirty="0"/>
              <a:t> </a:t>
            </a:r>
            <a:r>
              <a:rPr lang="en-US" sz="1500" dirty="0" err="1"/>
              <a:t>yoki</a:t>
            </a:r>
            <a:r>
              <a:rPr lang="en-US" sz="1500" dirty="0"/>
              <a:t> </a:t>
            </a:r>
            <a:r>
              <a:rPr lang="en-US" sz="1500" dirty="0" err="1"/>
              <a:t>yarim</a:t>
            </a:r>
            <a:r>
              <a:rPr lang="en-US" sz="1500" dirty="0"/>
              <a:t> </a:t>
            </a:r>
            <a:r>
              <a:rPr lang="en-US" sz="1500" dirty="0" err="1"/>
              <a:t>o</a:t>
            </a:r>
            <a:r>
              <a:rPr lang="en-US" sz="1500" b="1" dirty="0" err="1"/>
              <a:t>‘</a:t>
            </a:r>
            <a:r>
              <a:rPr lang="en-US" sz="1500" dirty="0" err="1"/>
              <a:t>tkazgich</a:t>
            </a:r>
            <a:r>
              <a:rPr lang="en-US" sz="1500" dirty="0"/>
              <a:t> </a:t>
            </a:r>
            <a:r>
              <a:rPr lang="en-US" sz="1500" dirty="0" err="1"/>
              <a:t>metallarda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polyarizasiya</a:t>
            </a:r>
            <a:r>
              <a:rPr lang="en-US" sz="1500" dirty="0"/>
              <a:t> </a:t>
            </a:r>
            <a:r>
              <a:rPr lang="en-US" sz="1500" dirty="0" err="1"/>
              <a:t>natijasida</a:t>
            </a:r>
            <a:r>
              <a:rPr lang="en-US" sz="1500" dirty="0"/>
              <a:t> </a:t>
            </a:r>
            <a:r>
              <a:rPr lang="en-US" sz="1500" dirty="0" err="1"/>
              <a:t>hosil</a:t>
            </a:r>
            <a:r>
              <a:rPr lang="en-US" sz="1500" dirty="0"/>
              <a:t> </a:t>
            </a:r>
            <a:r>
              <a:rPr lang="en-US" sz="1500" dirty="0" err="1"/>
              <a:t>bo</a:t>
            </a:r>
            <a:r>
              <a:rPr lang="en-US" sz="1500" b="1" dirty="0" err="1"/>
              <a:t>‘</a:t>
            </a:r>
            <a:r>
              <a:rPr lang="en-US" sz="1500" dirty="0" err="1"/>
              <a:t>luvchi</a:t>
            </a:r>
            <a:r>
              <a:rPr lang="en-US" sz="1500" dirty="0"/>
              <a:t> </a:t>
            </a:r>
            <a:r>
              <a:rPr lang="en-US" sz="1500" dirty="0" err="1"/>
              <a:t>siljish</a:t>
            </a:r>
            <a:r>
              <a:rPr lang="en-US" sz="1500" dirty="0"/>
              <a:t> </a:t>
            </a:r>
            <a:r>
              <a:rPr lang="en-US" sz="1500" dirty="0" err="1"/>
              <a:t>toklari</a:t>
            </a:r>
            <a:r>
              <a:rPr lang="en-US" sz="1500" dirty="0"/>
              <a:t> </a:t>
            </a:r>
            <a:r>
              <a:rPr lang="en-US" sz="1500" dirty="0" err="1"/>
              <a:t>vujudga</a:t>
            </a:r>
            <a:r>
              <a:rPr lang="en-US" sz="1500" dirty="0"/>
              <a:t> </a:t>
            </a:r>
            <a:r>
              <a:rPr lang="en-US" sz="1500" dirty="0" err="1"/>
              <a:t>kelishiga</a:t>
            </a:r>
            <a:r>
              <a:rPr lang="en-US" sz="1500" dirty="0"/>
              <a:t> </a:t>
            </a:r>
            <a:r>
              <a:rPr lang="en-US" sz="1500" dirty="0" err="1"/>
              <a:t>asoslangan</a:t>
            </a:r>
            <a:r>
              <a:rPr lang="en-US" sz="1500" dirty="0"/>
              <a:t>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550461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709160"/>
          </a:xfrm>
        </p:spPr>
        <p:txBody>
          <a:bodyPr>
            <a:normAutofit fontScale="62500" lnSpcReduction="20000"/>
          </a:bodyPr>
          <a:lstStyle/>
          <a:p>
            <a:r>
              <a:rPr lang="en-US" b="1" i="1" dirty="0" err="1"/>
              <a:t>Elektr</a:t>
            </a:r>
            <a:r>
              <a:rPr lang="en-US" b="1" i="1" dirty="0"/>
              <a:t> </a:t>
            </a:r>
            <a:r>
              <a:rPr lang="en-US" b="1" i="1" dirty="0" err="1"/>
              <a:t>yoyi</a:t>
            </a:r>
            <a:r>
              <a:rPr lang="en-US" b="1" i="1" dirty="0"/>
              <a:t> </a:t>
            </a:r>
            <a:r>
              <a:rPr lang="en-US" b="1" i="1" dirty="0" err="1"/>
              <a:t>hisobiga</a:t>
            </a:r>
            <a:r>
              <a:rPr lang="en-US" b="1" i="1" dirty="0"/>
              <a:t> </a:t>
            </a:r>
            <a:r>
              <a:rPr lang="en-US" b="1" i="1" dirty="0" err="1"/>
              <a:t>issiqlik</a:t>
            </a:r>
            <a:r>
              <a:rPr lang="en-US" b="1" i="1" dirty="0"/>
              <a:t> </a:t>
            </a:r>
            <a:r>
              <a:rPr lang="en-US" b="1" i="1" dirty="0" err="1"/>
              <a:t>ishlovi</a:t>
            </a:r>
            <a:r>
              <a:rPr lang="en-US" b="1" i="1" dirty="0"/>
              <a:t> </a:t>
            </a:r>
            <a:r>
              <a:rPr lang="en-US" b="1" i="1" dirty="0" err="1"/>
              <a:t>berish</a:t>
            </a:r>
            <a:r>
              <a:rPr lang="en-US" b="1" i="1" dirty="0"/>
              <a:t> 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materiallarga</a:t>
            </a:r>
            <a:r>
              <a:rPr lang="en-US" dirty="0"/>
              <a:t> </a:t>
            </a:r>
            <a:r>
              <a:rPr lang="en-US" dirty="0" err="1"/>
              <a:t>elektrodlar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hisobga</a:t>
            </a:r>
            <a:r>
              <a:rPr lang="en-US" dirty="0"/>
              <a:t> </a:t>
            </a:r>
            <a:r>
              <a:rPr lang="en-US" dirty="0" err="1"/>
              <a:t>tegishli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ishlovi</a:t>
            </a:r>
            <a:r>
              <a:rPr lang="en-US" dirty="0"/>
              <a:t> (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kesish</a:t>
            </a:r>
            <a:r>
              <a:rPr lang="en-US" dirty="0"/>
              <a:t>, </a:t>
            </a:r>
            <a:r>
              <a:rPr lang="en-US" dirty="0" err="1"/>
              <a:t>ulash</a:t>
            </a:r>
            <a:r>
              <a:rPr lang="en-US" dirty="0"/>
              <a:t>, </a:t>
            </a:r>
            <a:r>
              <a:rPr lang="en-US" dirty="0" err="1"/>
              <a:t>eritish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hokazo</a:t>
            </a:r>
            <a:r>
              <a:rPr lang="en-US" dirty="0"/>
              <a:t>) </a:t>
            </a:r>
            <a:r>
              <a:rPr lang="en-US" dirty="0" err="1"/>
              <a:t>beriladi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Elektron</a:t>
            </a:r>
            <a:r>
              <a:rPr lang="en-US" b="1" i="1" dirty="0"/>
              <a:t> </a:t>
            </a:r>
            <a:r>
              <a:rPr lang="en-US" b="1" i="1" dirty="0" err="1"/>
              <a:t>va</a:t>
            </a:r>
            <a:r>
              <a:rPr lang="en-US" b="1" i="1" dirty="0"/>
              <a:t> </a:t>
            </a:r>
            <a:r>
              <a:rPr lang="en-US" b="1" i="1" dirty="0" err="1"/>
              <a:t>ionli</a:t>
            </a:r>
            <a:r>
              <a:rPr lang="en-US" b="1" i="1" dirty="0"/>
              <a:t> -</a:t>
            </a:r>
            <a:r>
              <a:rPr lang="en-US" b="1" i="1" dirty="0" err="1"/>
              <a:t>nurli</a:t>
            </a:r>
            <a:r>
              <a:rPr lang="en-US" b="1" i="1" dirty="0"/>
              <a:t> </a:t>
            </a:r>
            <a:r>
              <a:rPr lang="en-US" b="1" i="1" dirty="0" err="1"/>
              <a:t>qizdirish</a:t>
            </a:r>
            <a:r>
              <a:rPr lang="en-US" b="1" i="1" dirty="0"/>
              <a:t> </a:t>
            </a:r>
            <a:r>
              <a:rPr lang="en-US" b="1" i="1" dirty="0" err="1"/>
              <a:t>usuli</a:t>
            </a:r>
            <a:r>
              <a:rPr lang="en-US" dirty="0"/>
              <a:t> </a:t>
            </a:r>
            <a:r>
              <a:rPr lang="en-US" dirty="0" err="1"/>
              <a:t>elekr</a:t>
            </a:r>
            <a:r>
              <a:rPr lang="en-US" dirty="0"/>
              <a:t> </a:t>
            </a:r>
            <a:r>
              <a:rPr lang="en-US" dirty="0" err="1"/>
              <a:t>maydoni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tezlanish</a:t>
            </a:r>
            <a:r>
              <a:rPr lang="en-US" dirty="0"/>
              <a:t> </a:t>
            </a:r>
            <a:r>
              <a:rPr lang="en-US" dirty="0" err="1"/>
              <a:t>olgan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harakatlanayotgan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ionlar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zaro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qnashishlari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ajralayotgan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energiyasidan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Plazmali</a:t>
            </a:r>
            <a:r>
              <a:rPr lang="en-US" b="1" i="1" dirty="0"/>
              <a:t> </a:t>
            </a:r>
            <a:r>
              <a:rPr lang="en-US" b="1" i="1" dirty="0" err="1"/>
              <a:t>qizdirish</a:t>
            </a:r>
            <a:r>
              <a:rPr lang="en-US" b="1" i="1" dirty="0"/>
              <a:t> </a:t>
            </a:r>
            <a:r>
              <a:rPr lang="en-US" b="1" i="1" dirty="0" err="1"/>
              <a:t>usuli</a:t>
            </a:r>
            <a:r>
              <a:rPr lang="en-US" b="1" i="1" dirty="0"/>
              <a:t> 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razryadi</a:t>
            </a:r>
            <a:r>
              <a:rPr lang="en-US" dirty="0"/>
              <a:t> </a:t>
            </a:r>
            <a:r>
              <a:rPr lang="en-US" dirty="0" err="1"/>
              <a:t>muhitidan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yoxud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maydonidan</a:t>
            </a:r>
            <a:r>
              <a:rPr lang="en-US" dirty="0"/>
              <a:t> </a:t>
            </a:r>
            <a:r>
              <a:rPr lang="en-US" dirty="0" err="1"/>
              <a:t>gazni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tkazish</a:t>
            </a:r>
            <a:r>
              <a:rPr lang="en-US" dirty="0"/>
              <a:t> </a:t>
            </a:r>
            <a:r>
              <a:rPr lang="en-US" dirty="0" err="1"/>
              <a:t>oqibatida</a:t>
            </a:r>
            <a:r>
              <a:rPr lang="en-US" dirty="0"/>
              <a:t> </a:t>
            </a:r>
            <a:r>
              <a:rPr lang="en-US" dirty="0" err="1"/>
              <a:t>ajralayotgan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energiyasidan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Lazer</a:t>
            </a:r>
            <a:r>
              <a:rPr lang="en-US" b="1" i="1" dirty="0"/>
              <a:t> </a:t>
            </a:r>
            <a:r>
              <a:rPr lang="en-US" b="1" i="1" dirty="0" err="1"/>
              <a:t>yordamida</a:t>
            </a:r>
            <a:r>
              <a:rPr lang="en-US" b="1" i="1" dirty="0"/>
              <a:t> </a:t>
            </a:r>
            <a:r>
              <a:rPr lang="en-US" b="1" i="1" dirty="0" err="1"/>
              <a:t>issiqlik</a:t>
            </a:r>
            <a:r>
              <a:rPr lang="en-US" b="1" i="1" dirty="0"/>
              <a:t> </a:t>
            </a:r>
            <a:r>
              <a:rPr lang="en-US" b="1" i="1" dirty="0" err="1"/>
              <a:t>ishlovi</a:t>
            </a:r>
            <a:r>
              <a:rPr lang="en-US" b="1" i="1" dirty="0"/>
              <a:t> </a:t>
            </a:r>
            <a:r>
              <a:rPr lang="en-US" b="1" i="1" dirty="0" err="1"/>
              <a:t>berish</a:t>
            </a:r>
            <a:r>
              <a:rPr lang="en-US" b="1" i="1" dirty="0"/>
              <a:t> </a:t>
            </a:r>
            <a:r>
              <a:rPr lang="en-US" dirty="0" err="1"/>
              <a:t>lazerlarda</a:t>
            </a:r>
            <a:r>
              <a:rPr lang="en-US" dirty="0"/>
              <a:t>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 </a:t>
            </a:r>
            <a:r>
              <a:rPr lang="en-US" dirty="0" err="1"/>
              <a:t>kvant</a:t>
            </a:r>
            <a:r>
              <a:rPr lang="en-US" dirty="0"/>
              <a:t> </a:t>
            </a:r>
            <a:r>
              <a:rPr lang="en-US" dirty="0" err="1"/>
              <a:t>generatorlarida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konsentrasiyadagi</a:t>
            </a:r>
            <a:r>
              <a:rPr lang="en-US" dirty="0"/>
              <a:t> </a:t>
            </a:r>
            <a:r>
              <a:rPr lang="en-US" dirty="0" err="1"/>
              <a:t>yorug</a:t>
            </a:r>
            <a:r>
              <a:rPr lang="en-US" b="1" dirty="0" err="1"/>
              <a:t>‘</a:t>
            </a:r>
            <a:r>
              <a:rPr lang="en-US" dirty="0" err="1"/>
              <a:t>lik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oqimlarini</a:t>
            </a:r>
            <a:r>
              <a:rPr lang="en-US" dirty="0"/>
              <a:t>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yuzalar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zlashtirilishiga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28440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336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Sanoat elektrotexnologik qurilmalarining turlari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Sanoat elektrotexnologik qurilmalarining turlari</dc:title>
  <dc:creator>Elektrik</dc:creator>
  <cp:lastModifiedBy>Elektrik</cp:lastModifiedBy>
  <cp:revision>1</cp:revision>
  <dcterms:created xsi:type="dcterms:W3CDTF">2023-07-23T05:16:08Z</dcterms:created>
  <dcterms:modified xsi:type="dcterms:W3CDTF">2023-07-23T05:21:08Z</dcterms:modified>
</cp:coreProperties>
</file>