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96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hozir.org/bozor-asoslari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hozir.org/umaraliyeva-nilufarning-issiqlik-dvigatellari-bug-turbinasi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88640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US" dirty="0" err="1">
                <a:effectLst/>
              </a:rPr>
              <a:t>Sanoat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elektrotexnologik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qurilmalarining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turlari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640960" cy="4680520"/>
          </a:xfrm>
        </p:spPr>
        <p:txBody>
          <a:bodyPr>
            <a:normAutofit fontScale="62500" lnSpcReduction="20000"/>
          </a:bodyPr>
          <a:lstStyle/>
          <a:p>
            <a:pPr latinLnBrk="1"/>
            <a:r>
              <a:rPr lang="en-US" b="1" i="1" dirty="0" err="1"/>
              <a:t>Elektr</a:t>
            </a:r>
            <a:r>
              <a:rPr lang="en-US" b="1" i="1" dirty="0"/>
              <a:t> </a:t>
            </a:r>
            <a:r>
              <a:rPr lang="en-US" b="1" i="1" dirty="0" err="1"/>
              <a:t>tokining</a:t>
            </a:r>
            <a:r>
              <a:rPr lang="en-US" b="1" i="1" dirty="0"/>
              <a:t> </a:t>
            </a:r>
            <a:r>
              <a:rPr lang="en-US" b="1" i="1" dirty="0" err="1"/>
              <a:t>pirovard</a:t>
            </a:r>
            <a:r>
              <a:rPr lang="en-US" b="1" i="1" dirty="0"/>
              <a:t> </a:t>
            </a:r>
            <a:r>
              <a:rPr lang="en-US" b="1" i="1" dirty="0" err="1"/>
              <a:t>issiqlik</a:t>
            </a:r>
            <a:r>
              <a:rPr lang="en-US" b="1" i="1" dirty="0"/>
              <a:t> </a:t>
            </a:r>
            <a:r>
              <a:rPr lang="en-US" b="1" i="1" dirty="0" err="1"/>
              <a:t>ta’siriga</a:t>
            </a:r>
            <a:r>
              <a:rPr lang="en-US" b="1" i="1" dirty="0"/>
              <a:t> </a:t>
            </a:r>
            <a:r>
              <a:rPr lang="en-US" dirty="0" err="1"/>
              <a:t>asoslangan</a:t>
            </a:r>
            <a:r>
              <a:rPr lang="en-US" dirty="0"/>
              <a:t> </a:t>
            </a:r>
            <a:r>
              <a:rPr lang="en-US" dirty="0" err="1"/>
              <a:t>qurilmalar</a:t>
            </a:r>
            <a:r>
              <a:rPr lang="en-US" dirty="0"/>
              <a:t>. Bu </a:t>
            </a:r>
            <a:r>
              <a:rPr lang="en-US" dirty="0" err="1"/>
              <a:t>guruh</a:t>
            </a:r>
            <a:r>
              <a:rPr lang="en-US" dirty="0"/>
              <a:t> </a:t>
            </a:r>
            <a:r>
              <a:rPr lang="en-US" dirty="0" err="1"/>
              <a:t>qurilmalariga</a:t>
            </a:r>
            <a:r>
              <a:rPr lang="en-US" dirty="0"/>
              <a:t> </a:t>
            </a:r>
            <a:r>
              <a:rPr lang="en-US" dirty="0" err="1"/>
              <a:t>uy</a:t>
            </a:r>
            <a:r>
              <a:rPr lang="en-US" dirty="0"/>
              <a:t> </a:t>
            </a:r>
            <a:r>
              <a:rPr lang="en-US" dirty="0" err="1"/>
              <a:t>ro‘zg‘or</a:t>
            </a:r>
            <a:r>
              <a:rPr lang="en-US" dirty="0"/>
              <a:t> </a:t>
            </a:r>
            <a:r>
              <a:rPr lang="en-US" dirty="0" err="1"/>
              <a:t>qizdirish</a:t>
            </a:r>
            <a:r>
              <a:rPr lang="en-US" dirty="0"/>
              <a:t> </a:t>
            </a:r>
            <a:r>
              <a:rPr lang="en-US" dirty="0" err="1"/>
              <a:t>jihozlari</a:t>
            </a:r>
            <a:r>
              <a:rPr lang="en-US" dirty="0"/>
              <a:t>, </a:t>
            </a:r>
            <a:r>
              <a:rPr lang="en-US" dirty="0" err="1"/>
              <a:t>bevosita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bilvosita</a:t>
            </a:r>
            <a:r>
              <a:rPr lang="en-US" dirty="0"/>
              <a:t> </a:t>
            </a:r>
            <a:r>
              <a:rPr lang="en-US" dirty="0" err="1"/>
              <a:t>qizdirish</a:t>
            </a:r>
            <a:r>
              <a:rPr lang="en-US" dirty="0"/>
              <a:t> </a:t>
            </a:r>
            <a:r>
              <a:rPr lang="en-US" dirty="0" err="1"/>
              <a:t>qarshilik</a:t>
            </a:r>
            <a:r>
              <a:rPr lang="en-US" dirty="0"/>
              <a:t> </a:t>
            </a:r>
            <a:r>
              <a:rPr lang="en-US" dirty="0" err="1"/>
              <a:t>pechlari</a:t>
            </a:r>
            <a:r>
              <a:rPr lang="en-US" dirty="0"/>
              <a:t>, </a:t>
            </a:r>
            <a:r>
              <a:rPr lang="en-US" dirty="0" err="1"/>
              <a:t>suyuqlik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gazlarni</a:t>
            </a:r>
            <a:r>
              <a:rPr lang="en-US" dirty="0"/>
              <a:t> </a:t>
            </a:r>
            <a:r>
              <a:rPr lang="en-US" dirty="0" err="1"/>
              <a:t>qizdirish</a:t>
            </a:r>
            <a:r>
              <a:rPr lang="en-US" dirty="0"/>
              <a:t> </a:t>
            </a:r>
            <a:r>
              <a:rPr lang="en-US" dirty="0" err="1"/>
              <a:t>qurilmalari</a:t>
            </a:r>
            <a:r>
              <a:rPr lang="en-US" dirty="0"/>
              <a:t> - </a:t>
            </a:r>
            <a:r>
              <a:rPr lang="en-US" dirty="0" err="1"/>
              <a:t>turli</a:t>
            </a:r>
            <a:r>
              <a:rPr lang="en-US" dirty="0"/>
              <a:t> </a:t>
            </a:r>
            <a:r>
              <a:rPr lang="en-US" dirty="0" err="1"/>
              <a:t>ko‘rinishdagi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qozonlari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elektrokaloriferlar</a:t>
            </a:r>
            <a:r>
              <a:rPr lang="en-US" dirty="0"/>
              <a:t>, </a:t>
            </a:r>
            <a:r>
              <a:rPr lang="en-US" dirty="0" err="1"/>
              <a:t>shuningdek</a:t>
            </a:r>
            <a:r>
              <a:rPr lang="en-US" dirty="0"/>
              <a:t> </a:t>
            </a:r>
            <a:r>
              <a:rPr lang="en-US" dirty="0" err="1"/>
              <a:t>qizdiruvchi</a:t>
            </a:r>
            <a:r>
              <a:rPr lang="en-US" dirty="0"/>
              <a:t> </a:t>
            </a:r>
            <a:r>
              <a:rPr lang="en-US" dirty="0" err="1"/>
              <a:t>elementlar</a:t>
            </a:r>
            <a:r>
              <a:rPr lang="en-US" dirty="0"/>
              <a:t> </a:t>
            </a:r>
            <a:r>
              <a:rPr lang="en-US" dirty="0" err="1"/>
              <a:t>vazifasini</a:t>
            </a:r>
            <a:r>
              <a:rPr lang="en-US" dirty="0"/>
              <a:t> </a:t>
            </a:r>
            <a:r>
              <a:rPr lang="en-US" dirty="0" err="1"/>
              <a:t>ishqorlar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oksidlar</a:t>
            </a:r>
            <a:r>
              <a:rPr lang="en-US" dirty="0"/>
              <a:t> </a:t>
            </a:r>
            <a:r>
              <a:rPr lang="en-US" dirty="0" err="1"/>
              <a:t>eritmalari</a:t>
            </a:r>
            <a:r>
              <a:rPr lang="en-US" dirty="0"/>
              <a:t> </a:t>
            </a:r>
            <a:r>
              <a:rPr lang="en-US" dirty="0" err="1"/>
              <a:t>bajaruvchi</a:t>
            </a:r>
            <a:r>
              <a:rPr lang="en-US" dirty="0"/>
              <a:t>, </a:t>
            </a:r>
            <a:r>
              <a:rPr lang="en-US" dirty="0" err="1"/>
              <a:t>elektrodli</a:t>
            </a:r>
            <a:r>
              <a:rPr lang="en-US" dirty="0"/>
              <a:t> </a:t>
            </a:r>
            <a:r>
              <a:rPr lang="en-US" dirty="0" err="1"/>
              <a:t>vannalar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Metallarni</a:t>
            </a:r>
            <a:r>
              <a:rPr lang="en-US" dirty="0"/>
              <a:t> </a:t>
            </a:r>
            <a:r>
              <a:rPr lang="en-US" dirty="0" err="1"/>
              <a:t>elektroshlak</a:t>
            </a:r>
            <a:r>
              <a:rPr lang="en-US" dirty="0"/>
              <a:t> </a:t>
            </a:r>
            <a:r>
              <a:rPr lang="en-US" dirty="0" err="1"/>
              <a:t>usulida</a:t>
            </a:r>
            <a:r>
              <a:rPr lang="en-US" dirty="0"/>
              <a:t> </a:t>
            </a:r>
            <a:r>
              <a:rPr lang="en-US" dirty="0" err="1"/>
              <a:t>qayta</a:t>
            </a:r>
            <a:r>
              <a:rPr lang="en-US" dirty="0"/>
              <a:t> </a:t>
            </a:r>
            <a:r>
              <a:rPr lang="en-US" dirty="0" err="1"/>
              <a:t>eritish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elektroshlak</a:t>
            </a:r>
            <a:r>
              <a:rPr lang="en-US" dirty="0"/>
              <a:t> </a:t>
            </a:r>
            <a:r>
              <a:rPr lang="en-US" dirty="0" err="1"/>
              <a:t>usulida</a:t>
            </a:r>
            <a:r>
              <a:rPr lang="en-US" dirty="0"/>
              <a:t> </a:t>
            </a:r>
            <a:r>
              <a:rPr lang="en-US" dirty="0" err="1"/>
              <a:t>payvandlash</a:t>
            </a:r>
            <a:r>
              <a:rPr lang="en-US" dirty="0"/>
              <a:t> </a:t>
            </a:r>
            <a:r>
              <a:rPr lang="en-US" dirty="0" err="1"/>
              <a:t>qurilmalarining</a:t>
            </a:r>
            <a:r>
              <a:rPr lang="en-US" dirty="0"/>
              <a:t> </a:t>
            </a:r>
            <a:r>
              <a:rPr lang="en-US" dirty="0" err="1"/>
              <a:t>ishlash</a:t>
            </a:r>
            <a:r>
              <a:rPr lang="en-US" dirty="0"/>
              <a:t> </a:t>
            </a:r>
            <a:r>
              <a:rPr lang="en-US" dirty="0" err="1"/>
              <a:t>prinsipi</a:t>
            </a:r>
            <a:r>
              <a:rPr lang="en-US" dirty="0"/>
              <a:t>, </a:t>
            </a:r>
            <a:r>
              <a:rPr lang="en-US" dirty="0" err="1"/>
              <a:t>elektrodlar</a:t>
            </a:r>
            <a:r>
              <a:rPr lang="en-US" dirty="0"/>
              <a:t> </a:t>
            </a:r>
            <a:r>
              <a:rPr lang="en-US" dirty="0" err="1"/>
              <a:t>orasidagi</a:t>
            </a:r>
            <a:r>
              <a:rPr lang="en-US" dirty="0"/>
              <a:t> </a:t>
            </a:r>
            <a:r>
              <a:rPr lang="en-US" dirty="0" err="1"/>
              <a:t>muhitni</a:t>
            </a:r>
            <a:r>
              <a:rPr lang="en-US" dirty="0"/>
              <a:t> (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shliqni</a:t>
            </a:r>
            <a:r>
              <a:rPr lang="en-US" dirty="0"/>
              <a:t>) </a:t>
            </a:r>
            <a:r>
              <a:rPr lang="en-US" dirty="0" err="1"/>
              <a:t>to</a:t>
            </a:r>
            <a:r>
              <a:rPr lang="en-US" b="1" dirty="0" err="1"/>
              <a:t>‘</a:t>
            </a:r>
            <a:r>
              <a:rPr lang="en-US" dirty="0" err="1"/>
              <a:t>ldiruvchi</a:t>
            </a:r>
            <a:r>
              <a:rPr lang="en-US" dirty="0"/>
              <a:t> </a:t>
            </a:r>
            <a:r>
              <a:rPr lang="en-US" dirty="0" err="1"/>
              <a:t>shlaklarda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toki</a:t>
            </a:r>
            <a:r>
              <a:rPr lang="en-US" dirty="0"/>
              <a:t> </a:t>
            </a:r>
            <a:r>
              <a:rPr lang="en-US" dirty="0" err="1"/>
              <a:t>ta’sirida</a:t>
            </a:r>
            <a:r>
              <a:rPr lang="en-US" dirty="0"/>
              <a:t> </a:t>
            </a:r>
            <a:r>
              <a:rPr lang="en-US" dirty="0" err="1"/>
              <a:t>ajralib</a:t>
            </a:r>
            <a:r>
              <a:rPr lang="en-US" dirty="0"/>
              <a:t> </a:t>
            </a:r>
            <a:r>
              <a:rPr lang="en-US" dirty="0" err="1"/>
              <a:t>chiqadigan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energiyaisdan</a:t>
            </a:r>
            <a:r>
              <a:rPr lang="en-US" dirty="0"/>
              <a:t> </a:t>
            </a:r>
            <a:r>
              <a:rPr lang="en-US" dirty="0" err="1"/>
              <a:t>foydalanishga</a:t>
            </a:r>
            <a:r>
              <a:rPr lang="en-US" dirty="0"/>
              <a:t> </a:t>
            </a:r>
            <a:r>
              <a:rPr lang="en-US" dirty="0" err="1"/>
              <a:t>asoslanadi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Kontaktli</a:t>
            </a:r>
            <a:r>
              <a:rPr lang="en-US" dirty="0"/>
              <a:t> </a:t>
            </a:r>
            <a:r>
              <a:rPr lang="en-US" dirty="0" err="1"/>
              <a:t>payvandlash</a:t>
            </a:r>
            <a:r>
              <a:rPr lang="en-US" dirty="0"/>
              <a:t> </a:t>
            </a:r>
            <a:r>
              <a:rPr lang="en-US" dirty="0" err="1"/>
              <a:t>qurilmalarida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</a:t>
            </a:r>
            <a:r>
              <a:rPr lang="en-US" dirty="0"/>
              <a:t> </a:t>
            </a:r>
            <a:r>
              <a:rPr lang="en-US" dirty="0" err="1"/>
              <a:t>ikki</a:t>
            </a:r>
            <a:r>
              <a:rPr lang="en-US" dirty="0"/>
              <a:t> </a:t>
            </a:r>
            <a:r>
              <a:rPr lang="en-US" dirty="0" err="1"/>
              <a:t>detalning</a:t>
            </a:r>
            <a:r>
              <a:rPr lang="en-US" dirty="0"/>
              <a:t> </a:t>
            </a:r>
            <a:r>
              <a:rPr lang="en-US" dirty="0" err="1"/>
              <a:t>tutash</a:t>
            </a:r>
            <a:r>
              <a:rPr lang="en-US" dirty="0"/>
              <a:t> </a:t>
            </a:r>
            <a:r>
              <a:rPr lang="en-US" dirty="0" err="1"/>
              <a:t>nuqtalaridagi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tish</a:t>
            </a:r>
            <a:r>
              <a:rPr lang="en-US" dirty="0"/>
              <a:t> </a:t>
            </a:r>
            <a:r>
              <a:rPr lang="en-US" dirty="0" err="1"/>
              <a:t>qarshiligida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energiyasiga</a:t>
            </a:r>
            <a:r>
              <a:rPr lang="en-US" dirty="0"/>
              <a:t> </a:t>
            </a:r>
            <a:r>
              <a:rPr lang="en-US" dirty="0" err="1"/>
              <a:t>aylanadi</a:t>
            </a:r>
            <a:r>
              <a:rPr lang="en-US" dirty="0"/>
              <a:t>. </a:t>
            </a:r>
            <a:r>
              <a:rPr lang="en-US" dirty="0" err="1"/>
              <a:t>Ushbu</a:t>
            </a:r>
            <a:r>
              <a:rPr lang="en-US" dirty="0"/>
              <a:t> </a:t>
            </a:r>
            <a:r>
              <a:rPr lang="en-US" dirty="0" err="1"/>
              <a:t>jarayon</a:t>
            </a:r>
            <a:r>
              <a:rPr lang="en-US" dirty="0"/>
              <a:t> </a:t>
            </a:r>
            <a:r>
              <a:rPr lang="en-US" dirty="0" err="1"/>
              <a:t>faqatgina</a:t>
            </a:r>
            <a:r>
              <a:rPr lang="en-US" dirty="0"/>
              <a:t> </a:t>
            </a:r>
            <a:r>
              <a:rPr lang="en-US" dirty="0" err="1"/>
              <a:t>tokning</a:t>
            </a:r>
            <a:r>
              <a:rPr lang="en-US" dirty="0"/>
              <a:t> </a:t>
            </a:r>
            <a:r>
              <a:rPr lang="en-US" dirty="0" err="1"/>
              <a:t>impulsli</a:t>
            </a:r>
            <a:r>
              <a:rPr lang="en-US" dirty="0"/>
              <a:t> </a:t>
            </a:r>
            <a:r>
              <a:rPr lang="en-US" dirty="0" err="1"/>
              <a:t>rejimida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oshirilib</a:t>
            </a:r>
            <a:r>
              <a:rPr lang="en-US" dirty="0"/>
              <a:t>, </a:t>
            </a:r>
            <a:r>
              <a:rPr lang="en-US" dirty="0" err="1"/>
              <a:t>mazkur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b="1" dirty="0" err="1"/>
              <a:t>‘</a:t>
            </a:r>
            <a:r>
              <a:rPr lang="en-US" dirty="0" err="1"/>
              <a:t>rinishidagi</a:t>
            </a:r>
            <a:r>
              <a:rPr lang="en-US" dirty="0"/>
              <a:t> </a:t>
            </a:r>
            <a:r>
              <a:rPr lang="en-US" dirty="0" err="1"/>
              <a:t>payvandlash</a:t>
            </a:r>
            <a:r>
              <a:rPr lang="en-US" dirty="0"/>
              <a:t> </a:t>
            </a:r>
            <a:r>
              <a:rPr lang="en-US" dirty="0" err="1"/>
              <a:t>qurilmalarining</a:t>
            </a:r>
            <a:r>
              <a:rPr lang="en-US" dirty="0"/>
              <a:t> </a:t>
            </a:r>
            <a:r>
              <a:rPr lang="en-US" dirty="0" err="1"/>
              <a:t>sxemasi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ta’minotining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ziga</a:t>
            </a:r>
            <a:r>
              <a:rPr lang="en-US" dirty="0"/>
              <a:t> </a:t>
            </a:r>
            <a:r>
              <a:rPr lang="en-US" dirty="0" err="1"/>
              <a:t>xos</a:t>
            </a:r>
            <a:r>
              <a:rPr lang="en-US" dirty="0"/>
              <a:t> </a:t>
            </a:r>
            <a:r>
              <a:rPr lang="en-US" dirty="0" err="1"/>
              <a:t>xususiyatlarini</a:t>
            </a:r>
            <a:r>
              <a:rPr lang="en-US" dirty="0"/>
              <a:t> </a:t>
            </a:r>
            <a:r>
              <a:rPr lang="en-US" dirty="0" err="1"/>
              <a:t>belgilaydi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Induksion</a:t>
            </a:r>
            <a:r>
              <a:rPr lang="en-US" dirty="0"/>
              <a:t> </a:t>
            </a:r>
            <a:r>
              <a:rPr lang="en-US" dirty="0" err="1"/>
              <a:t>qizdirish</a:t>
            </a:r>
            <a:r>
              <a:rPr lang="en-US" dirty="0"/>
              <a:t> </a:t>
            </a:r>
            <a:r>
              <a:rPr lang="en-US" dirty="0" err="1"/>
              <a:t>qurilmalarining</a:t>
            </a:r>
            <a:r>
              <a:rPr lang="en-US" dirty="0"/>
              <a:t> </a:t>
            </a:r>
            <a:r>
              <a:rPr lang="en-US" dirty="0" err="1"/>
              <a:t>ishlash</a:t>
            </a:r>
            <a:r>
              <a:rPr lang="en-US" dirty="0"/>
              <a:t> </a:t>
            </a:r>
            <a:r>
              <a:rPr lang="en-US" dirty="0" err="1"/>
              <a:t>prinsipi</a:t>
            </a:r>
            <a:r>
              <a:rPr lang="en-US" dirty="0"/>
              <a:t> </a:t>
            </a:r>
            <a:r>
              <a:rPr lang="en-US" dirty="0" err="1"/>
              <a:t>sanoat</a:t>
            </a:r>
            <a:r>
              <a:rPr lang="en-US" dirty="0"/>
              <a:t> </a:t>
            </a:r>
            <a:r>
              <a:rPr lang="en-US" dirty="0" err="1"/>
              <a:t>chastotasi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undan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chastotadagi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zgaruvchan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energiyasini</a:t>
            </a:r>
            <a:r>
              <a:rPr lang="en-US" dirty="0"/>
              <a:t> </a:t>
            </a:r>
            <a:r>
              <a:rPr lang="en-US" dirty="0" err="1"/>
              <a:t>avval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zgaruvchan</a:t>
            </a:r>
            <a:r>
              <a:rPr lang="en-US" dirty="0"/>
              <a:t> </a:t>
            </a:r>
            <a:r>
              <a:rPr lang="en-US" dirty="0" err="1"/>
              <a:t>magnit</a:t>
            </a:r>
            <a:r>
              <a:rPr lang="en-US" dirty="0"/>
              <a:t> </a:t>
            </a:r>
            <a:r>
              <a:rPr lang="en-US" dirty="0" err="1"/>
              <a:t>maydon</a:t>
            </a:r>
            <a:r>
              <a:rPr lang="en-US" dirty="0"/>
              <a:t> </a:t>
            </a:r>
            <a:r>
              <a:rPr lang="en-US" dirty="0" err="1"/>
              <a:t>energiyasiga</a:t>
            </a:r>
            <a:r>
              <a:rPr lang="en-US" dirty="0"/>
              <a:t>, </a:t>
            </a:r>
            <a:r>
              <a:rPr lang="en-US" dirty="0" err="1"/>
              <a:t>bu</a:t>
            </a:r>
            <a:r>
              <a:rPr lang="en-US" dirty="0"/>
              <a:t> </a:t>
            </a:r>
            <a:r>
              <a:rPr lang="en-US" dirty="0" err="1"/>
              <a:t>energiyani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yana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energiyasiga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so</a:t>
            </a:r>
            <a:r>
              <a:rPr lang="en-US" b="1" dirty="0" err="1"/>
              <a:t>‘</a:t>
            </a:r>
            <a:r>
              <a:rPr lang="en-US" dirty="0" err="1"/>
              <a:t>ngra</a:t>
            </a:r>
            <a:r>
              <a:rPr lang="en-US" dirty="0"/>
              <a:t> </a:t>
            </a:r>
            <a:r>
              <a:rPr lang="en-US" dirty="0" err="1"/>
              <a:t>oxirgi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b="1" dirty="0" err="1"/>
              <a:t>‘</a:t>
            </a:r>
            <a:r>
              <a:rPr lang="en-US" dirty="0" err="1"/>
              <a:t>rinishdagi</a:t>
            </a:r>
            <a:r>
              <a:rPr lang="en-US" dirty="0"/>
              <a:t> </a:t>
            </a:r>
            <a:r>
              <a:rPr lang="en-US" dirty="0" err="1"/>
              <a:t>energiyani</a:t>
            </a:r>
            <a:r>
              <a:rPr lang="en-US" dirty="0"/>
              <a:t> </a:t>
            </a:r>
            <a:r>
              <a:rPr lang="en-US" dirty="0" err="1"/>
              <a:t>qizdiriluvchi</a:t>
            </a:r>
            <a:r>
              <a:rPr lang="en-US" dirty="0"/>
              <a:t> </a:t>
            </a:r>
            <a:r>
              <a:rPr lang="en-US" dirty="0" err="1"/>
              <a:t>materialda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energiyasiga</a:t>
            </a:r>
            <a:r>
              <a:rPr lang="en-US" dirty="0"/>
              <a:t> </a:t>
            </a:r>
            <a:r>
              <a:rPr lang="en-US" dirty="0" err="1"/>
              <a:t>aylantirishga</a:t>
            </a:r>
            <a:r>
              <a:rPr lang="en-US" dirty="0"/>
              <a:t> </a:t>
            </a:r>
            <a:r>
              <a:rPr lang="en-US" dirty="0" err="1"/>
              <a:t>asoslanadi</a:t>
            </a:r>
            <a:r>
              <a:rPr lang="en-US" dirty="0"/>
              <a:t>. </a:t>
            </a:r>
            <a:r>
              <a:rPr lang="en-US" dirty="0" err="1"/>
              <a:t>Ushbu</a:t>
            </a:r>
            <a:r>
              <a:rPr lang="en-US" dirty="0"/>
              <a:t> </a:t>
            </a:r>
            <a:r>
              <a:rPr lang="en-US" dirty="0" err="1"/>
              <a:t>usuldan</a:t>
            </a:r>
            <a:r>
              <a:rPr lang="en-US" dirty="0"/>
              <a:t> </a:t>
            </a:r>
            <a:r>
              <a:rPr lang="en-US" dirty="0" err="1"/>
              <a:t>faqat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tkazuvchan</a:t>
            </a:r>
            <a:r>
              <a:rPr lang="en-US" dirty="0"/>
              <a:t> </a:t>
            </a:r>
            <a:r>
              <a:rPr lang="en-US" dirty="0" err="1"/>
              <a:t>materiallarni</a:t>
            </a:r>
            <a:r>
              <a:rPr lang="en-US" dirty="0"/>
              <a:t> </a:t>
            </a:r>
            <a:r>
              <a:rPr lang="en-US" dirty="0" err="1"/>
              <a:t>qizdirishda</a:t>
            </a:r>
            <a:r>
              <a:rPr lang="en-US" dirty="0"/>
              <a:t> </a:t>
            </a:r>
            <a:r>
              <a:rPr lang="en-US" dirty="0" err="1"/>
              <a:t>foydalaniladi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12195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120720"/>
          </a:xfrm>
        </p:spPr>
        <p:txBody>
          <a:bodyPr>
            <a:normAutofit fontScale="70000" lnSpcReduction="20000"/>
          </a:bodyPr>
          <a:lstStyle/>
          <a:p>
            <a:r>
              <a:rPr lang="en-US" dirty="0" err="1"/>
              <a:t>Dielektrik</a:t>
            </a:r>
            <a:r>
              <a:rPr lang="en-US" dirty="0"/>
              <a:t> </a:t>
            </a:r>
            <a:r>
              <a:rPr lang="en-US" dirty="0" err="1"/>
              <a:t>materiallarni</a:t>
            </a:r>
            <a:r>
              <a:rPr lang="en-US" dirty="0"/>
              <a:t> </a:t>
            </a:r>
            <a:r>
              <a:rPr lang="en-US" dirty="0" err="1"/>
              <a:t>qizdirishda</a:t>
            </a:r>
            <a:r>
              <a:rPr lang="en-US" dirty="0"/>
              <a:t>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moddalarni</a:t>
            </a:r>
            <a:r>
              <a:rPr lang="en-US" dirty="0"/>
              <a:t> </a:t>
            </a:r>
            <a:r>
              <a:rPr lang="en-US" dirty="0" err="1"/>
              <a:t>polyari-zasiyalash</a:t>
            </a:r>
            <a:r>
              <a:rPr lang="en-US" dirty="0"/>
              <a:t> </a:t>
            </a:r>
            <a:r>
              <a:rPr lang="en-US" dirty="0" err="1"/>
              <a:t>jarayonida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chastotali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maydon</a:t>
            </a:r>
            <a:r>
              <a:rPr lang="en-US" dirty="0"/>
              <a:t> </a:t>
            </a:r>
            <a:r>
              <a:rPr lang="en-US" dirty="0" err="1"/>
              <a:t>energiyasini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energiyasiga</a:t>
            </a:r>
            <a:r>
              <a:rPr lang="en-US" dirty="0"/>
              <a:t> </a:t>
            </a:r>
            <a:r>
              <a:rPr lang="en-US" dirty="0" err="1"/>
              <a:t>aylantirishga</a:t>
            </a:r>
            <a:r>
              <a:rPr lang="en-US" dirty="0"/>
              <a:t> </a:t>
            </a:r>
            <a:r>
              <a:rPr lang="en-US" dirty="0" err="1"/>
              <a:t>asoslangan</a:t>
            </a:r>
            <a:r>
              <a:rPr lang="en-US" dirty="0"/>
              <a:t> </a:t>
            </a:r>
            <a:r>
              <a:rPr lang="en-US" dirty="0" err="1"/>
              <a:t>qurilmalardan</a:t>
            </a:r>
            <a:r>
              <a:rPr lang="en-US" dirty="0"/>
              <a:t> </a:t>
            </a:r>
            <a:r>
              <a:rPr lang="en-US" dirty="0" err="1"/>
              <a:t>foydalaniladi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Ishlash</a:t>
            </a:r>
            <a:r>
              <a:rPr lang="en-US" dirty="0"/>
              <a:t> </a:t>
            </a:r>
            <a:r>
              <a:rPr lang="en-US" dirty="0" err="1"/>
              <a:t>prinsipi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yoyida</a:t>
            </a:r>
            <a:r>
              <a:rPr lang="en-US" dirty="0"/>
              <a:t> </a:t>
            </a:r>
            <a:r>
              <a:rPr lang="en-US" dirty="0" err="1"/>
              <a:t>ajralayotgan</a:t>
            </a:r>
            <a:r>
              <a:rPr lang="en-US" dirty="0"/>
              <a:t> </a:t>
            </a:r>
            <a:r>
              <a:rPr lang="en-US" dirty="0" err="1"/>
              <a:t>issiqlikdan</a:t>
            </a:r>
            <a:r>
              <a:rPr lang="en-US" dirty="0"/>
              <a:t> </a:t>
            </a:r>
            <a:r>
              <a:rPr lang="en-US" dirty="0" err="1"/>
              <a:t>foydalanishiga</a:t>
            </a:r>
            <a:r>
              <a:rPr lang="en-US" dirty="0"/>
              <a:t> </a:t>
            </a:r>
            <a:r>
              <a:rPr lang="en-US" dirty="0" err="1"/>
              <a:t>asoslangan</a:t>
            </a:r>
            <a:r>
              <a:rPr lang="en-US" dirty="0"/>
              <a:t> </a:t>
            </a:r>
            <a:r>
              <a:rPr lang="en-US" dirty="0" err="1"/>
              <a:t>qurilmalarga</a:t>
            </a:r>
            <a:r>
              <a:rPr lang="en-US" dirty="0"/>
              <a:t> </a:t>
            </a:r>
            <a:r>
              <a:rPr lang="en-US" dirty="0" err="1"/>
              <a:t>metallarni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tga</a:t>
            </a:r>
            <a:r>
              <a:rPr lang="en-US" dirty="0"/>
              <a:t> </a:t>
            </a:r>
            <a:r>
              <a:rPr lang="en-US" dirty="0" err="1"/>
              <a:t>chidamli</a:t>
            </a:r>
            <a:r>
              <a:rPr lang="en-US" dirty="0"/>
              <a:t> </a:t>
            </a:r>
            <a:r>
              <a:rPr lang="en-US" dirty="0" err="1"/>
              <a:t>materiallarni</a:t>
            </a:r>
            <a:r>
              <a:rPr lang="en-US" dirty="0"/>
              <a:t> </a:t>
            </a:r>
            <a:r>
              <a:rPr lang="en-US" dirty="0" err="1"/>
              <a:t>eritish</a:t>
            </a:r>
            <a:r>
              <a:rPr lang="en-US" dirty="0"/>
              <a:t>, </a:t>
            </a:r>
            <a:r>
              <a:rPr lang="en-US" dirty="0" err="1"/>
              <a:t>fosfor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metallarni</a:t>
            </a:r>
            <a:r>
              <a:rPr lang="en-US" dirty="0"/>
              <a:t> </a:t>
            </a:r>
            <a:r>
              <a:rPr lang="en-US" dirty="0" err="1"/>
              <a:t>olish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belgilangan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yoy</a:t>
            </a:r>
            <a:r>
              <a:rPr lang="en-US" dirty="0"/>
              <a:t> </a:t>
            </a:r>
            <a:r>
              <a:rPr lang="en-US" dirty="0" err="1"/>
              <a:t>pechlari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rudnotermik</a:t>
            </a:r>
            <a:r>
              <a:rPr lang="en-US" dirty="0"/>
              <a:t> </a:t>
            </a:r>
            <a:r>
              <a:rPr lang="en-US" dirty="0" err="1"/>
              <a:t>pechlar</a:t>
            </a:r>
            <a:r>
              <a:rPr lang="en-US" dirty="0"/>
              <a:t>, </a:t>
            </a:r>
            <a:r>
              <a:rPr lang="en-US" dirty="0" err="1"/>
              <a:t>shuningdek</a:t>
            </a:r>
            <a:r>
              <a:rPr lang="en-US" dirty="0"/>
              <a:t> </a:t>
            </a:r>
            <a:r>
              <a:rPr lang="en-US" dirty="0" err="1"/>
              <a:t>metallarni</a:t>
            </a:r>
            <a:r>
              <a:rPr lang="en-US" dirty="0"/>
              <a:t> </a:t>
            </a:r>
            <a:r>
              <a:rPr lang="en-US" dirty="0" err="1"/>
              <a:t>qayta</a:t>
            </a:r>
            <a:r>
              <a:rPr lang="en-US" dirty="0"/>
              <a:t> </a:t>
            </a:r>
            <a:r>
              <a:rPr lang="en-US" dirty="0" err="1"/>
              <a:t>eritish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rafinasiya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uchun</a:t>
            </a:r>
            <a:r>
              <a:rPr lang="en-US" dirty="0"/>
              <a:t> </a:t>
            </a:r>
            <a:r>
              <a:rPr lang="en-US" dirty="0" err="1"/>
              <a:t>belgilangan</a:t>
            </a:r>
            <a:r>
              <a:rPr lang="en-US" dirty="0"/>
              <a:t> </a:t>
            </a:r>
            <a:r>
              <a:rPr lang="en-US" dirty="0" err="1"/>
              <a:t>vakuum</a:t>
            </a:r>
            <a:r>
              <a:rPr lang="en-US" dirty="0"/>
              <a:t> - </a:t>
            </a:r>
            <a:r>
              <a:rPr lang="en-US" dirty="0" err="1"/>
              <a:t>yoy</a:t>
            </a:r>
            <a:r>
              <a:rPr lang="en-US" dirty="0"/>
              <a:t> </a:t>
            </a:r>
            <a:r>
              <a:rPr lang="en-US" dirty="0" err="1"/>
              <a:t>pechlarini</a:t>
            </a:r>
            <a:r>
              <a:rPr lang="en-US" dirty="0"/>
              <a:t> </a:t>
            </a:r>
            <a:r>
              <a:rPr lang="en-US" dirty="0" err="1"/>
              <a:t>misol</a:t>
            </a:r>
            <a:r>
              <a:rPr lang="en-US" dirty="0"/>
              <a:t> </a:t>
            </a:r>
            <a:r>
              <a:rPr lang="en-US" dirty="0" err="1"/>
              <a:t>qilish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qurilmalar</a:t>
            </a:r>
            <a:r>
              <a:rPr lang="en-US" dirty="0"/>
              <a:t> </a:t>
            </a:r>
            <a:r>
              <a:rPr lang="en-US" dirty="0" err="1"/>
              <a:t>sifatida</a:t>
            </a:r>
            <a:r>
              <a:rPr lang="en-US" dirty="0"/>
              <a:t> </a:t>
            </a:r>
            <a:r>
              <a:rPr lang="en-US" dirty="0" err="1"/>
              <a:t>metall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nometall</a:t>
            </a:r>
            <a:r>
              <a:rPr lang="en-US" dirty="0"/>
              <a:t> (</a:t>
            </a:r>
            <a:r>
              <a:rPr lang="en-US" dirty="0" err="1"/>
              <a:t>metall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lmagan</a:t>
            </a:r>
            <a:r>
              <a:rPr lang="en-US" dirty="0"/>
              <a:t>) </a:t>
            </a:r>
            <a:r>
              <a:rPr lang="en-US" dirty="0" err="1"/>
              <a:t>materiallarga</a:t>
            </a:r>
            <a:r>
              <a:rPr lang="en-US" dirty="0"/>
              <a:t> </a:t>
            </a:r>
            <a:r>
              <a:rPr lang="en-US" dirty="0" err="1"/>
              <a:t>plazmali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plazma</a:t>
            </a:r>
            <a:r>
              <a:rPr lang="en-US" dirty="0"/>
              <a:t> </a:t>
            </a:r>
            <a:r>
              <a:rPr lang="en-US" dirty="0" err="1"/>
              <a:t>yoy</a:t>
            </a:r>
            <a:r>
              <a:rPr lang="en-US" dirty="0"/>
              <a:t> </a:t>
            </a:r>
            <a:r>
              <a:rPr lang="en-US" dirty="0" err="1"/>
              <a:t>ususlida</a:t>
            </a:r>
            <a:r>
              <a:rPr lang="en-US" dirty="0"/>
              <a:t> </a:t>
            </a:r>
            <a:r>
              <a:rPr lang="en-US" dirty="0" err="1"/>
              <a:t>ishlov</a:t>
            </a:r>
            <a:r>
              <a:rPr lang="en-US" dirty="0"/>
              <a:t> </a:t>
            </a:r>
            <a:r>
              <a:rPr lang="en-US" dirty="0" err="1"/>
              <a:t>beruvchi</a:t>
            </a:r>
            <a:r>
              <a:rPr lang="en-US" dirty="0"/>
              <a:t> </a:t>
            </a:r>
            <a:r>
              <a:rPr lang="en-US" dirty="0" err="1"/>
              <a:t>qurilmalarni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b="1" dirty="0" err="1"/>
              <a:t>‘</a:t>
            </a:r>
            <a:r>
              <a:rPr lang="en-US" dirty="0" err="1"/>
              <a:t>rsatish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 </a:t>
            </a:r>
            <a:r>
              <a:rPr lang="en-US" dirty="0" err="1"/>
              <a:t>Mazkur</a:t>
            </a:r>
            <a:r>
              <a:rPr lang="en-US" dirty="0"/>
              <a:t> </a:t>
            </a:r>
            <a:r>
              <a:rPr lang="en-US" dirty="0" err="1"/>
              <a:t>qurilmalarda</a:t>
            </a:r>
            <a:r>
              <a:rPr lang="en-US" dirty="0"/>
              <a:t> </a:t>
            </a:r>
            <a:r>
              <a:rPr lang="en-US" dirty="0" err="1"/>
              <a:t>metallarni</a:t>
            </a:r>
            <a:r>
              <a:rPr lang="en-US" dirty="0"/>
              <a:t> </a:t>
            </a:r>
            <a:r>
              <a:rPr lang="en-US" dirty="0" err="1"/>
              <a:t>qayta</a:t>
            </a:r>
            <a:r>
              <a:rPr lang="en-US" dirty="0"/>
              <a:t> </a:t>
            </a:r>
            <a:r>
              <a:rPr lang="en-US" dirty="0" err="1"/>
              <a:t>eritish</a:t>
            </a:r>
            <a:r>
              <a:rPr lang="en-US" dirty="0"/>
              <a:t>, </a:t>
            </a:r>
            <a:r>
              <a:rPr lang="en-US" dirty="0" err="1"/>
              <a:t>yuzalarga</a:t>
            </a:r>
            <a:r>
              <a:rPr lang="en-US" dirty="0"/>
              <a:t> </a:t>
            </a:r>
            <a:r>
              <a:rPr lang="en-US" dirty="0" err="1"/>
              <a:t>himoya</a:t>
            </a:r>
            <a:r>
              <a:rPr lang="en-US" dirty="0"/>
              <a:t> </a:t>
            </a:r>
            <a:r>
              <a:rPr lang="en-US" dirty="0" err="1"/>
              <a:t>qoplamalarini</a:t>
            </a:r>
            <a:r>
              <a:rPr lang="en-US" dirty="0"/>
              <a:t> </a:t>
            </a:r>
            <a:r>
              <a:rPr lang="en-US" dirty="0" err="1"/>
              <a:t>berish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shu</a:t>
            </a:r>
            <a:r>
              <a:rPr lang="en-US" dirty="0"/>
              <a:t> </a:t>
            </a:r>
            <a:r>
              <a:rPr lang="en-US" dirty="0" err="1"/>
              <a:t>kabi</a:t>
            </a:r>
            <a:r>
              <a:rPr lang="en-US" dirty="0"/>
              <a:t> </a:t>
            </a:r>
            <a:r>
              <a:rPr lang="en-US" dirty="0" err="1"/>
              <a:t>boshqa</a:t>
            </a:r>
            <a:r>
              <a:rPr lang="en-US" dirty="0"/>
              <a:t> </a:t>
            </a:r>
            <a:r>
              <a:rPr lang="en-US" dirty="0" err="1"/>
              <a:t>jarayonlarni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oshirish</a:t>
            </a:r>
            <a:r>
              <a:rPr lang="en-US" dirty="0"/>
              <a:t> </a:t>
            </a:r>
            <a:r>
              <a:rPr lang="en-US" dirty="0" err="1"/>
              <a:t>mumkin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yoy</a:t>
            </a:r>
            <a:r>
              <a:rPr lang="en-US" dirty="0"/>
              <a:t> </a:t>
            </a:r>
            <a:r>
              <a:rPr lang="en-US" dirty="0" err="1"/>
              <a:t>payvandlash</a:t>
            </a:r>
            <a:r>
              <a:rPr lang="en-US" dirty="0"/>
              <a:t> </a:t>
            </a:r>
            <a:r>
              <a:rPr lang="en-US" dirty="0" err="1"/>
              <a:t>qurilmalarida</a:t>
            </a:r>
            <a:r>
              <a:rPr lang="en-US" dirty="0"/>
              <a:t> </a:t>
            </a:r>
            <a:r>
              <a:rPr lang="en-US" dirty="0" err="1"/>
              <a:t>ajralib</a:t>
            </a:r>
            <a:r>
              <a:rPr lang="en-US" dirty="0"/>
              <a:t> </a:t>
            </a:r>
            <a:r>
              <a:rPr lang="en-US" dirty="0" err="1"/>
              <a:t>chiqayotgan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energiyasining</a:t>
            </a:r>
            <a:r>
              <a:rPr lang="en-US" dirty="0"/>
              <a:t> </a:t>
            </a:r>
            <a:r>
              <a:rPr lang="en-US" dirty="0" err="1"/>
              <a:t>asosiy</a:t>
            </a:r>
            <a:r>
              <a:rPr lang="en-US" dirty="0"/>
              <a:t> </a:t>
            </a:r>
            <a:r>
              <a:rPr lang="en-US" dirty="0" err="1"/>
              <a:t>miqdori</a:t>
            </a:r>
            <a:r>
              <a:rPr lang="en-US" dirty="0"/>
              <a:t> (</a:t>
            </a:r>
            <a:r>
              <a:rPr lang="en-US" dirty="0" err="1"/>
              <a:t>quvvati</a:t>
            </a:r>
            <a:r>
              <a:rPr lang="en-US" dirty="0"/>
              <a:t>) </a:t>
            </a:r>
            <a:r>
              <a:rPr lang="en-US" dirty="0" err="1"/>
              <a:t>yoyning</a:t>
            </a:r>
            <a:r>
              <a:rPr lang="en-US" dirty="0"/>
              <a:t> </a:t>
            </a:r>
            <a:r>
              <a:rPr lang="en-US" dirty="0" err="1"/>
              <a:t>tayanch</a:t>
            </a:r>
            <a:r>
              <a:rPr lang="en-US" dirty="0"/>
              <a:t> </a:t>
            </a:r>
            <a:r>
              <a:rPr lang="en-US" dirty="0" err="1"/>
              <a:t>nuqtalariga</a:t>
            </a:r>
            <a:r>
              <a:rPr lang="en-US" dirty="0"/>
              <a:t> (</a:t>
            </a:r>
            <a:r>
              <a:rPr lang="en-US" dirty="0" err="1"/>
              <a:t>katod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anod</a:t>
            </a:r>
            <a:r>
              <a:rPr lang="en-US" dirty="0"/>
              <a:t> «dog</a:t>
            </a:r>
            <a:r>
              <a:rPr lang="en-US" b="1" dirty="0"/>
              <a:t>‘</a:t>
            </a:r>
            <a:r>
              <a:rPr lang="en-US" dirty="0"/>
              <a:t>» </a:t>
            </a:r>
            <a:r>
              <a:rPr lang="en-US" dirty="0" err="1"/>
              <a:t>lariga</a:t>
            </a:r>
            <a:r>
              <a:rPr lang="en-US" dirty="0"/>
              <a:t>) </a:t>
            </a:r>
            <a:r>
              <a:rPr lang="en-US" dirty="0" err="1"/>
              <a:t>to</a:t>
            </a:r>
            <a:r>
              <a:rPr lang="en-US" b="1" dirty="0" err="1"/>
              <a:t>‘</a:t>
            </a:r>
            <a:r>
              <a:rPr lang="en-US" dirty="0" err="1"/>
              <a:t>g</a:t>
            </a:r>
            <a:r>
              <a:rPr lang="en-US" b="1" dirty="0" err="1"/>
              <a:t>‘</a:t>
            </a:r>
            <a:r>
              <a:rPr lang="en-US" dirty="0" err="1"/>
              <a:t>ri</a:t>
            </a:r>
            <a:r>
              <a:rPr lang="en-US" dirty="0"/>
              <a:t> </a:t>
            </a:r>
            <a:r>
              <a:rPr lang="en-US" dirty="0" err="1"/>
              <a:t>kelishi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birga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yoy</a:t>
            </a:r>
            <a:r>
              <a:rPr lang="en-US" dirty="0"/>
              <a:t> </a:t>
            </a:r>
            <a:r>
              <a:rPr lang="en-US" dirty="0" err="1"/>
              <a:t>payvandlash</a:t>
            </a:r>
            <a:r>
              <a:rPr lang="en-US" dirty="0"/>
              <a:t> </a:t>
            </a:r>
            <a:r>
              <a:rPr lang="en-US" dirty="0" err="1"/>
              <a:t>jarayonining</a:t>
            </a:r>
            <a:r>
              <a:rPr lang="en-US" dirty="0"/>
              <a:t> </a:t>
            </a:r>
            <a:r>
              <a:rPr lang="en-US" dirty="0" err="1"/>
              <a:t>borishiga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yoyining</a:t>
            </a:r>
            <a:r>
              <a:rPr lang="en-US" dirty="0"/>
              <a:t> «</a:t>
            </a:r>
            <a:r>
              <a:rPr lang="en-US" dirty="0" err="1"/>
              <a:t>ustun</a:t>
            </a:r>
            <a:r>
              <a:rPr lang="en-US" dirty="0"/>
              <a:t>» </a:t>
            </a:r>
            <a:r>
              <a:rPr lang="en-US" dirty="0" err="1"/>
              <a:t>qismi</a:t>
            </a:r>
            <a:r>
              <a:rPr lang="en-US" dirty="0"/>
              <a:t> ham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</a:t>
            </a:r>
            <a:r>
              <a:rPr lang="en-US" dirty="0"/>
              <a:t> </a:t>
            </a:r>
            <a:r>
              <a:rPr lang="en-US" dirty="0" err="1"/>
              <a:t>ta’sirini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b="1" dirty="0" err="1"/>
              <a:t>‘</a:t>
            </a:r>
            <a:r>
              <a:rPr lang="en-US" dirty="0" err="1"/>
              <a:t>rsatadi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Elektron</a:t>
            </a:r>
            <a:r>
              <a:rPr lang="en-US" dirty="0"/>
              <a:t> - </a:t>
            </a:r>
            <a:r>
              <a:rPr lang="en-US" dirty="0" err="1"/>
              <a:t>nurli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lazer</a:t>
            </a:r>
            <a:r>
              <a:rPr lang="en-US" dirty="0"/>
              <a:t> </a:t>
            </a:r>
            <a:r>
              <a:rPr lang="en-US" dirty="0" err="1"/>
              <a:t>qurilmalarida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enegiyasi</a:t>
            </a:r>
            <a:r>
              <a:rPr lang="en-US" dirty="0"/>
              <a:t> </a:t>
            </a:r>
            <a:r>
              <a:rPr lang="en-US" dirty="0" err="1"/>
              <a:t>razryad</a:t>
            </a:r>
            <a:r>
              <a:rPr lang="en-US" dirty="0"/>
              <a:t> </a:t>
            </a:r>
            <a:r>
              <a:rPr lang="en-US" dirty="0" err="1"/>
              <a:t>kanalidagi</a:t>
            </a:r>
            <a:r>
              <a:rPr lang="en-US" dirty="0"/>
              <a:t> </a:t>
            </a:r>
            <a:r>
              <a:rPr lang="en-US" dirty="0" err="1"/>
              <a:t>suyuqlikdan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kuchdagi</a:t>
            </a:r>
            <a:r>
              <a:rPr lang="en-US" dirty="0"/>
              <a:t> </a:t>
            </a:r>
            <a:r>
              <a:rPr lang="en-US" dirty="0" err="1"/>
              <a:t>tokning</a:t>
            </a:r>
            <a:r>
              <a:rPr lang="en-US" dirty="0"/>
              <a:t> </a:t>
            </a:r>
            <a:r>
              <a:rPr lang="en-US" dirty="0" err="1"/>
              <a:t>impuls</a:t>
            </a:r>
            <a:r>
              <a:rPr lang="en-US" dirty="0"/>
              <a:t> </a:t>
            </a:r>
            <a:r>
              <a:rPr lang="en-US" dirty="0" err="1"/>
              <a:t>rejimida</a:t>
            </a:r>
            <a:r>
              <a:rPr lang="en-US" dirty="0"/>
              <a:t> </a:t>
            </a:r>
            <a:r>
              <a:rPr lang="en-US" dirty="0" err="1"/>
              <a:t>oqishi</a:t>
            </a:r>
            <a:r>
              <a:rPr lang="en-US" dirty="0"/>
              <a:t> </a:t>
            </a:r>
            <a:r>
              <a:rPr lang="en-US" dirty="0" err="1"/>
              <a:t>natijasida</a:t>
            </a:r>
            <a:r>
              <a:rPr lang="en-US" dirty="0"/>
              <a:t> </a:t>
            </a:r>
            <a:r>
              <a:rPr lang="en-US" dirty="0" err="1"/>
              <a:t>ajralib</a:t>
            </a:r>
            <a:r>
              <a:rPr lang="en-US" dirty="0"/>
              <a:t> </a:t>
            </a:r>
            <a:r>
              <a:rPr lang="en-US" dirty="0" err="1"/>
              <a:t>chiqadi</a:t>
            </a:r>
            <a:r>
              <a:rPr lang="en-US" dirty="0"/>
              <a:t>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03824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976704"/>
          </a:xfrm>
        </p:spPr>
        <p:txBody>
          <a:bodyPr>
            <a:normAutofit fontScale="70000" lnSpcReduction="20000"/>
          </a:bodyPr>
          <a:lstStyle/>
          <a:p>
            <a:pPr latinLnBrk="1"/>
            <a:r>
              <a:rPr lang="en-US" b="1" i="1" dirty="0" err="1" smtClean="0"/>
              <a:t>Elektr</a:t>
            </a:r>
            <a:r>
              <a:rPr lang="en-US" b="1" i="1" dirty="0" smtClean="0"/>
              <a:t> </a:t>
            </a:r>
            <a:r>
              <a:rPr lang="en-US" b="1" i="1" dirty="0" err="1"/>
              <a:t>tokining</a:t>
            </a:r>
            <a:r>
              <a:rPr lang="en-US" b="1" i="1" dirty="0"/>
              <a:t> </a:t>
            </a:r>
            <a:r>
              <a:rPr lang="en-US" b="1" i="1" dirty="0" err="1"/>
              <a:t>pirovard</a:t>
            </a:r>
            <a:r>
              <a:rPr lang="en-US" b="1" i="1" dirty="0"/>
              <a:t> </a:t>
            </a:r>
            <a:r>
              <a:rPr lang="en-US" b="1" i="1" dirty="0" err="1"/>
              <a:t>elektrokimyoviy</a:t>
            </a:r>
            <a:r>
              <a:rPr lang="en-US" b="1" i="1" dirty="0"/>
              <a:t> </a:t>
            </a:r>
            <a:r>
              <a:rPr lang="en-US" b="1" i="1" dirty="0" err="1"/>
              <a:t>ta’siriga</a:t>
            </a:r>
            <a:r>
              <a:rPr lang="en-US" b="1" i="1" dirty="0"/>
              <a:t> </a:t>
            </a:r>
            <a:r>
              <a:rPr lang="en-US" b="1" i="1" dirty="0" err="1"/>
              <a:t>asoslangan</a:t>
            </a:r>
            <a:r>
              <a:rPr lang="en-US" b="1" i="1" dirty="0"/>
              <a:t> </a:t>
            </a:r>
            <a:r>
              <a:rPr lang="en-US" b="1" i="1" dirty="0" err="1"/>
              <a:t>qurilmalar</a:t>
            </a:r>
            <a:r>
              <a:rPr lang="en-US" dirty="0"/>
              <a:t>. 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qurilmalar</a:t>
            </a:r>
            <a:r>
              <a:rPr lang="en-US" dirty="0"/>
              <a:t> </a:t>
            </a:r>
            <a:r>
              <a:rPr lang="en-US" dirty="0" err="1"/>
              <a:t>toifasiga</a:t>
            </a:r>
            <a:r>
              <a:rPr lang="en-US" dirty="0"/>
              <a:t> </a:t>
            </a:r>
            <a:r>
              <a:rPr lang="en-US" dirty="0" err="1"/>
              <a:t>eritma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qorishma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to‘ldiriladigan</a:t>
            </a:r>
            <a:r>
              <a:rPr lang="en-US" dirty="0"/>
              <a:t> </a:t>
            </a:r>
            <a:r>
              <a:rPr lang="en-US" dirty="0" err="1"/>
              <a:t>elekroliz</a:t>
            </a:r>
            <a:r>
              <a:rPr lang="en-US" dirty="0"/>
              <a:t> </a:t>
            </a:r>
            <a:r>
              <a:rPr lang="en-US" dirty="0" err="1"/>
              <a:t>vannalari</a:t>
            </a:r>
            <a:r>
              <a:rPr lang="en-US" dirty="0"/>
              <a:t>, </a:t>
            </a:r>
            <a:r>
              <a:rPr lang="en-US" dirty="0" err="1"/>
              <a:t>yuzalarga</a:t>
            </a:r>
            <a:r>
              <a:rPr lang="en-US" dirty="0"/>
              <a:t> </a:t>
            </a:r>
            <a:r>
              <a:rPr lang="en-US" dirty="0" err="1"/>
              <a:t>himoyalash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dekorativ</a:t>
            </a:r>
            <a:r>
              <a:rPr lang="en-US" dirty="0"/>
              <a:t> </a:t>
            </a:r>
            <a:r>
              <a:rPr lang="en-US" dirty="0" err="1"/>
              <a:t>qoplamalar</a:t>
            </a:r>
            <a:r>
              <a:rPr lang="en-US" dirty="0"/>
              <a:t> </a:t>
            </a:r>
            <a:r>
              <a:rPr lang="en-US" dirty="0" err="1"/>
              <a:t>beruvchi</a:t>
            </a:r>
            <a:r>
              <a:rPr lang="en-US" dirty="0"/>
              <a:t> </a:t>
            </a:r>
            <a:r>
              <a:rPr lang="en-US" dirty="0" err="1"/>
              <a:t>qurilmalar</a:t>
            </a:r>
            <a:r>
              <a:rPr lang="en-US" dirty="0"/>
              <a:t>, </a:t>
            </a:r>
            <a:r>
              <a:rPr lang="en-US" dirty="0" err="1"/>
              <a:t>shuningdek</a:t>
            </a:r>
            <a:r>
              <a:rPr lang="en-US" dirty="0"/>
              <a:t> </a:t>
            </a:r>
            <a:r>
              <a:rPr lang="en-US" dirty="0" err="1"/>
              <a:t>galvanoplastika</a:t>
            </a:r>
            <a:r>
              <a:rPr lang="en-US" dirty="0"/>
              <a:t> </a:t>
            </a:r>
            <a:r>
              <a:rPr lang="en-US" dirty="0" err="1"/>
              <a:t>usulida</a:t>
            </a:r>
            <a:r>
              <a:rPr lang="en-US" dirty="0"/>
              <a:t> </a:t>
            </a:r>
            <a:r>
              <a:rPr lang="en-US" dirty="0" err="1"/>
              <a:t>maxsulot</a:t>
            </a:r>
            <a:r>
              <a:rPr lang="en-US" dirty="0"/>
              <a:t> </a:t>
            </a:r>
            <a:r>
              <a:rPr lang="en-US" dirty="0" err="1"/>
              <a:t>olish</a:t>
            </a:r>
            <a:r>
              <a:rPr lang="en-US" dirty="0"/>
              <a:t> </a:t>
            </a:r>
            <a:r>
              <a:rPr lang="en-US" dirty="0" err="1"/>
              <a:t>qurilmalari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elektrolitlarda</a:t>
            </a:r>
            <a:r>
              <a:rPr lang="en-US" dirty="0"/>
              <a:t> </a:t>
            </a:r>
            <a:r>
              <a:rPr lang="en-US" dirty="0" err="1"/>
              <a:t>elektrokimyoviy</a:t>
            </a:r>
            <a:r>
              <a:rPr lang="en-US" dirty="0"/>
              <a:t> - </a:t>
            </a:r>
            <a:r>
              <a:rPr lang="en-US" dirty="0" err="1"/>
              <a:t>mexanik</a:t>
            </a:r>
            <a:r>
              <a:rPr lang="en-US" dirty="0"/>
              <a:t> </a:t>
            </a:r>
            <a:r>
              <a:rPr lang="en-US" dirty="0" err="1"/>
              <a:t>ishlov</a:t>
            </a:r>
            <a:r>
              <a:rPr lang="en-US" dirty="0"/>
              <a:t> </a:t>
            </a:r>
            <a:r>
              <a:rPr lang="en-US" dirty="0" err="1"/>
              <a:t>berish</a:t>
            </a:r>
            <a:r>
              <a:rPr lang="en-US" dirty="0"/>
              <a:t> </a:t>
            </a:r>
            <a:r>
              <a:rPr lang="en-US" dirty="0" err="1"/>
              <a:t>qurilmalari</a:t>
            </a:r>
            <a:r>
              <a:rPr lang="en-US" dirty="0"/>
              <a:t> </a:t>
            </a:r>
            <a:r>
              <a:rPr lang="en-US" dirty="0" err="1"/>
              <a:t>kiradi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i="1" dirty="0" err="1" smtClean="0"/>
              <a:t>Elektromexanik</a:t>
            </a:r>
            <a:r>
              <a:rPr lang="en-US" b="1" i="1" dirty="0" smtClean="0"/>
              <a:t> </a:t>
            </a:r>
            <a:r>
              <a:rPr lang="en-US" b="1" i="1" dirty="0" err="1"/>
              <a:t>qurilmalar</a:t>
            </a:r>
            <a:r>
              <a:rPr lang="en-US" dirty="0"/>
              <a:t>. 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qurilmalarda</a:t>
            </a:r>
            <a:r>
              <a:rPr lang="en-US" dirty="0"/>
              <a:t> </a:t>
            </a:r>
            <a:r>
              <a:rPr lang="en-US" dirty="0" err="1"/>
              <a:t>ishlov</a:t>
            </a:r>
            <a:r>
              <a:rPr lang="en-US" dirty="0"/>
              <a:t> </a:t>
            </a:r>
            <a:r>
              <a:rPr lang="en-US" dirty="0" err="1"/>
              <a:t>berilayotgan</a:t>
            </a:r>
            <a:r>
              <a:rPr lang="en-US" dirty="0"/>
              <a:t> </a:t>
            </a:r>
            <a:r>
              <a:rPr lang="en-US" dirty="0" err="1"/>
              <a:t>materiallardan</a:t>
            </a:r>
            <a:r>
              <a:rPr lang="en-US" dirty="0"/>
              <a:t> </a:t>
            </a:r>
            <a:r>
              <a:rPr lang="en-US" dirty="0" err="1"/>
              <a:t>impuls</a:t>
            </a:r>
            <a:r>
              <a:rPr lang="en-US" dirty="0"/>
              <a:t> </a:t>
            </a:r>
            <a:r>
              <a:rPr lang="en-US" dirty="0" err="1"/>
              <a:t>rejimidagi</a:t>
            </a:r>
            <a:r>
              <a:rPr lang="en-US" dirty="0"/>
              <a:t> </a:t>
            </a:r>
            <a:r>
              <a:rPr lang="en-US" dirty="0" err="1"/>
              <a:t>tokning</a:t>
            </a:r>
            <a:r>
              <a:rPr lang="en-US" dirty="0"/>
              <a:t> </a:t>
            </a:r>
            <a:r>
              <a:rPr lang="en-US" dirty="0" err="1"/>
              <a:t>oqib</a:t>
            </a:r>
            <a:r>
              <a:rPr lang="en-US" dirty="0"/>
              <a:t> </a:t>
            </a:r>
            <a:r>
              <a:rPr lang="en-US" dirty="0" err="1"/>
              <a:t>o‘tishi</a:t>
            </a:r>
            <a:r>
              <a:rPr lang="en-US" dirty="0"/>
              <a:t> </a:t>
            </a:r>
            <a:r>
              <a:rPr lang="en-US" dirty="0" err="1"/>
              <a:t>mexanik</a:t>
            </a:r>
            <a:r>
              <a:rPr lang="en-US" dirty="0"/>
              <a:t> </a:t>
            </a:r>
            <a:r>
              <a:rPr lang="en-US" dirty="0" err="1"/>
              <a:t>kuchlar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bo‘lishiga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keladi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Mazkur</a:t>
            </a:r>
            <a:r>
              <a:rPr lang="en-US" dirty="0"/>
              <a:t> </a:t>
            </a:r>
            <a:r>
              <a:rPr lang="en-US" dirty="0" err="1"/>
              <a:t>qurilmalarning</a:t>
            </a:r>
            <a:r>
              <a:rPr lang="en-US" dirty="0"/>
              <a:t> </a:t>
            </a:r>
            <a:r>
              <a:rPr lang="en-US" dirty="0" err="1"/>
              <a:t>maxsus</a:t>
            </a:r>
            <a:r>
              <a:rPr lang="en-US" dirty="0"/>
              <a:t> </a:t>
            </a:r>
            <a:r>
              <a:rPr lang="en-US" dirty="0" err="1"/>
              <a:t>sinfini</a:t>
            </a:r>
            <a:r>
              <a:rPr lang="en-US" dirty="0"/>
              <a:t> </a:t>
            </a:r>
            <a:r>
              <a:rPr lang="en-US" dirty="0" err="1"/>
              <a:t>ultratovush</a:t>
            </a:r>
            <a:r>
              <a:rPr lang="en-US" dirty="0"/>
              <a:t> </a:t>
            </a:r>
            <a:r>
              <a:rPr lang="en-US" dirty="0" err="1"/>
              <a:t>ta’sirida</a:t>
            </a:r>
            <a:r>
              <a:rPr lang="en-US" dirty="0"/>
              <a:t> </a:t>
            </a:r>
            <a:r>
              <a:rPr lang="en-US" dirty="0" err="1"/>
              <a:t>ishlovchi</a:t>
            </a:r>
            <a:r>
              <a:rPr lang="en-US" dirty="0"/>
              <a:t> </a:t>
            </a:r>
            <a:r>
              <a:rPr lang="en-US" dirty="0" err="1"/>
              <a:t>qurilmalar</a:t>
            </a:r>
            <a:r>
              <a:rPr lang="en-US" dirty="0"/>
              <a:t> </a:t>
            </a:r>
            <a:r>
              <a:rPr lang="en-US" dirty="0" err="1"/>
              <a:t>tashkil</a:t>
            </a:r>
            <a:r>
              <a:rPr lang="en-US" dirty="0"/>
              <a:t> </a:t>
            </a:r>
            <a:r>
              <a:rPr lang="en-US" dirty="0" err="1"/>
              <a:t>qilib</a:t>
            </a:r>
            <a:r>
              <a:rPr lang="en-US" dirty="0"/>
              <a:t>, </a:t>
            </a:r>
            <a:r>
              <a:rPr lang="en-US" dirty="0" err="1"/>
              <a:t>ultratovush</a:t>
            </a:r>
            <a:r>
              <a:rPr lang="en-US" dirty="0"/>
              <a:t> </a:t>
            </a:r>
            <a:r>
              <a:rPr lang="en-US" dirty="0" err="1"/>
              <a:t>generatorlaridan</a:t>
            </a:r>
            <a:r>
              <a:rPr lang="en-US" dirty="0"/>
              <a:t> </a:t>
            </a:r>
            <a:r>
              <a:rPr lang="en-US" dirty="0" err="1"/>
              <a:t>berilayotgan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chastotadagi</a:t>
            </a:r>
            <a:r>
              <a:rPr lang="en-US" dirty="0"/>
              <a:t> </a:t>
            </a:r>
            <a:r>
              <a:rPr lang="en-US" dirty="0" err="1"/>
              <a:t>mexanik</a:t>
            </a:r>
            <a:r>
              <a:rPr lang="en-US" dirty="0"/>
              <a:t> </a:t>
            </a:r>
            <a:r>
              <a:rPr lang="en-US" dirty="0" err="1"/>
              <a:t>tebranishlar</a:t>
            </a:r>
            <a:r>
              <a:rPr lang="en-US" dirty="0"/>
              <a:t> </a:t>
            </a:r>
            <a:r>
              <a:rPr lang="en-US" dirty="0" err="1"/>
              <a:t>ta’sirida</a:t>
            </a:r>
            <a:r>
              <a:rPr lang="en-US" dirty="0"/>
              <a:t> </a:t>
            </a:r>
            <a:r>
              <a:rPr lang="en-US" dirty="0" err="1"/>
              <a:t>texnologik</a:t>
            </a:r>
            <a:r>
              <a:rPr lang="en-US" dirty="0"/>
              <a:t> </a:t>
            </a:r>
            <a:r>
              <a:rPr lang="en-US" dirty="0" err="1"/>
              <a:t>jarayonlar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oshiriladi</a:t>
            </a:r>
            <a:r>
              <a:rPr lang="en-US" dirty="0"/>
              <a:t>.</a:t>
            </a:r>
            <a:endParaRPr lang="ru-RU" dirty="0"/>
          </a:p>
          <a:p>
            <a:pPr latinLnBrk="1"/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i="1" dirty="0" err="1" smtClean="0"/>
              <a:t>Elektrokinetik</a:t>
            </a:r>
            <a:r>
              <a:rPr lang="en-US" b="1" i="1" dirty="0" smtClean="0"/>
              <a:t> </a:t>
            </a:r>
            <a:r>
              <a:rPr lang="en-US" b="1" i="1" dirty="0" err="1"/>
              <a:t>qurilmalar</a:t>
            </a:r>
            <a:r>
              <a:rPr lang="en-US" dirty="0"/>
              <a:t>. </a:t>
            </a:r>
            <a:r>
              <a:rPr lang="en-US" dirty="0" err="1"/>
              <a:t>Ularning</a:t>
            </a:r>
            <a:r>
              <a:rPr lang="en-US" dirty="0"/>
              <a:t> </a:t>
            </a:r>
            <a:r>
              <a:rPr lang="en-US" dirty="0" err="1"/>
              <a:t>ishlash</a:t>
            </a:r>
            <a:r>
              <a:rPr lang="en-US" dirty="0"/>
              <a:t> </a:t>
            </a:r>
            <a:r>
              <a:rPr lang="en-US" dirty="0" err="1"/>
              <a:t>prinsipi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maydon</a:t>
            </a:r>
            <a:r>
              <a:rPr lang="en-US" dirty="0"/>
              <a:t> </a:t>
            </a:r>
            <a:r>
              <a:rPr lang="en-US" dirty="0" err="1"/>
              <a:t>energiyasini</a:t>
            </a:r>
            <a:r>
              <a:rPr lang="en-US" dirty="0"/>
              <a:t> </a:t>
            </a:r>
            <a:r>
              <a:rPr lang="en-US" dirty="0" err="1"/>
              <a:t>harakatdagi</a:t>
            </a:r>
            <a:r>
              <a:rPr lang="en-US" dirty="0"/>
              <a:t> </a:t>
            </a:r>
            <a:r>
              <a:rPr lang="en-US" dirty="0" err="1"/>
              <a:t>zarrachalar</a:t>
            </a:r>
            <a:r>
              <a:rPr lang="en-US" dirty="0"/>
              <a:t> </a:t>
            </a:r>
            <a:r>
              <a:rPr lang="en-US" dirty="0" err="1"/>
              <a:t>energiyasiga</a:t>
            </a:r>
            <a:r>
              <a:rPr lang="en-US" dirty="0"/>
              <a:t> </a:t>
            </a:r>
            <a:r>
              <a:rPr lang="en-US" dirty="0" err="1"/>
              <a:t>aylantirishga</a:t>
            </a:r>
            <a:r>
              <a:rPr lang="en-US" dirty="0"/>
              <a:t> </a:t>
            </a:r>
            <a:r>
              <a:rPr lang="en-US" dirty="0" err="1"/>
              <a:t>asoslangan</a:t>
            </a:r>
            <a:r>
              <a:rPr lang="en-US" dirty="0"/>
              <a:t>. </a:t>
            </a:r>
            <a:r>
              <a:rPr lang="en-US" dirty="0" err="1"/>
              <a:t>Bunday</a:t>
            </a:r>
            <a:r>
              <a:rPr lang="en-US" dirty="0"/>
              <a:t> </a:t>
            </a:r>
            <a:r>
              <a:rPr lang="en-US" dirty="0" err="1"/>
              <a:t>qurilmalar</a:t>
            </a:r>
            <a:r>
              <a:rPr lang="en-US" dirty="0"/>
              <a:t> </a:t>
            </a:r>
            <a:r>
              <a:rPr lang="en-US" dirty="0" err="1"/>
              <a:t>toifasiga</a:t>
            </a:r>
            <a:r>
              <a:rPr lang="en-US" dirty="0"/>
              <a:t> </a:t>
            </a:r>
            <a:r>
              <a:rPr lang="en-US" dirty="0" err="1"/>
              <a:t>elektron</a:t>
            </a:r>
            <a:r>
              <a:rPr lang="en-US" dirty="0"/>
              <a:t> - ion </a:t>
            </a:r>
            <a:r>
              <a:rPr lang="en-US" dirty="0" err="1"/>
              <a:t>texnologiyalarga</a:t>
            </a:r>
            <a:r>
              <a:rPr lang="en-US" dirty="0"/>
              <a:t> </a:t>
            </a:r>
            <a:r>
              <a:rPr lang="en-US" dirty="0" err="1"/>
              <a:t>asoslangan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filtrlari</a:t>
            </a:r>
            <a:r>
              <a:rPr lang="en-US" dirty="0"/>
              <a:t>, </a:t>
            </a:r>
            <a:r>
              <a:rPr lang="en-US" dirty="0" err="1"/>
              <a:t>poroshok</a:t>
            </a:r>
            <a:r>
              <a:rPr lang="en-US" dirty="0"/>
              <a:t> </a:t>
            </a:r>
            <a:r>
              <a:rPr lang="en-US" dirty="0" err="1"/>
              <a:t>materiallari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emulsiyalarni</a:t>
            </a:r>
            <a:r>
              <a:rPr lang="en-US" dirty="0"/>
              <a:t> </a:t>
            </a:r>
            <a:r>
              <a:rPr lang="en-US" dirty="0" err="1"/>
              <a:t>ajratish</a:t>
            </a:r>
            <a:r>
              <a:rPr lang="en-US" dirty="0"/>
              <a:t> </a:t>
            </a:r>
            <a:r>
              <a:rPr lang="en-US" dirty="0" err="1"/>
              <a:t>qurilmalari</a:t>
            </a:r>
            <a:r>
              <a:rPr lang="en-US" dirty="0"/>
              <a:t>,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bo‘yoqlash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oqava</a:t>
            </a:r>
            <a:r>
              <a:rPr lang="en-US" dirty="0"/>
              <a:t> </a:t>
            </a:r>
            <a:r>
              <a:rPr lang="en-US" dirty="0" err="1"/>
              <a:t>suvlarni</a:t>
            </a:r>
            <a:r>
              <a:rPr lang="en-US" dirty="0"/>
              <a:t> </a:t>
            </a:r>
            <a:r>
              <a:rPr lang="en-US" dirty="0" err="1"/>
              <a:t>tozalash</a:t>
            </a:r>
            <a:r>
              <a:rPr lang="en-US" dirty="0"/>
              <a:t> </a:t>
            </a:r>
            <a:r>
              <a:rPr lang="en-US" dirty="0" err="1"/>
              <a:t>qurilmalari</a:t>
            </a:r>
            <a:r>
              <a:rPr lang="en-US" dirty="0"/>
              <a:t> </a:t>
            </a:r>
            <a:r>
              <a:rPr lang="en-US" dirty="0" err="1"/>
              <a:t>kiradi</a:t>
            </a:r>
            <a:r>
              <a:rPr lang="en-US" dirty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136083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/>
              <a:t>Elektrotexnologik</a:t>
            </a:r>
            <a:r>
              <a:rPr lang="en-US" dirty="0"/>
              <a:t> </a:t>
            </a:r>
            <a:r>
              <a:rPr lang="en-US" dirty="0" err="1"/>
              <a:t>qurilmalarni</a:t>
            </a:r>
            <a:r>
              <a:rPr lang="en-US" dirty="0"/>
              <a:t> </a:t>
            </a:r>
            <a:r>
              <a:rPr lang="en-US" dirty="0" err="1"/>
              <a:t>yuqoridagi</a:t>
            </a:r>
            <a:r>
              <a:rPr lang="en-US" dirty="0"/>
              <a:t> </a:t>
            </a:r>
            <a:r>
              <a:rPr lang="en-US" u="sng" dirty="0" err="1">
                <a:hlinkClick r:id="rId2"/>
              </a:rPr>
              <a:t>tartibda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guruxlarga</a:t>
            </a:r>
            <a:r>
              <a:rPr lang="en-US" u="sng" dirty="0">
                <a:hlinkClick r:id="rId2"/>
              </a:rPr>
              <a:t> </a:t>
            </a:r>
            <a:r>
              <a:rPr lang="en-US" u="sng" dirty="0" err="1">
                <a:hlinkClick r:id="rId2"/>
              </a:rPr>
              <a:t>bo</a:t>
            </a:r>
            <a:r>
              <a:rPr lang="en-US" b="1" dirty="0" err="1"/>
              <a:t>‘</a:t>
            </a:r>
            <a:r>
              <a:rPr lang="en-US" dirty="0" err="1"/>
              <a:t>lish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darajada</a:t>
            </a:r>
            <a:r>
              <a:rPr lang="en-US" dirty="0"/>
              <a:t> </a:t>
            </a:r>
            <a:r>
              <a:rPr lang="en-US" dirty="0" err="1"/>
              <a:t>shartli</a:t>
            </a:r>
            <a:r>
              <a:rPr lang="en-US" dirty="0"/>
              <a:t> </a:t>
            </a:r>
            <a:r>
              <a:rPr lang="en-US" dirty="0" err="1"/>
              <a:t>ravishda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oshirilgan</a:t>
            </a:r>
            <a:r>
              <a:rPr lang="en-US" dirty="0"/>
              <a:t>, </a:t>
            </a:r>
            <a:r>
              <a:rPr lang="en-US" dirty="0" err="1"/>
              <a:t>chunki</a:t>
            </a:r>
            <a:r>
              <a:rPr lang="en-US" dirty="0"/>
              <a:t> </a:t>
            </a:r>
            <a:r>
              <a:rPr lang="en-US" dirty="0" err="1"/>
              <a:t>ko’plab</a:t>
            </a:r>
            <a:r>
              <a:rPr lang="en-US" dirty="0"/>
              <a:t> </a:t>
            </a:r>
            <a:r>
              <a:rPr lang="en-US" dirty="0" err="1"/>
              <a:t>texnologik</a:t>
            </a:r>
            <a:r>
              <a:rPr lang="en-US" dirty="0"/>
              <a:t> </a:t>
            </a:r>
            <a:r>
              <a:rPr lang="en-US" dirty="0" err="1"/>
              <a:t>jarayonlar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paytning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zida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necha</a:t>
            </a:r>
            <a:r>
              <a:rPr lang="en-US" dirty="0"/>
              <a:t> </a:t>
            </a:r>
            <a:r>
              <a:rPr lang="en-US" dirty="0" err="1"/>
              <a:t>energiya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zgarishi</a:t>
            </a:r>
            <a:r>
              <a:rPr lang="en-US" dirty="0"/>
              <a:t> </a:t>
            </a:r>
            <a:r>
              <a:rPr lang="en-US" dirty="0" err="1"/>
              <a:t>asosida</a:t>
            </a:r>
            <a:r>
              <a:rPr lang="en-US" dirty="0"/>
              <a:t> </a:t>
            </a:r>
            <a:r>
              <a:rPr lang="en-US" dirty="0" err="1"/>
              <a:t>amalga</a:t>
            </a:r>
            <a:r>
              <a:rPr lang="en-US" dirty="0"/>
              <a:t> </a:t>
            </a:r>
            <a:r>
              <a:rPr lang="en-US" dirty="0" err="1"/>
              <a:t>oshiriladi</a:t>
            </a:r>
            <a:r>
              <a:rPr lang="en-US" dirty="0"/>
              <a:t>. Bu </a:t>
            </a:r>
            <a:r>
              <a:rPr lang="en-US" dirty="0" err="1"/>
              <a:t>esa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rnida</a:t>
            </a:r>
            <a:r>
              <a:rPr lang="en-US" dirty="0"/>
              <a:t> </a:t>
            </a:r>
            <a:r>
              <a:rPr lang="en-US" dirty="0" err="1"/>
              <a:t>elektrotexnologik</a:t>
            </a:r>
            <a:r>
              <a:rPr lang="en-US" dirty="0"/>
              <a:t> </a:t>
            </a:r>
            <a:r>
              <a:rPr lang="en-US" dirty="0" err="1"/>
              <a:t>jarayonlarining</a:t>
            </a:r>
            <a:r>
              <a:rPr lang="en-US" dirty="0"/>
              <a:t> </a:t>
            </a:r>
            <a:r>
              <a:rPr lang="en-US" dirty="0" err="1"/>
              <a:t>imkoniyatlarini</a:t>
            </a:r>
            <a:r>
              <a:rPr lang="en-US" dirty="0"/>
              <a:t> </a:t>
            </a:r>
            <a:r>
              <a:rPr lang="en-US" dirty="0" err="1"/>
              <a:t>yanada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b="1" dirty="0" err="1"/>
              <a:t>‘</a:t>
            </a:r>
            <a:r>
              <a:rPr lang="en-US" dirty="0" err="1"/>
              <a:t>pligini</a:t>
            </a:r>
            <a:r>
              <a:rPr lang="en-US" dirty="0"/>
              <a:t> </a:t>
            </a:r>
            <a:r>
              <a:rPr lang="en-US" dirty="0" err="1"/>
              <a:t>isbotlaydi</a:t>
            </a:r>
            <a:r>
              <a:rPr lang="en-US" dirty="0"/>
              <a:t>.</a:t>
            </a:r>
            <a:endParaRPr lang="ru-RU" dirty="0"/>
          </a:p>
          <a:p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payvandlash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elektrotexnologik</a:t>
            </a:r>
            <a:r>
              <a:rPr lang="en-US" dirty="0"/>
              <a:t> </a:t>
            </a:r>
            <a:r>
              <a:rPr lang="en-US" dirty="0" err="1"/>
              <a:t>jarayonlarining</a:t>
            </a:r>
            <a:r>
              <a:rPr lang="en-US" dirty="0"/>
              <a:t> </a:t>
            </a:r>
            <a:r>
              <a:rPr lang="en-US" dirty="0" err="1"/>
              <a:t>rivojlanish</a:t>
            </a:r>
            <a:r>
              <a:rPr lang="en-US" dirty="0"/>
              <a:t> </a:t>
            </a:r>
            <a:r>
              <a:rPr lang="en-US" dirty="0" err="1"/>
              <a:t>tarixi</a:t>
            </a:r>
            <a:r>
              <a:rPr lang="en-US" dirty="0"/>
              <a:t>, </a:t>
            </a:r>
            <a:r>
              <a:rPr lang="en-US" dirty="0" err="1"/>
              <a:t>rus</a:t>
            </a:r>
            <a:r>
              <a:rPr lang="en-US" dirty="0"/>
              <a:t> </a:t>
            </a:r>
            <a:r>
              <a:rPr lang="en-US" dirty="0" err="1"/>
              <a:t>fiziki</a:t>
            </a:r>
            <a:r>
              <a:rPr lang="en-US" dirty="0"/>
              <a:t> B.B. </a:t>
            </a:r>
            <a:r>
              <a:rPr lang="en-US" dirty="0" err="1"/>
              <a:t>Petrov</a:t>
            </a:r>
            <a:r>
              <a:rPr lang="en-US" dirty="0"/>
              <a:t> </a:t>
            </a:r>
            <a:r>
              <a:rPr lang="en-US" dirty="0" err="1"/>
              <a:t>tomonidan</a:t>
            </a:r>
            <a:r>
              <a:rPr lang="en-US" dirty="0"/>
              <a:t> 1801 </a:t>
            </a:r>
            <a:r>
              <a:rPr lang="en-US" dirty="0" err="1"/>
              <a:t>yilda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yoyini</a:t>
            </a:r>
            <a:r>
              <a:rPr lang="en-US" dirty="0"/>
              <a:t> </a:t>
            </a:r>
            <a:r>
              <a:rPr lang="en-US" dirty="0" err="1"/>
              <a:t>kashf</a:t>
            </a:r>
            <a:r>
              <a:rPr lang="en-US" dirty="0"/>
              <a:t> </a:t>
            </a:r>
            <a:r>
              <a:rPr lang="en-US" dirty="0" err="1"/>
              <a:t>etilishi</a:t>
            </a:r>
            <a:r>
              <a:rPr lang="en-US" dirty="0"/>
              <a:t> </a:t>
            </a:r>
            <a:r>
              <a:rPr lang="en-US" dirty="0" err="1"/>
              <a:t>bilan</a:t>
            </a:r>
            <a:r>
              <a:rPr lang="en-US" dirty="0"/>
              <a:t> </a:t>
            </a:r>
            <a:r>
              <a:rPr lang="en-US" dirty="0" err="1"/>
              <a:t>boshlangan</a:t>
            </a:r>
            <a:r>
              <a:rPr lang="en-US" dirty="0"/>
              <a:t> deb </a:t>
            </a:r>
            <a:r>
              <a:rPr lang="en-US" dirty="0" err="1"/>
              <a:t>hisoblab</a:t>
            </a:r>
            <a:r>
              <a:rPr lang="en-US" dirty="0"/>
              <a:t> </a:t>
            </a:r>
            <a:r>
              <a:rPr lang="en-US" dirty="0" err="1"/>
              <a:t>kelinadi</a:t>
            </a:r>
            <a:r>
              <a:rPr lang="en-US" dirty="0"/>
              <a:t>. </a:t>
            </a:r>
            <a:r>
              <a:rPr lang="en-US" dirty="0" err="1"/>
              <a:t>Lekin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sha</a:t>
            </a:r>
            <a:r>
              <a:rPr lang="en-US" dirty="0"/>
              <a:t> </a:t>
            </a:r>
            <a:r>
              <a:rPr lang="en-US" dirty="0" err="1"/>
              <a:t>davrda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quvvatdagi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</a:t>
            </a:r>
            <a:r>
              <a:rPr lang="en-US" dirty="0"/>
              <a:t> </a:t>
            </a:r>
            <a:r>
              <a:rPr lang="en-US" dirty="0" err="1"/>
              <a:t>manbaalari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katta</a:t>
            </a:r>
            <a:r>
              <a:rPr lang="en-US" dirty="0"/>
              <a:t> </a:t>
            </a:r>
            <a:r>
              <a:rPr lang="en-US" dirty="0" err="1"/>
              <a:t>quvvatdagi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energiyasini</a:t>
            </a:r>
            <a:r>
              <a:rPr lang="en-US" dirty="0"/>
              <a:t> </a:t>
            </a:r>
            <a:r>
              <a:rPr lang="en-US" dirty="0" err="1"/>
              <a:t>ma’lum</a:t>
            </a:r>
            <a:r>
              <a:rPr lang="en-US" dirty="0"/>
              <a:t> </a:t>
            </a:r>
            <a:r>
              <a:rPr lang="en-US" dirty="0" err="1"/>
              <a:t>masofaga</a:t>
            </a:r>
            <a:r>
              <a:rPr lang="en-US" dirty="0"/>
              <a:t> </a:t>
            </a:r>
            <a:r>
              <a:rPr lang="en-US" dirty="0" err="1"/>
              <a:t>uzatish</a:t>
            </a:r>
            <a:r>
              <a:rPr lang="en-US" dirty="0"/>
              <a:t> </a:t>
            </a:r>
            <a:r>
              <a:rPr lang="en-US" dirty="0" err="1"/>
              <a:t>hali</a:t>
            </a:r>
            <a:r>
              <a:rPr lang="en-US" dirty="0"/>
              <a:t> </a:t>
            </a:r>
            <a:r>
              <a:rPr lang="en-US" dirty="0" err="1"/>
              <a:t>kam</a:t>
            </a:r>
            <a:r>
              <a:rPr lang="en-US" dirty="0"/>
              <a:t> </a:t>
            </a:r>
            <a:r>
              <a:rPr lang="en-US" dirty="0" err="1"/>
              <a:t>rivojlangani</a:t>
            </a:r>
            <a:r>
              <a:rPr lang="en-US" dirty="0"/>
              <a:t> </a:t>
            </a:r>
            <a:r>
              <a:rPr lang="en-US" dirty="0" err="1"/>
              <a:t>sababli</a:t>
            </a:r>
            <a:r>
              <a:rPr lang="en-US" dirty="0"/>
              <a:t>, </a:t>
            </a:r>
            <a:r>
              <a:rPr lang="en-US" dirty="0" err="1"/>
              <a:t>elektrotexnologik</a:t>
            </a:r>
            <a:r>
              <a:rPr lang="en-US" dirty="0"/>
              <a:t> </a:t>
            </a:r>
            <a:r>
              <a:rPr lang="en-US" dirty="0" err="1"/>
              <a:t>jarayonlar</a:t>
            </a:r>
            <a:r>
              <a:rPr lang="en-US" dirty="0"/>
              <a:t> XIX </a:t>
            </a:r>
            <a:r>
              <a:rPr lang="en-US" dirty="0" err="1"/>
              <a:t>asrning</a:t>
            </a:r>
            <a:r>
              <a:rPr lang="en-US" dirty="0"/>
              <a:t> </a:t>
            </a:r>
            <a:r>
              <a:rPr lang="en-US" dirty="0" err="1"/>
              <a:t>oxirlarigacha</a:t>
            </a:r>
            <a:r>
              <a:rPr lang="en-US" dirty="0"/>
              <a:t> </a:t>
            </a:r>
            <a:r>
              <a:rPr lang="en-US" dirty="0" err="1"/>
              <a:t>sezilarli</a:t>
            </a:r>
            <a:r>
              <a:rPr lang="en-US" dirty="0"/>
              <a:t> </a:t>
            </a:r>
            <a:r>
              <a:rPr lang="en-US" dirty="0" err="1"/>
              <a:t>darajada</a:t>
            </a:r>
            <a:r>
              <a:rPr lang="en-US" dirty="0"/>
              <a:t> </a:t>
            </a:r>
            <a:r>
              <a:rPr lang="en-US" dirty="0" err="1"/>
              <a:t>rivojlana</a:t>
            </a:r>
            <a:r>
              <a:rPr lang="en-US" dirty="0"/>
              <a:t> </a:t>
            </a:r>
            <a:r>
              <a:rPr lang="en-US" dirty="0" err="1"/>
              <a:t>olmagan</a:t>
            </a:r>
            <a:r>
              <a:rPr lang="en-US" dirty="0"/>
              <a:t>. </a:t>
            </a:r>
            <a:r>
              <a:rPr lang="en-US" dirty="0" err="1"/>
              <a:t>Birinchi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pechlari</a:t>
            </a:r>
            <a:r>
              <a:rPr lang="en-US" dirty="0"/>
              <a:t>, </a:t>
            </a:r>
            <a:r>
              <a:rPr lang="en-US" dirty="0" err="1"/>
              <a:t>lekin</a:t>
            </a:r>
            <a:r>
              <a:rPr lang="en-US" dirty="0"/>
              <a:t> </a:t>
            </a:r>
            <a:r>
              <a:rPr lang="en-US" dirty="0" err="1"/>
              <a:t>chet</a:t>
            </a:r>
            <a:r>
              <a:rPr lang="en-US" dirty="0"/>
              <a:t> </a:t>
            </a:r>
            <a:r>
              <a:rPr lang="en-US" dirty="0" err="1"/>
              <a:t>davlatlarda</a:t>
            </a:r>
            <a:r>
              <a:rPr lang="en-US" dirty="0"/>
              <a:t> </a:t>
            </a:r>
            <a:r>
              <a:rPr lang="en-US" dirty="0" err="1"/>
              <a:t>tayyorlangan</a:t>
            </a:r>
            <a:r>
              <a:rPr lang="en-US" dirty="0"/>
              <a:t> </a:t>
            </a:r>
            <a:r>
              <a:rPr lang="en-US" dirty="0" err="1"/>
              <a:t>pechlar</a:t>
            </a:r>
            <a:r>
              <a:rPr lang="en-US" dirty="0"/>
              <a:t>, </a:t>
            </a:r>
            <a:r>
              <a:rPr lang="en-US" dirty="0" err="1"/>
              <a:t>Rossiyaga</a:t>
            </a:r>
            <a:r>
              <a:rPr lang="en-US" dirty="0"/>
              <a:t> </a:t>
            </a:r>
            <a:r>
              <a:rPr lang="en-US" dirty="0" err="1"/>
              <a:t>aynan</a:t>
            </a:r>
            <a:r>
              <a:rPr lang="en-US" dirty="0"/>
              <a:t> XIX </a:t>
            </a:r>
            <a:r>
              <a:rPr lang="en-US" dirty="0" err="1"/>
              <a:t>asrning</a:t>
            </a:r>
            <a:r>
              <a:rPr lang="en-US" dirty="0"/>
              <a:t> </a:t>
            </a:r>
            <a:r>
              <a:rPr lang="en-US" dirty="0" err="1"/>
              <a:t>oxirlarida</a:t>
            </a:r>
            <a:r>
              <a:rPr lang="en-US" dirty="0"/>
              <a:t> </a:t>
            </a:r>
            <a:r>
              <a:rPr lang="en-US" dirty="0" err="1"/>
              <a:t>kelitirilgan</a:t>
            </a:r>
            <a:r>
              <a:rPr lang="en-US" dirty="0"/>
              <a:t>. </a:t>
            </a:r>
            <a:r>
              <a:rPr lang="en-US" dirty="0" err="1"/>
              <a:t>Birinchi</a:t>
            </a:r>
            <a:r>
              <a:rPr lang="en-US" dirty="0"/>
              <a:t> «</a:t>
            </a:r>
            <a:r>
              <a:rPr lang="en-US" dirty="0" err="1"/>
              <a:t>rus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pechi</a:t>
            </a:r>
            <a:r>
              <a:rPr lang="en-US" dirty="0"/>
              <a:t>» 1901 </a:t>
            </a:r>
            <a:r>
              <a:rPr lang="en-US" dirty="0" err="1"/>
              <a:t>yilda</a:t>
            </a:r>
            <a:r>
              <a:rPr lang="en-US" dirty="0"/>
              <a:t> </a:t>
            </a:r>
            <a:r>
              <a:rPr lang="en-US" dirty="0" err="1"/>
              <a:t>rus</a:t>
            </a:r>
            <a:r>
              <a:rPr lang="en-US" dirty="0"/>
              <a:t> </a:t>
            </a:r>
            <a:r>
              <a:rPr lang="en-US" dirty="0" err="1"/>
              <a:t>muxandis</a:t>
            </a:r>
            <a:r>
              <a:rPr lang="en-US" dirty="0"/>
              <a:t> </a:t>
            </a:r>
            <a:r>
              <a:rPr lang="en-US" dirty="0" err="1"/>
              <a:t>fiziki</a:t>
            </a:r>
            <a:r>
              <a:rPr lang="en-US" dirty="0"/>
              <a:t> B.P. </a:t>
            </a:r>
            <a:r>
              <a:rPr lang="en-US" dirty="0" err="1"/>
              <a:t>Ijevskiy</a:t>
            </a:r>
            <a:r>
              <a:rPr lang="en-US" dirty="0"/>
              <a:t> </a:t>
            </a:r>
            <a:r>
              <a:rPr lang="en-US" dirty="0" err="1"/>
              <a:t>loyixasi</a:t>
            </a:r>
            <a:r>
              <a:rPr lang="en-US" dirty="0"/>
              <a:t> </a:t>
            </a:r>
            <a:r>
              <a:rPr lang="en-US" dirty="0" err="1"/>
              <a:t>asosida</a:t>
            </a:r>
            <a:r>
              <a:rPr lang="en-US" dirty="0"/>
              <a:t> </a:t>
            </a:r>
            <a:r>
              <a:rPr lang="en-US" dirty="0" err="1"/>
              <a:t>yaratilgan</a:t>
            </a:r>
            <a:r>
              <a:rPr lang="en-US" dirty="0"/>
              <a:t>. </a:t>
            </a:r>
            <a:r>
              <a:rPr lang="en-US" dirty="0" err="1"/>
              <a:t>Elektrotexnolgik</a:t>
            </a:r>
            <a:r>
              <a:rPr lang="en-US" dirty="0"/>
              <a:t> </a:t>
            </a:r>
            <a:r>
              <a:rPr lang="en-US" dirty="0" err="1"/>
              <a:t>jarayonlarining</a:t>
            </a:r>
            <a:r>
              <a:rPr lang="en-US" dirty="0"/>
              <a:t> </a:t>
            </a:r>
            <a:r>
              <a:rPr lang="en-US" dirty="0" err="1"/>
              <a:t>keyingi</a:t>
            </a:r>
            <a:r>
              <a:rPr lang="en-US" dirty="0"/>
              <a:t> </a:t>
            </a:r>
            <a:r>
              <a:rPr lang="en-US" dirty="0" err="1"/>
              <a:t>rivojiga</a:t>
            </a:r>
            <a:r>
              <a:rPr lang="en-US" dirty="0"/>
              <a:t> A.N. </a:t>
            </a:r>
            <a:r>
              <a:rPr lang="en-US" dirty="0" err="1"/>
              <a:t>Lodigin</a:t>
            </a:r>
            <a:r>
              <a:rPr lang="en-US" dirty="0"/>
              <a:t>, C.C. </a:t>
            </a:r>
            <a:r>
              <a:rPr lang="en-US" dirty="0" err="1"/>
              <a:t>Shteynberg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A.F. </a:t>
            </a:r>
            <a:r>
              <a:rPr lang="en-US" dirty="0" err="1"/>
              <a:t>Garmolinlar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metallurgiyasi</a:t>
            </a:r>
            <a:r>
              <a:rPr lang="en-US" dirty="0"/>
              <a:t> </a:t>
            </a:r>
            <a:r>
              <a:rPr lang="en-US" dirty="0" err="1"/>
              <a:t>sohasida</a:t>
            </a:r>
            <a:r>
              <a:rPr lang="en-US" dirty="0"/>
              <a:t>, C.I. </a:t>
            </a:r>
            <a:r>
              <a:rPr lang="en-US" dirty="0" err="1"/>
              <a:t>Telniy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zgaruvchan</a:t>
            </a:r>
            <a:r>
              <a:rPr lang="en-US" dirty="0"/>
              <a:t> </a:t>
            </a:r>
            <a:r>
              <a:rPr lang="en-US" dirty="0" err="1"/>
              <a:t>tok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yoyning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zanjiri</a:t>
            </a:r>
            <a:r>
              <a:rPr lang="en-US" dirty="0"/>
              <a:t> </a:t>
            </a:r>
            <a:r>
              <a:rPr lang="en-US" dirty="0" err="1"/>
              <a:t>nazariyasi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en-US" b="1" dirty="0" err="1"/>
              <a:t>‘</a:t>
            </a:r>
            <a:r>
              <a:rPr lang="en-US" dirty="0" err="1"/>
              <a:t>yicha</a:t>
            </a:r>
            <a:r>
              <a:rPr lang="en-US" dirty="0"/>
              <a:t>, M.C. </a:t>
            </a:r>
            <a:r>
              <a:rPr lang="en-US" dirty="0" err="1"/>
              <a:t>Maksimenko</a:t>
            </a:r>
            <a:r>
              <a:rPr lang="en-US" dirty="0"/>
              <a:t> - </a:t>
            </a:r>
            <a:r>
              <a:rPr lang="en-US" dirty="0" err="1"/>
              <a:t>metallar</a:t>
            </a:r>
            <a:r>
              <a:rPr lang="en-US" dirty="0"/>
              <a:t> </a:t>
            </a:r>
            <a:r>
              <a:rPr lang="en-US" dirty="0" err="1"/>
              <a:t>elektrotermiyasi</a:t>
            </a:r>
            <a:r>
              <a:rPr lang="en-US" dirty="0"/>
              <a:t> </a:t>
            </a:r>
            <a:r>
              <a:rPr lang="en-US" dirty="0" err="1"/>
              <a:t>sohasida</a:t>
            </a:r>
            <a:r>
              <a:rPr lang="en-US" dirty="0"/>
              <a:t>, B.P. </a:t>
            </a:r>
            <a:r>
              <a:rPr lang="en-US" dirty="0" err="1"/>
              <a:t>Vologdin</a:t>
            </a:r>
            <a:r>
              <a:rPr lang="en-US" dirty="0"/>
              <a:t> - </a:t>
            </a:r>
            <a:r>
              <a:rPr lang="en-US" dirty="0" err="1"/>
              <a:t>metallarini</a:t>
            </a:r>
            <a:r>
              <a:rPr lang="en-US" dirty="0"/>
              <a:t> </a:t>
            </a:r>
            <a:r>
              <a:rPr lang="en-US" dirty="0" err="1"/>
              <a:t>induksion</a:t>
            </a:r>
            <a:r>
              <a:rPr lang="en-US" dirty="0"/>
              <a:t> </a:t>
            </a:r>
            <a:r>
              <a:rPr lang="en-US" dirty="0" err="1"/>
              <a:t>qizdirish</a:t>
            </a:r>
            <a:r>
              <a:rPr lang="en-US" dirty="0"/>
              <a:t> </a:t>
            </a:r>
            <a:r>
              <a:rPr lang="en-US" dirty="0" err="1"/>
              <a:t>usullari</a:t>
            </a:r>
            <a:r>
              <a:rPr lang="en-US" dirty="0"/>
              <a:t> </a:t>
            </a:r>
            <a:r>
              <a:rPr lang="en-US" dirty="0" err="1"/>
              <a:t>sohasida</a:t>
            </a:r>
            <a:r>
              <a:rPr lang="en-US" dirty="0"/>
              <a:t>, N.N. </a:t>
            </a:r>
            <a:r>
              <a:rPr lang="en-US" dirty="0" err="1"/>
              <a:t>Benardos</a:t>
            </a:r>
            <a:r>
              <a:rPr lang="en-US" dirty="0"/>
              <a:t>, N.G. </a:t>
            </a:r>
            <a:r>
              <a:rPr lang="en-US" dirty="0" err="1"/>
              <a:t>Slavyanov</a:t>
            </a:r>
            <a:r>
              <a:rPr lang="en-US" dirty="0"/>
              <a:t>, O.E. </a:t>
            </a:r>
            <a:r>
              <a:rPr lang="en-US" dirty="0" err="1"/>
              <a:t>Patonlar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payvandlash</a:t>
            </a:r>
            <a:r>
              <a:rPr lang="en-US" dirty="0"/>
              <a:t> </a:t>
            </a:r>
            <a:r>
              <a:rPr lang="en-US" dirty="0" err="1"/>
              <a:t>sohasida</a:t>
            </a:r>
            <a:r>
              <a:rPr lang="en-US" dirty="0"/>
              <a:t>, A.B. </a:t>
            </a:r>
            <a:r>
              <a:rPr lang="en-US" dirty="0" err="1"/>
              <a:t>Netushil</a:t>
            </a:r>
            <a:r>
              <a:rPr lang="en-US" dirty="0"/>
              <a:t> </a:t>
            </a:r>
            <a:r>
              <a:rPr lang="en-US" dirty="0" err="1"/>
              <a:t>yarim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tkazgich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dielektriklarni</a:t>
            </a:r>
            <a:r>
              <a:rPr lang="en-US" dirty="0"/>
              <a:t> </a:t>
            </a:r>
            <a:r>
              <a:rPr lang="en-US" dirty="0" err="1"/>
              <a:t>qizdirish</a:t>
            </a:r>
            <a:r>
              <a:rPr lang="en-US" dirty="0"/>
              <a:t> </a:t>
            </a:r>
            <a:r>
              <a:rPr lang="en-US" dirty="0" err="1"/>
              <a:t>nazariyasi</a:t>
            </a:r>
            <a:r>
              <a:rPr lang="en-US" dirty="0"/>
              <a:t> </a:t>
            </a:r>
            <a:r>
              <a:rPr lang="en-US" dirty="0" err="1"/>
              <a:t>soxasida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A.D. </a:t>
            </a:r>
            <a:r>
              <a:rPr lang="en-US" dirty="0" err="1"/>
              <a:t>Svenchanskiy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qarshilik</a:t>
            </a:r>
            <a:r>
              <a:rPr lang="en-US" dirty="0"/>
              <a:t> </a:t>
            </a:r>
            <a:r>
              <a:rPr lang="en-US" dirty="0" err="1"/>
              <a:t>pechlari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vakuum</a:t>
            </a:r>
            <a:r>
              <a:rPr lang="en-US" dirty="0"/>
              <a:t> </a:t>
            </a:r>
            <a:r>
              <a:rPr lang="en-US" dirty="0" err="1"/>
              <a:t>yoy</a:t>
            </a:r>
            <a:r>
              <a:rPr lang="en-US" dirty="0"/>
              <a:t> </a:t>
            </a:r>
            <a:r>
              <a:rPr lang="en-US" dirty="0" err="1"/>
              <a:t>pechlari</a:t>
            </a:r>
            <a:r>
              <a:rPr lang="en-US" dirty="0"/>
              <a:t> </a:t>
            </a:r>
            <a:r>
              <a:rPr lang="en-US" dirty="0" err="1"/>
              <a:t>nazariyasi</a:t>
            </a:r>
            <a:r>
              <a:rPr lang="en-US" dirty="0"/>
              <a:t> </a:t>
            </a:r>
            <a:r>
              <a:rPr lang="en-US" dirty="0" err="1"/>
              <a:t>soxasi</a:t>
            </a:r>
            <a:r>
              <a:rPr lang="en-US" dirty="0"/>
              <a:t> </a:t>
            </a:r>
            <a:r>
              <a:rPr lang="en-US" dirty="0" err="1"/>
              <a:t>izlanishlar</a:t>
            </a:r>
            <a:r>
              <a:rPr lang="en-US" dirty="0"/>
              <a:t> </a:t>
            </a:r>
            <a:r>
              <a:rPr lang="en-US" dirty="0" err="1"/>
              <a:t>olib</a:t>
            </a:r>
            <a:r>
              <a:rPr lang="en-US" dirty="0"/>
              <a:t> </a:t>
            </a:r>
            <a:r>
              <a:rPr lang="en-US" dirty="0" err="1"/>
              <a:t>borgan</a:t>
            </a:r>
            <a:r>
              <a:rPr lang="en-US" dirty="0"/>
              <a:t> </a:t>
            </a:r>
            <a:r>
              <a:rPr lang="en-US" dirty="0" err="1"/>
              <a:t>holda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zlarining</a:t>
            </a:r>
            <a:r>
              <a:rPr lang="en-US" dirty="0"/>
              <a:t> </a:t>
            </a:r>
            <a:r>
              <a:rPr lang="en-US" dirty="0" err="1"/>
              <a:t>salmoqli</a:t>
            </a:r>
            <a:r>
              <a:rPr lang="en-US" dirty="0"/>
              <a:t> </a:t>
            </a:r>
            <a:r>
              <a:rPr lang="en-US" dirty="0" err="1"/>
              <a:t>hissalarini</a:t>
            </a:r>
            <a:r>
              <a:rPr lang="en-US" dirty="0"/>
              <a:t> </a:t>
            </a:r>
            <a:r>
              <a:rPr lang="en-US" dirty="0" err="1"/>
              <a:t>qo</a:t>
            </a:r>
            <a:r>
              <a:rPr lang="en-US" b="1" dirty="0" err="1"/>
              <a:t>‘</a:t>
            </a:r>
            <a:r>
              <a:rPr lang="en-US" dirty="0" err="1"/>
              <a:t>shdilar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6976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08712"/>
          </a:xfrm>
        </p:spPr>
        <p:txBody>
          <a:bodyPr>
            <a:noAutofit/>
          </a:bodyPr>
          <a:lstStyle/>
          <a:p>
            <a:pPr latinLnBrk="1"/>
            <a:r>
              <a:rPr lang="en-US" sz="1500" dirty="0"/>
              <a:t>«</a:t>
            </a:r>
            <a:r>
              <a:rPr lang="en-US" sz="1500" b="1" i="1" dirty="0" err="1"/>
              <a:t>Elektrotermiya</a:t>
            </a:r>
            <a:r>
              <a:rPr lang="en-US" sz="1500" dirty="0"/>
              <a:t>» - </a:t>
            </a:r>
            <a:r>
              <a:rPr lang="en-US" sz="1500" dirty="0" err="1"/>
              <a:t>tushunchasi</a:t>
            </a:r>
            <a:r>
              <a:rPr lang="en-US" sz="1500" dirty="0"/>
              <a:t> </a:t>
            </a:r>
            <a:r>
              <a:rPr lang="en-US" sz="1500" dirty="0" err="1"/>
              <a:t>keng</a:t>
            </a:r>
            <a:r>
              <a:rPr lang="en-US" sz="1500" dirty="0"/>
              <a:t> </a:t>
            </a:r>
            <a:r>
              <a:rPr lang="en-US" sz="1500" dirty="0" err="1"/>
              <a:t>ma’noga</a:t>
            </a:r>
            <a:r>
              <a:rPr lang="en-US" sz="1500" dirty="0"/>
              <a:t> </a:t>
            </a:r>
            <a:r>
              <a:rPr lang="en-US" sz="1500" dirty="0" err="1"/>
              <a:t>ega</a:t>
            </a:r>
            <a:r>
              <a:rPr lang="en-US" sz="1500" dirty="0"/>
              <a:t> </a:t>
            </a:r>
            <a:r>
              <a:rPr lang="en-US" sz="1500" dirty="0" err="1"/>
              <a:t>bo‘lib</a:t>
            </a:r>
            <a:r>
              <a:rPr lang="en-US" sz="1500" dirty="0"/>
              <a:t>, </a:t>
            </a:r>
            <a:r>
              <a:rPr lang="en-US" sz="1500" dirty="0" err="1"/>
              <a:t>sanoatning</a:t>
            </a:r>
            <a:r>
              <a:rPr lang="en-US" sz="1500" dirty="0"/>
              <a:t> </a:t>
            </a:r>
            <a:r>
              <a:rPr lang="en-US" sz="1500" dirty="0" err="1"/>
              <a:t>turli</a:t>
            </a:r>
            <a:r>
              <a:rPr lang="en-US" sz="1500" dirty="0"/>
              <a:t> </a:t>
            </a:r>
            <a:r>
              <a:rPr lang="en-US" sz="1500" dirty="0" err="1"/>
              <a:t>soxalarida</a:t>
            </a:r>
            <a:r>
              <a:rPr lang="en-US" sz="1500" dirty="0"/>
              <a:t> </a:t>
            </a:r>
            <a:r>
              <a:rPr lang="en-US" sz="1500" dirty="0" err="1"/>
              <a:t>elektr</a:t>
            </a:r>
            <a:r>
              <a:rPr lang="en-US" sz="1500" dirty="0"/>
              <a:t> </a:t>
            </a:r>
            <a:r>
              <a:rPr lang="en-US" sz="1500" dirty="0" err="1"/>
              <a:t>energiyasini</a:t>
            </a:r>
            <a:r>
              <a:rPr lang="en-US" sz="1500" dirty="0"/>
              <a:t> </a:t>
            </a:r>
            <a:r>
              <a:rPr lang="en-US" sz="1500" dirty="0" err="1"/>
              <a:t>iste’mol</a:t>
            </a:r>
            <a:r>
              <a:rPr lang="en-US" sz="1500" dirty="0"/>
              <a:t> </a:t>
            </a:r>
            <a:r>
              <a:rPr lang="en-US" sz="1500" dirty="0" err="1"/>
              <a:t>qilgan</a:t>
            </a:r>
            <a:r>
              <a:rPr lang="en-US" sz="1500" dirty="0"/>
              <a:t> </a:t>
            </a:r>
            <a:r>
              <a:rPr lang="en-US" sz="1500" dirty="0" err="1"/>
              <a:t>holda</a:t>
            </a:r>
            <a:r>
              <a:rPr lang="en-US" sz="1500" dirty="0"/>
              <a:t> </a:t>
            </a:r>
            <a:r>
              <a:rPr lang="en-US" sz="1500" dirty="0" err="1"/>
              <a:t>issiqlik</a:t>
            </a:r>
            <a:r>
              <a:rPr lang="en-US" sz="1500" dirty="0"/>
              <a:t> </a:t>
            </a:r>
            <a:r>
              <a:rPr lang="en-US" sz="1500" dirty="0" err="1"/>
              <a:t>ishlovi</a:t>
            </a:r>
            <a:r>
              <a:rPr lang="en-US" sz="1500" dirty="0"/>
              <a:t> </a:t>
            </a:r>
            <a:r>
              <a:rPr lang="en-US" sz="1500" dirty="0" err="1"/>
              <a:t>beruvchi</a:t>
            </a:r>
            <a:r>
              <a:rPr lang="en-US" sz="1500" dirty="0"/>
              <a:t> </a:t>
            </a:r>
            <a:r>
              <a:rPr lang="en-US" sz="1500" dirty="0" err="1"/>
              <a:t>ko‘plab</a:t>
            </a:r>
            <a:r>
              <a:rPr lang="en-US" sz="1500" dirty="0"/>
              <a:t> </a:t>
            </a:r>
            <a:r>
              <a:rPr lang="en-US" sz="1500" dirty="0" err="1"/>
              <a:t>texnologik</a:t>
            </a:r>
            <a:r>
              <a:rPr lang="en-US" sz="1500" dirty="0"/>
              <a:t> </a:t>
            </a:r>
            <a:r>
              <a:rPr lang="en-US" sz="1500" dirty="0" err="1"/>
              <a:t>jarayonlarni</a:t>
            </a:r>
            <a:r>
              <a:rPr lang="en-US" sz="1500" dirty="0"/>
              <a:t> </a:t>
            </a:r>
            <a:r>
              <a:rPr lang="en-US" sz="1500" dirty="0" err="1"/>
              <a:t>o‘zida</a:t>
            </a:r>
            <a:r>
              <a:rPr lang="en-US" sz="1500" dirty="0"/>
              <a:t> </a:t>
            </a:r>
            <a:r>
              <a:rPr lang="en-US" sz="1500" dirty="0" err="1"/>
              <a:t>mujassamlashtiradi</a:t>
            </a:r>
            <a:r>
              <a:rPr lang="en-US" sz="1500" dirty="0"/>
              <a:t>.</a:t>
            </a:r>
            <a:endParaRPr lang="ru-RU" sz="1500" dirty="0"/>
          </a:p>
          <a:p>
            <a:r>
              <a:rPr lang="en-US" sz="1500" dirty="0" err="1"/>
              <a:t>Organik</a:t>
            </a:r>
            <a:r>
              <a:rPr lang="en-US" sz="1500" dirty="0"/>
              <a:t> </a:t>
            </a:r>
            <a:r>
              <a:rPr lang="en-US" sz="1500" dirty="0" err="1"/>
              <a:t>yoqilg</a:t>
            </a:r>
            <a:r>
              <a:rPr lang="en-US" sz="1500" b="1" dirty="0" err="1"/>
              <a:t>‘</a:t>
            </a:r>
            <a:r>
              <a:rPr lang="en-US" sz="1500" dirty="0" err="1"/>
              <a:t>i</a:t>
            </a:r>
            <a:r>
              <a:rPr lang="en-US" sz="1500" dirty="0"/>
              <a:t> </a:t>
            </a:r>
            <a:r>
              <a:rPr lang="en-US" sz="1500" dirty="0" err="1"/>
              <a:t>hisobiga</a:t>
            </a:r>
            <a:r>
              <a:rPr lang="en-US" sz="1500" dirty="0"/>
              <a:t> </a:t>
            </a:r>
            <a:r>
              <a:rPr lang="en-US" sz="1500" dirty="0" err="1"/>
              <a:t>issiqlik</a:t>
            </a:r>
            <a:r>
              <a:rPr lang="en-US" sz="1500" dirty="0"/>
              <a:t> </a:t>
            </a:r>
            <a:r>
              <a:rPr lang="en-US" sz="1500" dirty="0" err="1"/>
              <a:t>ishlovi</a:t>
            </a:r>
            <a:r>
              <a:rPr lang="en-US" sz="1500" dirty="0"/>
              <a:t> </a:t>
            </a:r>
            <a:r>
              <a:rPr lang="en-US" sz="1500" dirty="0" err="1"/>
              <a:t>berishga</a:t>
            </a:r>
            <a:r>
              <a:rPr lang="en-US" sz="1500" dirty="0"/>
              <a:t> </a:t>
            </a:r>
            <a:r>
              <a:rPr lang="en-US" sz="1500" dirty="0" err="1"/>
              <a:t>nisbatan</a:t>
            </a:r>
            <a:r>
              <a:rPr lang="en-US" sz="1500" dirty="0"/>
              <a:t> </a:t>
            </a:r>
            <a:r>
              <a:rPr lang="en-US" sz="1500" dirty="0" err="1"/>
              <a:t>elektr</a:t>
            </a:r>
            <a:r>
              <a:rPr lang="en-US" sz="1500" dirty="0"/>
              <a:t> </a:t>
            </a:r>
            <a:r>
              <a:rPr lang="en-US" sz="1500" dirty="0" err="1"/>
              <a:t>energiyasidan</a:t>
            </a:r>
            <a:r>
              <a:rPr lang="en-US" sz="1500" dirty="0"/>
              <a:t> </a:t>
            </a:r>
            <a:r>
              <a:rPr lang="en-US" sz="1500" dirty="0" err="1"/>
              <a:t>foydalanib</a:t>
            </a:r>
            <a:r>
              <a:rPr lang="en-US" sz="1500" dirty="0"/>
              <a:t> </a:t>
            </a:r>
            <a:r>
              <a:rPr lang="en-US" sz="1500" dirty="0" err="1"/>
              <a:t>issiqlik</a:t>
            </a:r>
            <a:r>
              <a:rPr lang="en-US" sz="1500" dirty="0"/>
              <a:t> </a:t>
            </a:r>
            <a:r>
              <a:rPr lang="en-US" sz="1500" dirty="0" err="1"/>
              <a:t>ishlovi</a:t>
            </a:r>
            <a:r>
              <a:rPr lang="en-US" sz="1500" dirty="0"/>
              <a:t> </a:t>
            </a:r>
            <a:r>
              <a:rPr lang="en-US" sz="1500" dirty="0" err="1"/>
              <a:t>berish</a:t>
            </a:r>
            <a:r>
              <a:rPr lang="en-US" sz="1500" dirty="0"/>
              <a:t> </a:t>
            </a:r>
            <a:r>
              <a:rPr lang="en-US" sz="1500" dirty="0" err="1"/>
              <a:t>jarayonlari</a:t>
            </a:r>
            <a:r>
              <a:rPr lang="en-US" sz="1500" dirty="0"/>
              <a:t> </a:t>
            </a:r>
            <a:r>
              <a:rPr lang="en-US" sz="1500" dirty="0" err="1"/>
              <a:t>qator</a:t>
            </a:r>
            <a:r>
              <a:rPr lang="en-US" sz="1500" dirty="0"/>
              <a:t> </a:t>
            </a:r>
            <a:r>
              <a:rPr lang="en-US" sz="1500" dirty="0" err="1"/>
              <a:t>afzalliklarga</a:t>
            </a:r>
            <a:r>
              <a:rPr lang="en-US" sz="1500" dirty="0"/>
              <a:t> </a:t>
            </a:r>
            <a:r>
              <a:rPr lang="en-US" sz="1500" dirty="0" err="1"/>
              <a:t>ega</a:t>
            </a:r>
            <a:r>
              <a:rPr lang="en-US" sz="1500" dirty="0"/>
              <a:t>. </a:t>
            </a:r>
            <a:r>
              <a:rPr lang="en-US" sz="1500" dirty="0" err="1"/>
              <a:t>Bular</a:t>
            </a:r>
            <a:r>
              <a:rPr lang="en-US" sz="1500" dirty="0"/>
              <a:t> </a:t>
            </a:r>
            <a:r>
              <a:rPr lang="en-US" sz="1500" dirty="0" err="1"/>
              <a:t>tashqi</a:t>
            </a:r>
            <a:r>
              <a:rPr lang="en-US" sz="1500" dirty="0"/>
              <a:t> </a:t>
            </a:r>
            <a:r>
              <a:rPr lang="en-US" sz="1500" dirty="0" err="1"/>
              <a:t>muxit</a:t>
            </a:r>
            <a:r>
              <a:rPr lang="en-US" sz="1500" dirty="0"/>
              <a:t> </a:t>
            </a:r>
            <a:r>
              <a:rPr lang="en-US" sz="1500" dirty="0" err="1"/>
              <a:t>ifloslanishining</a:t>
            </a:r>
            <a:r>
              <a:rPr lang="en-US" sz="1500" dirty="0"/>
              <a:t> </a:t>
            </a:r>
            <a:r>
              <a:rPr lang="en-US" sz="1500" dirty="0" err="1"/>
              <a:t>keskin</a:t>
            </a:r>
            <a:r>
              <a:rPr lang="en-US" sz="1500" dirty="0"/>
              <a:t> </a:t>
            </a:r>
            <a:r>
              <a:rPr lang="en-US" sz="1500" dirty="0" err="1"/>
              <a:t>kamayishi</a:t>
            </a:r>
            <a:r>
              <a:rPr lang="en-US" sz="1500" dirty="0"/>
              <a:t>; </a:t>
            </a:r>
            <a:r>
              <a:rPr lang="en-US" sz="1500" dirty="0" err="1"/>
              <a:t>haroratning</a:t>
            </a:r>
            <a:r>
              <a:rPr lang="en-US" sz="1500" dirty="0"/>
              <a:t> </a:t>
            </a:r>
            <a:r>
              <a:rPr lang="en-US" sz="1500" dirty="0" err="1"/>
              <a:t>aniq</a:t>
            </a:r>
            <a:r>
              <a:rPr lang="en-US" sz="1500" dirty="0"/>
              <a:t> </a:t>
            </a:r>
            <a:r>
              <a:rPr lang="en-US" sz="1500" dirty="0" err="1"/>
              <a:t>belgilangan</a:t>
            </a:r>
            <a:r>
              <a:rPr lang="en-US" sz="1500" dirty="0"/>
              <a:t> </a:t>
            </a:r>
            <a:r>
              <a:rPr lang="en-US" sz="1500" dirty="0" err="1"/>
              <a:t>qimmatlarini</a:t>
            </a:r>
            <a:r>
              <a:rPr lang="en-US" sz="1500" dirty="0"/>
              <a:t> </a:t>
            </a:r>
            <a:r>
              <a:rPr lang="en-US" sz="1500" dirty="0" err="1"/>
              <a:t>olish</a:t>
            </a:r>
            <a:r>
              <a:rPr lang="en-US" sz="1500" dirty="0"/>
              <a:t> </a:t>
            </a:r>
            <a:r>
              <a:rPr lang="en-US" sz="1500" dirty="0" err="1"/>
              <a:t>imkoniyati</a:t>
            </a:r>
            <a:r>
              <a:rPr lang="en-US" sz="1500" dirty="0"/>
              <a:t>; </a:t>
            </a:r>
            <a:r>
              <a:rPr lang="en-US" sz="1500" dirty="0" err="1"/>
              <a:t>aniq</a:t>
            </a:r>
            <a:r>
              <a:rPr lang="en-US" sz="1500" dirty="0"/>
              <a:t> </a:t>
            </a:r>
            <a:r>
              <a:rPr lang="en-US" sz="1500" dirty="0" err="1"/>
              <a:t>yo</a:t>
            </a:r>
            <a:r>
              <a:rPr lang="en-US" sz="1500" b="1" dirty="0" err="1"/>
              <a:t>‘</a:t>
            </a:r>
            <a:r>
              <a:rPr lang="en-US" sz="1500" dirty="0" err="1"/>
              <a:t>naltirilgan</a:t>
            </a:r>
            <a:r>
              <a:rPr lang="en-US" sz="1500" dirty="0"/>
              <a:t> </a:t>
            </a:r>
            <a:r>
              <a:rPr lang="en-US" sz="1500" dirty="0" err="1"/>
              <a:t>intensiv</a:t>
            </a:r>
            <a:r>
              <a:rPr lang="en-US" sz="1500" dirty="0"/>
              <a:t> </a:t>
            </a:r>
            <a:r>
              <a:rPr lang="en-US" sz="1500" dirty="0" err="1"/>
              <a:t>issiqlik</a:t>
            </a:r>
            <a:r>
              <a:rPr lang="en-US" sz="1500" dirty="0"/>
              <a:t> </a:t>
            </a:r>
            <a:r>
              <a:rPr lang="en-US" sz="1500" dirty="0" err="1"/>
              <a:t>oqimlarini</a:t>
            </a:r>
            <a:r>
              <a:rPr lang="en-US" sz="1500" dirty="0"/>
              <a:t> </a:t>
            </a:r>
            <a:r>
              <a:rPr lang="en-US" sz="1500" dirty="0" err="1"/>
              <a:t>hosil</a:t>
            </a:r>
            <a:r>
              <a:rPr lang="en-US" sz="1500" dirty="0"/>
              <a:t> </a:t>
            </a:r>
            <a:r>
              <a:rPr lang="en-US" sz="1500" dirty="0" err="1"/>
              <a:t>qilish</a:t>
            </a:r>
            <a:r>
              <a:rPr lang="en-US" sz="1500" dirty="0"/>
              <a:t> </a:t>
            </a:r>
            <a:r>
              <a:rPr lang="en-US" sz="1500" dirty="0" err="1"/>
              <a:t>imkoniyati</a:t>
            </a:r>
            <a:r>
              <a:rPr lang="en-US" sz="1500" dirty="0"/>
              <a:t>; </a:t>
            </a:r>
            <a:r>
              <a:rPr lang="en-US" sz="1500" dirty="0" err="1"/>
              <a:t>ajralib</a:t>
            </a:r>
            <a:r>
              <a:rPr lang="en-US" sz="1500" dirty="0"/>
              <a:t> </a:t>
            </a:r>
            <a:r>
              <a:rPr lang="en-US" sz="1500" dirty="0" err="1"/>
              <a:t>chiqayotgan</a:t>
            </a:r>
            <a:r>
              <a:rPr lang="en-US" sz="1500" dirty="0"/>
              <a:t> </a:t>
            </a:r>
            <a:r>
              <a:rPr lang="en-US" sz="1500" dirty="0" err="1"/>
              <a:t>issiqlik</a:t>
            </a:r>
            <a:r>
              <a:rPr lang="en-US" sz="1500" dirty="0"/>
              <a:t> </a:t>
            </a:r>
            <a:r>
              <a:rPr lang="en-US" sz="1500" dirty="0" err="1"/>
              <a:t>energiyasining</a:t>
            </a:r>
            <a:r>
              <a:rPr lang="en-US" sz="1500" dirty="0"/>
              <a:t> </a:t>
            </a:r>
            <a:r>
              <a:rPr lang="en-US" sz="1500" dirty="0" err="1"/>
              <a:t>miqdorini</a:t>
            </a:r>
            <a:r>
              <a:rPr lang="en-US" sz="1500" dirty="0"/>
              <a:t> </a:t>
            </a:r>
            <a:r>
              <a:rPr lang="en-US" sz="1500" dirty="0" err="1"/>
              <a:t>qat’iy</a:t>
            </a:r>
            <a:r>
              <a:rPr lang="en-US" sz="1500" dirty="0"/>
              <a:t> </a:t>
            </a:r>
            <a:r>
              <a:rPr lang="en-US" sz="1500" dirty="0" err="1"/>
              <a:t>nazorat</a:t>
            </a:r>
            <a:r>
              <a:rPr lang="en-US" sz="1500" dirty="0"/>
              <a:t> </a:t>
            </a:r>
            <a:r>
              <a:rPr lang="en-US" sz="1500" dirty="0" err="1"/>
              <a:t>qilish</a:t>
            </a:r>
            <a:r>
              <a:rPr lang="en-US" sz="1500" dirty="0"/>
              <a:t> </a:t>
            </a:r>
            <a:r>
              <a:rPr lang="en-US" sz="1500" dirty="0" err="1"/>
              <a:t>va</a:t>
            </a:r>
            <a:r>
              <a:rPr lang="en-US" sz="1500" dirty="0"/>
              <a:t> </a:t>
            </a:r>
            <a:r>
              <a:rPr lang="en-US" sz="1500" dirty="0" err="1"/>
              <a:t>aniq</a:t>
            </a:r>
            <a:r>
              <a:rPr lang="en-US" sz="1500" dirty="0"/>
              <a:t> </a:t>
            </a:r>
            <a:r>
              <a:rPr lang="en-US" sz="1500" dirty="0" err="1"/>
              <a:t>boshqarish</a:t>
            </a:r>
            <a:r>
              <a:rPr lang="en-US" sz="1500" dirty="0"/>
              <a:t> </a:t>
            </a:r>
            <a:r>
              <a:rPr lang="en-US" sz="1500" dirty="0" err="1"/>
              <a:t>imkoniyati</a:t>
            </a:r>
            <a:r>
              <a:rPr lang="en-US" sz="1500" dirty="0"/>
              <a:t>; </a:t>
            </a:r>
            <a:r>
              <a:rPr lang="en-US" sz="1500" dirty="0" err="1"/>
              <a:t>turli</a:t>
            </a:r>
            <a:r>
              <a:rPr lang="en-US" sz="1500" dirty="0"/>
              <a:t> </a:t>
            </a:r>
            <a:r>
              <a:rPr lang="en-US" sz="1500" dirty="0" err="1"/>
              <a:t>kimyoviy</a:t>
            </a:r>
            <a:r>
              <a:rPr lang="en-US" sz="1500" dirty="0"/>
              <a:t> </a:t>
            </a:r>
            <a:r>
              <a:rPr lang="en-US" sz="1500" dirty="0" err="1"/>
              <a:t>tarkibdagi</a:t>
            </a:r>
            <a:r>
              <a:rPr lang="en-US" sz="1500" dirty="0"/>
              <a:t> </a:t>
            </a:r>
            <a:r>
              <a:rPr lang="en-US" sz="1500" dirty="0" err="1"/>
              <a:t>gaz</a:t>
            </a:r>
            <a:r>
              <a:rPr lang="en-US" sz="1500" dirty="0"/>
              <a:t> </a:t>
            </a:r>
            <a:r>
              <a:rPr lang="en-US" sz="1500" dirty="0" err="1"/>
              <a:t>muxitlari</a:t>
            </a:r>
            <a:r>
              <a:rPr lang="en-US" sz="1500" dirty="0"/>
              <a:t> </a:t>
            </a:r>
            <a:r>
              <a:rPr lang="en-US" sz="1500" dirty="0" err="1"/>
              <a:t>va</a:t>
            </a:r>
            <a:r>
              <a:rPr lang="en-US" sz="1500" dirty="0"/>
              <a:t> </a:t>
            </a:r>
            <a:r>
              <a:rPr lang="en-US" sz="1500" dirty="0" err="1"/>
              <a:t>vakuumda</a:t>
            </a:r>
            <a:r>
              <a:rPr lang="en-US" sz="1500" dirty="0"/>
              <a:t> </a:t>
            </a:r>
            <a:r>
              <a:rPr lang="en-US" sz="1500" dirty="0" err="1"/>
              <a:t>issiqlik</a:t>
            </a:r>
            <a:r>
              <a:rPr lang="en-US" sz="1500" dirty="0"/>
              <a:t> </a:t>
            </a:r>
            <a:r>
              <a:rPr lang="en-US" sz="1500" dirty="0" err="1"/>
              <a:t>ishlovi</a:t>
            </a:r>
            <a:r>
              <a:rPr lang="en-US" sz="1500" dirty="0"/>
              <a:t> </a:t>
            </a:r>
            <a:r>
              <a:rPr lang="en-US" sz="1500" dirty="0" err="1"/>
              <a:t>berish</a:t>
            </a:r>
            <a:r>
              <a:rPr lang="en-US" sz="1500" dirty="0"/>
              <a:t> </a:t>
            </a:r>
            <a:r>
              <a:rPr lang="en-US" sz="1500" dirty="0" err="1"/>
              <a:t>imkoniyati</a:t>
            </a:r>
            <a:r>
              <a:rPr lang="en-US" sz="1500" dirty="0"/>
              <a:t>; </a:t>
            </a:r>
            <a:r>
              <a:rPr lang="en-US" sz="1500" dirty="0" err="1"/>
              <a:t>issiqlik</a:t>
            </a:r>
            <a:r>
              <a:rPr lang="en-US" sz="1500" dirty="0"/>
              <a:t> </a:t>
            </a:r>
            <a:r>
              <a:rPr lang="en-US" sz="1500" dirty="0" err="1"/>
              <a:t>ishlovi</a:t>
            </a:r>
            <a:r>
              <a:rPr lang="en-US" sz="1500" dirty="0"/>
              <a:t> </a:t>
            </a:r>
            <a:r>
              <a:rPr lang="en-US" sz="1500" dirty="0" err="1"/>
              <a:t>berilayotgan</a:t>
            </a:r>
            <a:r>
              <a:rPr lang="en-US" sz="1500" dirty="0"/>
              <a:t> </a:t>
            </a:r>
            <a:r>
              <a:rPr lang="en-US" sz="1500" dirty="0" err="1"/>
              <a:t>materialning</a:t>
            </a:r>
            <a:r>
              <a:rPr lang="en-US" sz="1500" dirty="0"/>
              <a:t> </a:t>
            </a:r>
            <a:r>
              <a:rPr lang="en-US" sz="1500" dirty="0" err="1"/>
              <a:t>o</a:t>
            </a:r>
            <a:r>
              <a:rPr lang="en-US" sz="1500" b="1" dirty="0" err="1"/>
              <a:t>‘</a:t>
            </a:r>
            <a:r>
              <a:rPr lang="en-US" sz="1500" dirty="0" err="1"/>
              <a:t>zida</a:t>
            </a:r>
            <a:r>
              <a:rPr lang="en-US" sz="1500" dirty="0"/>
              <a:t> </a:t>
            </a:r>
            <a:r>
              <a:rPr lang="en-US" sz="1500" dirty="0" err="1"/>
              <a:t>bevosita</a:t>
            </a:r>
            <a:r>
              <a:rPr lang="en-US" sz="1500" dirty="0"/>
              <a:t> </a:t>
            </a:r>
            <a:r>
              <a:rPr lang="en-US" sz="1500" dirty="0" err="1"/>
              <a:t>issiqlik</a:t>
            </a:r>
            <a:r>
              <a:rPr lang="en-US" sz="1500" dirty="0"/>
              <a:t> </a:t>
            </a:r>
            <a:r>
              <a:rPr lang="en-US" sz="1500" dirty="0" err="1"/>
              <a:t>energiyasi</a:t>
            </a:r>
            <a:r>
              <a:rPr lang="en-US" sz="1500" dirty="0"/>
              <a:t> </a:t>
            </a:r>
            <a:r>
              <a:rPr lang="en-US" sz="1500" dirty="0" err="1"/>
              <a:t>ajralib</a:t>
            </a:r>
            <a:r>
              <a:rPr lang="en-US" sz="1500" dirty="0"/>
              <a:t> </a:t>
            </a:r>
            <a:r>
              <a:rPr lang="en-US" sz="1500" dirty="0" err="1"/>
              <a:t>chiqishini</a:t>
            </a:r>
            <a:r>
              <a:rPr lang="en-US" sz="1500" dirty="0"/>
              <a:t> </a:t>
            </a:r>
            <a:r>
              <a:rPr lang="en-US" sz="1500" dirty="0" err="1"/>
              <a:t>ta’minlash</a:t>
            </a:r>
            <a:r>
              <a:rPr lang="en-US" sz="1500" dirty="0"/>
              <a:t> </a:t>
            </a:r>
            <a:r>
              <a:rPr lang="en-US" sz="1500" dirty="0" err="1"/>
              <a:t>imkoniyati</a:t>
            </a:r>
            <a:r>
              <a:rPr lang="en-US" sz="1500" dirty="0"/>
              <a:t>; </a:t>
            </a:r>
            <a:r>
              <a:rPr lang="en-US" sz="1500" dirty="0" err="1"/>
              <a:t>har</a:t>
            </a:r>
            <a:r>
              <a:rPr lang="en-US" sz="1500" dirty="0"/>
              <a:t> </a:t>
            </a:r>
            <a:r>
              <a:rPr lang="en-US" sz="1500" dirty="0" err="1"/>
              <a:t>qanday</a:t>
            </a:r>
            <a:r>
              <a:rPr lang="en-US" sz="1500" dirty="0"/>
              <a:t> </a:t>
            </a:r>
            <a:r>
              <a:rPr lang="en-US" sz="1500" dirty="0" err="1"/>
              <a:t>issiqlik</a:t>
            </a:r>
            <a:r>
              <a:rPr lang="en-US" sz="1500" dirty="0"/>
              <a:t> </a:t>
            </a:r>
            <a:r>
              <a:rPr lang="en-US" sz="1500" dirty="0" err="1"/>
              <a:t>ishlovi</a:t>
            </a:r>
            <a:r>
              <a:rPr lang="en-US" sz="1500" dirty="0"/>
              <a:t> </a:t>
            </a:r>
            <a:r>
              <a:rPr lang="en-US" sz="1500" dirty="0" err="1"/>
              <a:t>berish</a:t>
            </a:r>
            <a:r>
              <a:rPr lang="en-US" sz="1500" dirty="0"/>
              <a:t> </a:t>
            </a:r>
            <a:r>
              <a:rPr lang="en-US" sz="1500" dirty="0" err="1"/>
              <a:t>uchun</a:t>
            </a:r>
            <a:r>
              <a:rPr lang="en-US" sz="1500" dirty="0"/>
              <a:t> </a:t>
            </a:r>
            <a:r>
              <a:rPr lang="en-US" sz="1500" dirty="0" err="1"/>
              <a:t>belgilangan</a:t>
            </a:r>
            <a:r>
              <a:rPr lang="en-US" sz="1500" dirty="0"/>
              <a:t> </a:t>
            </a:r>
            <a:r>
              <a:rPr lang="en-US" sz="1500" dirty="0" err="1"/>
              <a:t>hajmda</a:t>
            </a:r>
            <a:r>
              <a:rPr lang="en-US" sz="1500" dirty="0"/>
              <a:t> </a:t>
            </a:r>
            <a:r>
              <a:rPr lang="en-US" sz="1500" dirty="0" err="1"/>
              <a:t>katta</a:t>
            </a:r>
            <a:r>
              <a:rPr lang="en-US" sz="1500" dirty="0"/>
              <a:t> </a:t>
            </a:r>
            <a:r>
              <a:rPr lang="en-US" sz="1500" dirty="0" err="1"/>
              <a:t>miqdordagi</a:t>
            </a:r>
            <a:r>
              <a:rPr lang="en-US" sz="1500" dirty="0"/>
              <a:t> </a:t>
            </a:r>
            <a:r>
              <a:rPr lang="en-US" sz="1500" dirty="0" err="1"/>
              <a:t>issiqlik</a:t>
            </a:r>
            <a:r>
              <a:rPr lang="en-US" sz="1500" dirty="0"/>
              <a:t> </a:t>
            </a:r>
            <a:r>
              <a:rPr lang="en-US" sz="1500" dirty="0" err="1"/>
              <a:t>energiyasi</a:t>
            </a:r>
            <a:r>
              <a:rPr lang="en-US" sz="1500" dirty="0"/>
              <a:t> </a:t>
            </a:r>
            <a:r>
              <a:rPr lang="en-US" sz="1500" dirty="0" err="1"/>
              <a:t>ajralib</a:t>
            </a:r>
            <a:r>
              <a:rPr lang="en-US" sz="1500" dirty="0"/>
              <a:t> </a:t>
            </a:r>
            <a:r>
              <a:rPr lang="en-US" sz="1500" dirty="0" err="1"/>
              <a:t>chiqishini</a:t>
            </a:r>
            <a:r>
              <a:rPr lang="en-US" sz="1500" dirty="0"/>
              <a:t> </a:t>
            </a:r>
            <a:r>
              <a:rPr lang="en-US" sz="1500" dirty="0" err="1"/>
              <a:t>ta’minlash</a:t>
            </a:r>
            <a:r>
              <a:rPr lang="en-US" sz="1500" dirty="0"/>
              <a:t> </a:t>
            </a:r>
            <a:r>
              <a:rPr lang="en-US" sz="1500" dirty="0" err="1"/>
              <a:t>va</a:t>
            </a:r>
            <a:r>
              <a:rPr lang="en-US" sz="1500" dirty="0"/>
              <a:t> </a:t>
            </a:r>
            <a:r>
              <a:rPr lang="en-US" sz="1500" dirty="0" err="1"/>
              <a:t>h.k</a:t>
            </a:r>
            <a:r>
              <a:rPr lang="en-US" sz="1500" dirty="0"/>
              <a:t>.</a:t>
            </a:r>
            <a:endParaRPr lang="ru-RU" sz="1500" dirty="0"/>
          </a:p>
          <a:p>
            <a:r>
              <a:rPr lang="en-US" sz="1500" dirty="0" err="1"/>
              <a:t>Elektrotermiyada</a:t>
            </a:r>
            <a:r>
              <a:rPr lang="en-US" sz="1500" dirty="0"/>
              <a:t> </a:t>
            </a:r>
            <a:r>
              <a:rPr lang="en-US" sz="1500" dirty="0" err="1"/>
              <a:t>elektr</a:t>
            </a:r>
            <a:r>
              <a:rPr lang="en-US" sz="1500" dirty="0"/>
              <a:t> </a:t>
            </a:r>
            <a:r>
              <a:rPr lang="en-US" sz="1500" dirty="0" err="1"/>
              <a:t>energiyasini</a:t>
            </a:r>
            <a:r>
              <a:rPr lang="en-US" sz="1500" dirty="0"/>
              <a:t> </a:t>
            </a:r>
            <a:r>
              <a:rPr lang="en-US" sz="1500" dirty="0" err="1"/>
              <a:t>issiqlik</a:t>
            </a:r>
            <a:r>
              <a:rPr lang="en-US" sz="1500" dirty="0"/>
              <a:t> </a:t>
            </a:r>
            <a:r>
              <a:rPr lang="en-US" sz="1500" dirty="0" err="1"/>
              <a:t>energiyaisga</a:t>
            </a:r>
            <a:r>
              <a:rPr lang="en-US" sz="1500" dirty="0"/>
              <a:t> </a:t>
            </a:r>
            <a:r>
              <a:rPr lang="en-US" sz="1500" dirty="0" err="1"/>
              <a:t>aylanishni</a:t>
            </a:r>
            <a:r>
              <a:rPr lang="en-US" sz="1500" dirty="0"/>
              <a:t> </a:t>
            </a:r>
            <a:r>
              <a:rPr lang="en-US" sz="1500" dirty="0" err="1"/>
              <a:t>ta’minlovchi</a:t>
            </a:r>
            <a:r>
              <a:rPr lang="en-US" sz="1500" dirty="0"/>
              <a:t> </a:t>
            </a:r>
            <a:r>
              <a:rPr lang="en-US" sz="1500" dirty="0" err="1"/>
              <a:t>quyidagi</a:t>
            </a:r>
            <a:r>
              <a:rPr lang="en-US" sz="1500" dirty="0"/>
              <a:t> </a:t>
            </a:r>
            <a:r>
              <a:rPr lang="en-US" sz="1500" dirty="0" err="1"/>
              <a:t>usullarni</a:t>
            </a:r>
            <a:r>
              <a:rPr lang="en-US" sz="1500" dirty="0"/>
              <a:t> </a:t>
            </a:r>
            <a:r>
              <a:rPr lang="en-US" sz="1500" dirty="0" err="1"/>
              <a:t>qayd</a:t>
            </a:r>
            <a:r>
              <a:rPr lang="en-US" sz="1500" dirty="0"/>
              <a:t> </a:t>
            </a:r>
            <a:r>
              <a:rPr lang="en-US" sz="1500" dirty="0" err="1"/>
              <a:t>etish</a:t>
            </a:r>
            <a:r>
              <a:rPr lang="en-US" sz="1500" dirty="0"/>
              <a:t> </a:t>
            </a:r>
            <a:r>
              <a:rPr lang="en-US" sz="1500" dirty="0" err="1"/>
              <a:t>mumkin</a:t>
            </a:r>
            <a:r>
              <a:rPr lang="en-US" sz="1500" dirty="0"/>
              <a:t>.</a:t>
            </a:r>
            <a:br>
              <a:rPr lang="en-US" sz="1500" dirty="0"/>
            </a:br>
            <a:r>
              <a:rPr lang="en-US" sz="1500" dirty="0"/>
              <a:t/>
            </a:r>
            <a:br>
              <a:rPr lang="en-US" sz="1500" dirty="0"/>
            </a:br>
            <a:r>
              <a:rPr lang="en-US" sz="1500" b="1" i="1" dirty="0" err="1"/>
              <a:t>Qarshilik</a:t>
            </a:r>
            <a:r>
              <a:rPr lang="en-US" sz="1500" b="1" i="1" dirty="0"/>
              <a:t> </a:t>
            </a:r>
            <a:r>
              <a:rPr lang="en-US" sz="1500" b="1" i="1" dirty="0" err="1"/>
              <a:t>usulda</a:t>
            </a:r>
            <a:r>
              <a:rPr lang="en-US" sz="1500" b="1" i="1" dirty="0"/>
              <a:t> </a:t>
            </a:r>
            <a:r>
              <a:rPr lang="en-US" sz="1500" i="1" u="sng" dirty="0" err="1">
                <a:hlinkClick r:id="rId2"/>
              </a:rPr>
              <a:t>issiqlik</a:t>
            </a:r>
            <a:r>
              <a:rPr lang="en-US" sz="1500" i="1" u="sng" dirty="0">
                <a:hlinkClick r:id="rId2"/>
              </a:rPr>
              <a:t> </a:t>
            </a:r>
            <a:r>
              <a:rPr lang="en-US" sz="1500" i="1" u="sng" dirty="0" err="1">
                <a:hlinkClick r:id="rId2"/>
              </a:rPr>
              <a:t>ishlovi</a:t>
            </a:r>
            <a:r>
              <a:rPr lang="en-US" sz="1500" i="1" u="sng" dirty="0">
                <a:hlinkClick r:id="rId2"/>
              </a:rPr>
              <a:t> </a:t>
            </a:r>
            <a:r>
              <a:rPr lang="en-US" sz="1500" i="1" u="sng" dirty="0" err="1">
                <a:hlinkClick r:id="rId2"/>
              </a:rPr>
              <a:t>berish</a:t>
            </a:r>
            <a:r>
              <a:rPr lang="en-US" sz="1500" i="1" u="sng" dirty="0">
                <a:hlinkClick r:id="rId2"/>
              </a:rPr>
              <a:t> </a:t>
            </a:r>
            <a:r>
              <a:rPr lang="en-US" sz="1500" dirty="0" err="1"/>
              <a:t>o</a:t>
            </a:r>
            <a:r>
              <a:rPr lang="en-US" sz="1500" b="1" dirty="0" err="1"/>
              <a:t>‘</a:t>
            </a:r>
            <a:r>
              <a:rPr lang="en-US" sz="1500" dirty="0" err="1"/>
              <a:t>tkazuvchan</a:t>
            </a:r>
            <a:r>
              <a:rPr lang="en-US" sz="1500" dirty="0"/>
              <a:t> </a:t>
            </a:r>
            <a:r>
              <a:rPr lang="en-US" sz="1500" dirty="0" err="1"/>
              <a:t>materiallardan</a:t>
            </a:r>
            <a:r>
              <a:rPr lang="en-US" sz="1500" dirty="0"/>
              <a:t> </a:t>
            </a:r>
            <a:r>
              <a:rPr lang="en-US" sz="1500" dirty="0" err="1"/>
              <a:t>tok</a:t>
            </a:r>
            <a:r>
              <a:rPr lang="en-US" sz="1500" dirty="0"/>
              <a:t> </a:t>
            </a:r>
            <a:r>
              <a:rPr lang="en-US" sz="1500" dirty="0" err="1"/>
              <a:t>oqib</a:t>
            </a:r>
            <a:r>
              <a:rPr lang="en-US" sz="1500" dirty="0"/>
              <a:t> </a:t>
            </a:r>
            <a:r>
              <a:rPr lang="en-US" sz="1500" dirty="0" err="1"/>
              <a:t>o</a:t>
            </a:r>
            <a:r>
              <a:rPr lang="en-US" sz="1500" b="1" dirty="0" err="1"/>
              <a:t>‘</a:t>
            </a:r>
            <a:r>
              <a:rPr lang="en-US" sz="1500" dirty="0" err="1"/>
              <a:t>tish</a:t>
            </a:r>
            <a:r>
              <a:rPr lang="en-US" sz="1500" dirty="0"/>
              <a:t> </a:t>
            </a:r>
            <a:r>
              <a:rPr lang="en-US" sz="1500" dirty="0" err="1"/>
              <a:t>oqibatida</a:t>
            </a:r>
            <a:r>
              <a:rPr lang="en-US" sz="1500" dirty="0"/>
              <a:t> </a:t>
            </a:r>
            <a:r>
              <a:rPr lang="en-US" sz="1500" dirty="0" err="1"/>
              <a:t>issiqlik</a:t>
            </a:r>
            <a:r>
              <a:rPr lang="en-US" sz="1500" dirty="0"/>
              <a:t> </a:t>
            </a:r>
            <a:r>
              <a:rPr lang="en-US" sz="1500" dirty="0" err="1"/>
              <a:t>ajralib</a:t>
            </a:r>
            <a:r>
              <a:rPr lang="en-US" sz="1500" dirty="0"/>
              <a:t> </a:t>
            </a:r>
            <a:r>
              <a:rPr lang="en-US" sz="1500" dirty="0" err="1"/>
              <a:t>chiqishiga</a:t>
            </a:r>
            <a:r>
              <a:rPr lang="en-US" sz="1500" dirty="0"/>
              <a:t> </a:t>
            </a:r>
            <a:r>
              <a:rPr lang="en-US" sz="1500" dirty="0" err="1"/>
              <a:t>asoslangan</a:t>
            </a:r>
            <a:r>
              <a:rPr lang="en-US" sz="1500" dirty="0"/>
              <a:t>. </a:t>
            </a:r>
            <a:r>
              <a:rPr lang="en-US" sz="1500" dirty="0" err="1"/>
              <a:t>Ushbu</a:t>
            </a:r>
            <a:r>
              <a:rPr lang="en-US" sz="1500" dirty="0"/>
              <a:t> </a:t>
            </a:r>
            <a:r>
              <a:rPr lang="en-US" sz="1500" dirty="0" err="1"/>
              <a:t>usul</a:t>
            </a:r>
            <a:r>
              <a:rPr lang="en-US" sz="1500" dirty="0"/>
              <a:t> </a:t>
            </a:r>
            <a:r>
              <a:rPr lang="en-US" sz="1500" dirty="0" err="1"/>
              <a:t>Djoul</a:t>
            </a:r>
            <a:r>
              <a:rPr lang="en-US" sz="1500" dirty="0"/>
              <a:t> - Lens </a:t>
            </a:r>
            <a:r>
              <a:rPr lang="en-US" sz="1500" dirty="0" err="1"/>
              <a:t>qonuniga</a:t>
            </a:r>
            <a:r>
              <a:rPr lang="en-US" sz="1500" dirty="0"/>
              <a:t> </a:t>
            </a:r>
            <a:r>
              <a:rPr lang="en-US" sz="1500" dirty="0" err="1"/>
              <a:t>asoslangan</a:t>
            </a:r>
            <a:r>
              <a:rPr lang="en-US" sz="1500" dirty="0"/>
              <a:t> </a:t>
            </a:r>
            <a:r>
              <a:rPr lang="en-US" sz="1500" dirty="0" err="1"/>
              <a:t>bo</a:t>
            </a:r>
            <a:r>
              <a:rPr lang="en-US" sz="1500" b="1" dirty="0" err="1"/>
              <a:t>‘</a:t>
            </a:r>
            <a:r>
              <a:rPr lang="en-US" sz="1500" dirty="0" err="1"/>
              <a:t>lib</a:t>
            </a:r>
            <a:r>
              <a:rPr lang="en-US" sz="1500" dirty="0"/>
              <a:t>, </a:t>
            </a:r>
            <a:r>
              <a:rPr lang="en-US" sz="1500" dirty="0" err="1"/>
              <a:t>bevosita</a:t>
            </a:r>
            <a:r>
              <a:rPr lang="en-US" sz="1500" dirty="0"/>
              <a:t> </a:t>
            </a:r>
            <a:r>
              <a:rPr lang="en-US" sz="1500" dirty="0" err="1"/>
              <a:t>va</a:t>
            </a:r>
            <a:r>
              <a:rPr lang="en-US" sz="1500" dirty="0"/>
              <a:t> </a:t>
            </a:r>
            <a:r>
              <a:rPr lang="en-US" sz="1500" dirty="0" err="1"/>
              <a:t>bilvosita</a:t>
            </a:r>
            <a:r>
              <a:rPr lang="en-US" sz="1500" dirty="0"/>
              <a:t> </a:t>
            </a:r>
            <a:r>
              <a:rPr lang="en-US" sz="1500" dirty="0" err="1"/>
              <a:t>issiqlik</a:t>
            </a:r>
            <a:r>
              <a:rPr lang="en-US" sz="1500" dirty="0"/>
              <a:t> </a:t>
            </a:r>
            <a:r>
              <a:rPr lang="en-US" sz="1500" dirty="0" err="1"/>
              <a:t>ishlovi</a:t>
            </a:r>
            <a:r>
              <a:rPr lang="en-US" sz="1500" dirty="0"/>
              <a:t> </a:t>
            </a:r>
            <a:r>
              <a:rPr lang="en-US" sz="1500" dirty="0" err="1"/>
              <a:t>berish</a:t>
            </a:r>
            <a:r>
              <a:rPr lang="en-US" sz="1500" dirty="0"/>
              <a:t> </a:t>
            </a:r>
            <a:r>
              <a:rPr lang="en-US" sz="1500" dirty="0" err="1"/>
              <a:t>qurilmalarida</a:t>
            </a:r>
            <a:r>
              <a:rPr lang="en-US" sz="1500" dirty="0"/>
              <a:t> </a:t>
            </a:r>
            <a:r>
              <a:rPr lang="en-US" sz="1500" dirty="0" err="1"/>
              <a:t>qo</a:t>
            </a:r>
            <a:r>
              <a:rPr lang="en-US" sz="1500" b="1" dirty="0" err="1"/>
              <a:t>‘</a:t>
            </a:r>
            <a:r>
              <a:rPr lang="en-US" sz="1500" dirty="0" err="1"/>
              <a:t>llaniladi</a:t>
            </a:r>
            <a:r>
              <a:rPr lang="en-US" sz="1500" dirty="0"/>
              <a:t>.</a:t>
            </a:r>
            <a:br>
              <a:rPr lang="en-US" sz="1500" dirty="0"/>
            </a:br>
            <a:r>
              <a:rPr lang="en-US" sz="1500" dirty="0"/>
              <a:t/>
            </a:r>
            <a:br>
              <a:rPr lang="en-US" sz="1500" dirty="0"/>
            </a:br>
            <a:r>
              <a:rPr lang="en-US" sz="1500" b="1" i="1" dirty="0" err="1"/>
              <a:t>Induksion</a:t>
            </a:r>
            <a:r>
              <a:rPr lang="en-US" sz="1500" b="1" i="1" dirty="0"/>
              <a:t> </a:t>
            </a:r>
            <a:r>
              <a:rPr lang="en-US" sz="1500" b="1" i="1" dirty="0" err="1"/>
              <a:t>usulda</a:t>
            </a:r>
            <a:r>
              <a:rPr lang="en-US" sz="1500" b="1" i="1" dirty="0"/>
              <a:t> </a:t>
            </a:r>
            <a:r>
              <a:rPr lang="en-US" sz="1500" b="1" i="1" dirty="0" err="1"/>
              <a:t>issiqlik</a:t>
            </a:r>
            <a:r>
              <a:rPr lang="en-US" sz="1500" b="1" i="1" dirty="0"/>
              <a:t> </a:t>
            </a:r>
            <a:r>
              <a:rPr lang="en-US" sz="1500" b="1" i="1" dirty="0" err="1"/>
              <a:t>ishlovi</a:t>
            </a:r>
            <a:r>
              <a:rPr lang="en-US" sz="1500" b="1" i="1" dirty="0"/>
              <a:t> </a:t>
            </a:r>
            <a:r>
              <a:rPr lang="en-US" sz="1500" b="1" i="1" dirty="0" err="1"/>
              <a:t>berish</a:t>
            </a:r>
            <a:r>
              <a:rPr lang="en-US" sz="1500" b="1" i="1" dirty="0"/>
              <a:t> </a:t>
            </a:r>
            <a:r>
              <a:rPr lang="en-US" sz="1500" dirty="0" err="1"/>
              <a:t>qizdirilayotgan</a:t>
            </a:r>
            <a:r>
              <a:rPr lang="en-US" sz="1500" dirty="0"/>
              <a:t> </a:t>
            </a:r>
            <a:r>
              <a:rPr lang="en-US" sz="1500" dirty="0" err="1"/>
              <a:t>materialda</a:t>
            </a:r>
            <a:r>
              <a:rPr lang="en-US" sz="1500" dirty="0"/>
              <a:t> </a:t>
            </a:r>
            <a:r>
              <a:rPr lang="en-US" sz="1500" dirty="0" err="1"/>
              <a:t>uyurma</a:t>
            </a:r>
            <a:r>
              <a:rPr lang="en-US" sz="1500" dirty="0"/>
              <a:t> </a:t>
            </a:r>
            <a:r>
              <a:rPr lang="en-US" sz="1500" dirty="0" err="1"/>
              <a:t>toklar</a:t>
            </a:r>
            <a:r>
              <a:rPr lang="en-US" sz="1500" dirty="0"/>
              <a:t> </a:t>
            </a:r>
            <a:r>
              <a:rPr lang="en-US" sz="1500" dirty="0" err="1"/>
              <a:t>hosil</a:t>
            </a:r>
            <a:r>
              <a:rPr lang="en-US" sz="1500" dirty="0"/>
              <a:t> </a:t>
            </a:r>
            <a:r>
              <a:rPr lang="en-US" sz="1500" dirty="0" err="1"/>
              <a:t>qilish</a:t>
            </a:r>
            <a:r>
              <a:rPr lang="en-US" sz="1500" dirty="0"/>
              <a:t> </a:t>
            </a:r>
            <a:r>
              <a:rPr lang="en-US" sz="1500" dirty="0" err="1"/>
              <a:t>oqibatida</a:t>
            </a:r>
            <a:r>
              <a:rPr lang="en-US" sz="1500" dirty="0"/>
              <a:t> </a:t>
            </a:r>
            <a:r>
              <a:rPr lang="en-US" sz="1500" dirty="0" err="1"/>
              <a:t>elektromagnit</a:t>
            </a:r>
            <a:r>
              <a:rPr lang="en-US" sz="1500" dirty="0"/>
              <a:t> </a:t>
            </a:r>
            <a:r>
              <a:rPr lang="en-US" sz="1500" dirty="0" err="1"/>
              <a:t>maydon</a:t>
            </a:r>
            <a:r>
              <a:rPr lang="en-US" sz="1500" dirty="0"/>
              <a:t> </a:t>
            </a:r>
            <a:r>
              <a:rPr lang="en-US" sz="1500" dirty="0" err="1"/>
              <a:t>energiyasini</a:t>
            </a:r>
            <a:r>
              <a:rPr lang="en-US" sz="1500" dirty="0"/>
              <a:t> </a:t>
            </a:r>
            <a:r>
              <a:rPr lang="en-US" sz="1500" dirty="0" err="1"/>
              <a:t>issiqlik</a:t>
            </a:r>
            <a:r>
              <a:rPr lang="en-US" sz="1500" dirty="0"/>
              <a:t> </a:t>
            </a:r>
            <a:r>
              <a:rPr lang="en-US" sz="1500" dirty="0" err="1"/>
              <a:t>energiyasiga</a:t>
            </a:r>
            <a:r>
              <a:rPr lang="en-US" sz="1500" dirty="0"/>
              <a:t> </a:t>
            </a:r>
            <a:r>
              <a:rPr lang="en-US" sz="1500" dirty="0" err="1"/>
              <a:t>aylantirishga</a:t>
            </a:r>
            <a:r>
              <a:rPr lang="en-US" sz="1500" dirty="0"/>
              <a:t> </a:t>
            </a:r>
            <a:r>
              <a:rPr lang="en-US" sz="1500" dirty="0" err="1"/>
              <a:t>va</a:t>
            </a:r>
            <a:r>
              <a:rPr lang="en-US" sz="1500" dirty="0"/>
              <a:t> </a:t>
            </a:r>
            <a:r>
              <a:rPr lang="en-US" sz="1500" dirty="0" err="1"/>
              <a:t>Djoul</a:t>
            </a:r>
            <a:r>
              <a:rPr lang="en-US" sz="1500" dirty="0"/>
              <a:t> - Lens </a:t>
            </a:r>
            <a:r>
              <a:rPr lang="en-US" sz="1500" dirty="0" err="1"/>
              <a:t>qonuni</a:t>
            </a:r>
            <a:r>
              <a:rPr lang="en-US" sz="1500" dirty="0"/>
              <a:t> </a:t>
            </a:r>
            <a:r>
              <a:rPr lang="en-US" sz="1500" dirty="0" err="1"/>
              <a:t>asosida</a:t>
            </a:r>
            <a:r>
              <a:rPr lang="en-US" sz="1500" dirty="0"/>
              <a:t> </a:t>
            </a:r>
            <a:r>
              <a:rPr lang="en-US" sz="1500" dirty="0" err="1"/>
              <a:t>issiqlik</a:t>
            </a:r>
            <a:r>
              <a:rPr lang="en-US" sz="1500" dirty="0"/>
              <a:t> </a:t>
            </a:r>
            <a:r>
              <a:rPr lang="en-US" sz="1500" dirty="0" err="1"/>
              <a:t>ajralib</a:t>
            </a:r>
            <a:r>
              <a:rPr lang="en-US" sz="1500" dirty="0"/>
              <a:t> </a:t>
            </a:r>
            <a:r>
              <a:rPr lang="en-US" sz="1500" dirty="0" err="1"/>
              <a:t>chiqishiga</a:t>
            </a:r>
            <a:r>
              <a:rPr lang="en-US" sz="1500" dirty="0"/>
              <a:t> </a:t>
            </a:r>
            <a:r>
              <a:rPr lang="en-US" sz="1500" dirty="0" err="1"/>
              <a:t>asoslanadi</a:t>
            </a:r>
            <a:r>
              <a:rPr lang="en-US" sz="1500" dirty="0"/>
              <a:t>.</a:t>
            </a:r>
            <a:br>
              <a:rPr lang="en-US" sz="1500" dirty="0"/>
            </a:br>
            <a:r>
              <a:rPr lang="en-US" sz="1500" dirty="0"/>
              <a:t/>
            </a:r>
            <a:br>
              <a:rPr lang="en-US" sz="1500" dirty="0"/>
            </a:br>
            <a:r>
              <a:rPr lang="en-US" sz="1500" b="1" i="1" dirty="0" err="1"/>
              <a:t>Dielektrik</a:t>
            </a:r>
            <a:r>
              <a:rPr lang="en-US" sz="1500" b="1" i="1" dirty="0"/>
              <a:t> </a:t>
            </a:r>
            <a:r>
              <a:rPr lang="en-US" sz="1500" b="1" i="1" dirty="0" err="1"/>
              <a:t>usulda</a:t>
            </a:r>
            <a:r>
              <a:rPr lang="en-US" sz="1500" b="1" i="1" dirty="0"/>
              <a:t> </a:t>
            </a:r>
            <a:r>
              <a:rPr lang="en-US" sz="1500" b="1" i="1" dirty="0" err="1"/>
              <a:t>issiqlik</a:t>
            </a:r>
            <a:r>
              <a:rPr lang="en-US" sz="1500" b="1" i="1" dirty="0"/>
              <a:t> </a:t>
            </a:r>
            <a:r>
              <a:rPr lang="en-US" sz="1500" b="1" i="1" dirty="0" err="1"/>
              <a:t>ishlovi</a:t>
            </a:r>
            <a:r>
              <a:rPr lang="en-US" sz="1500" b="1" i="1" dirty="0"/>
              <a:t> </a:t>
            </a:r>
            <a:r>
              <a:rPr lang="en-US" sz="1500" b="1" i="1" dirty="0" err="1"/>
              <a:t>berish</a:t>
            </a:r>
            <a:r>
              <a:rPr lang="en-US" sz="1500" b="1" i="1" dirty="0"/>
              <a:t> </a:t>
            </a:r>
            <a:r>
              <a:rPr lang="en-US" sz="1500" dirty="0" err="1"/>
              <a:t>yuqori</a:t>
            </a:r>
            <a:r>
              <a:rPr lang="en-US" sz="1500" dirty="0"/>
              <a:t> </a:t>
            </a:r>
            <a:r>
              <a:rPr lang="en-US" sz="1500" dirty="0" err="1"/>
              <a:t>chastotadagi</a:t>
            </a:r>
            <a:r>
              <a:rPr lang="en-US" sz="1500" dirty="0"/>
              <a:t> </a:t>
            </a:r>
            <a:r>
              <a:rPr lang="en-US" sz="1500" dirty="0" err="1"/>
              <a:t>elektr</a:t>
            </a:r>
            <a:r>
              <a:rPr lang="en-US" sz="1500" dirty="0"/>
              <a:t> </a:t>
            </a:r>
            <a:r>
              <a:rPr lang="en-US" sz="1500" dirty="0" err="1"/>
              <a:t>maydoniga</a:t>
            </a:r>
            <a:r>
              <a:rPr lang="en-US" sz="1500" dirty="0"/>
              <a:t> </a:t>
            </a:r>
            <a:r>
              <a:rPr lang="en-US" sz="1500" dirty="0" err="1"/>
              <a:t>kiritilgan</a:t>
            </a:r>
            <a:r>
              <a:rPr lang="en-US" sz="1500" dirty="0"/>
              <a:t> </a:t>
            </a:r>
            <a:r>
              <a:rPr lang="en-US" sz="1500" dirty="0" err="1"/>
              <a:t>tok</a:t>
            </a:r>
            <a:r>
              <a:rPr lang="en-US" sz="1500" dirty="0"/>
              <a:t> </a:t>
            </a:r>
            <a:r>
              <a:rPr lang="en-US" sz="1500" dirty="0" err="1"/>
              <a:t>o</a:t>
            </a:r>
            <a:r>
              <a:rPr lang="en-US" sz="1500" b="1" dirty="0" err="1"/>
              <a:t>‘</a:t>
            </a:r>
            <a:r>
              <a:rPr lang="en-US" sz="1500" dirty="0" err="1"/>
              <a:t>tkazmaydigan</a:t>
            </a:r>
            <a:r>
              <a:rPr lang="en-US" sz="1500" dirty="0"/>
              <a:t> </a:t>
            </a:r>
            <a:r>
              <a:rPr lang="en-US" sz="1500" dirty="0" err="1"/>
              <a:t>yoki</a:t>
            </a:r>
            <a:r>
              <a:rPr lang="en-US" sz="1500" dirty="0"/>
              <a:t> </a:t>
            </a:r>
            <a:r>
              <a:rPr lang="en-US" sz="1500" dirty="0" err="1"/>
              <a:t>yarim</a:t>
            </a:r>
            <a:r>
              <a:rPr lang="en-US" sz="1500" dirty="0"/>
              <a:t> </a:t>
            </a:r>
            <a:r>
              <a:rPr lang="en-US" sz="1500" dirty="0" err="1"/>
              <a:t>o</a:t>
            </a:r>
            <a:r>
              <a:rPr lang="en-US" sz="1500" b="1" dirty="0" err="1"/>
              <a:t>‘</a:t>
            </a:r>
            <a:r>
              <a:rPr lang="en-US" sz="1500" dirty="0" err="1"/>
              <a:t>tkazgich</a:t>
            </a:r>
            <a:r>
              <a:rPr lang="en-US" sz="1500" dirty="0"/>
              <a:t> </a:t>
            </a:r>
            <a:r>
              <a:rPr lang="en-US" sz="1500" dirty="0" err="1"/>
              <a:t>metallarda</a:t>
            </a:r>
            <a:r>
              <a:rPr lang="en-US" sz="1500" dirty="0"/>
              <a:t> </a:t>
            </a:r>
            <a:r>
              <a:rPr lang="en-US" sz="1500" dirty="0" err="1"/>
              <a:t>va</a:t>
            </a:r>
            <a:r>
              <a:rPr lang="en-US" sz="1500" dirty="0"/>
              <a:t> </a:t>
            </a:r>
            <a:r>
              <a:rPr lang="en-US" sz="1500" dirty="0" err="1"/>
              <a:t>polyarizasiya</a:t>
            </a:r>
            <a:r>
              <a:rPr lang="en-US" sz="1500" dirty="0"/>
              <a:t> </a:t>
            </a:r>
            <a:r>
              <a:rPr lang="en-US" sz="1500" dirty="0" err="1"/>
              <a:t>natijasida</a:t>
            </a:r>
            <a:r>
              <a:rPr lang="en-US" sz="1500" dirty="0"/>
              <a:t> </a:t>
            </a:r>
            <a:r>
              <a:rPr lang="en-US" sz="1500" dirty="0" err="1"/>
              <a:t>hosil</a:t>
            </a:r>
            <a:r>
              <a:rPr lang="en-US" sz="1500" dirty="0"/>
              <a:t> </a:t>
            </a:r>
            <a:r>
              <a:rPr lang="en-US" sz="1500" dirty="0" err="1"/>
              <a:t>bo</a:t>
            </a:r>
            <a:r>
              <a:rPr lang="en-US" sz="1500" b="1" dirty="0" err="1"/>
              <a:t>‘</a:t>
            </a:r>
            <a:r>
              <a:rPr lang="en-US" sz="1500" dirty="0" err="1"/>
              <a:t>luvchi</a:t>
            </a:r>
            <a:r>
              <a:rPr lang="en-US" sz="1500" dirty="0"/>
              <a:t> </a:t>
            </a:r>
            <a:r>
              <a:rPr lang="en-US" sz="1500" dirty="0" err="1"/>
              <a:t>siljish</a:t>
            </a:r>
            <a:r>
              <a:rPr lang="en-US" sz="1500" dirty="0"/>
              <a:t> </a:t>
            </a:r>
            <a:r>
              <a:rPr lang="en-US" sz="1500" dirty="0" err="1"/>
              <a:t>toklari</a:t>
            </a:r>
            <a:r>
              <a:rPr lang="en-US" sz="1500" dirty="0"/>
              <a:t> </a:t>
            </a:r>
            <a:r>
              <a:rPr lang="en-US" sz="1500" dirty="0" err="1"/>
              <a:t>vujudga</a:t>
            </a:r>
            <a:r>
              <a:rPr lang="en-US" sz="1500" dirty="0"/>
              <a:t> </a:t>
            </a:r>
            <a:r>
              <a:rPr lang="en-US" sz="1500" dirty="0" err="1"/>
              <a:t>kelishiga</a:t>
            </a:r>
            <a:r>
              <a:rPr lang="en-US" sz="1500" dirty="0"/>
              <a:t> </a:t>
            </a:r>
            <a:r>
              <a:rPr lang="en-US" sz="1500" dirty="0" err="1"/>
              <a:t>asoslangan</a:t>
            </a:r>
            <a:r>
              <a:rPr lang="en-US" sz="1500" dirty="0"/>
              <a:t>.</a:t>
            </a:r>
            <a:endParaRPr lang="ru-RU" sz="1500" dirty="0"/>
          </a:p>
        </p:txBody>
      </p:sp>
    </p:spTree>
    <p:extLst>
      <p:ext uri="{BB962C8B-B14F-4D97-AF65-F5344CB8AC3E}">
        <p14:creationId xmlns:p14="http://schemas.microsoft.com/office/powerpoint/2010/main" val="5504618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052736"/>
            <a:ext cx="8229600" cy="4709160"/>
          </a:xfrm>
        </p:spPr>
        <p:txBody>
          <a:bodyPr>
            <a:normAutofit fontScale="62500" lnSpcReduction="20000"/>
          </a:bodyPr>
          <a:lstStyle/>
          <a:p>
            <a:r>
              <a:rPr lang="en-US" b="1" i="1" dirty="0" err="1"/>
              <a:t>Elektr</a:t>
            </a:r>
            <a:r>
              <a:rPr lang="en-US" b="1" i="1" dirty="0"/>
              <a:t> </a:t>
            </a:r>
            <a:r>
              <a:rPr lang="en-US" b="1" i="1" dirty="0" err="1"/>
              <a:t>yoyi</a:t>
            </a:r>
            <a:r>
              <a:rPr lang="en-US" b="1" i="1" dirty="0"/>
              <a:t> </a:t>
            </a:r>
            <a:r>
              <a:rPr lang="en-US" b="1" i="1" dirty="0" err="1"/>
              <a:t>hisobiga</a:t>
            </a:r>
            <a:r>
              <a:rPr lang="en-US" b="1" i="1" dirty="0"/>
              <a:t> </a:t>
            </a:r>
            <a:r>
              <a:rPr lang="en-US" b="1" i="1" dirty="0" err="1"/>
              <a:t>issiqlik</a:t>
            </a:r>
            <a:r>
              <a:rPr lang="en-US" b="1" i="1" dirty="0"/>
              <a:t> </a:t>
            </a:r>
            <a:r>
              <a:rPr lang="en-US" b="1" i="1" dirty="0" err="1"/>
              <a:t>ishlovi</a:t>
            </a:r>
            <a:r>
              <a:rPr lang="en-US" b="1" i="1" dirty="0"/>
              <a:t> </a:t>
            </a:r>
            <a:r>
              <a:rPr lang="en-US" b="1" i="1" dirty="0" err="1"/>
              <a:t>berish</a:t>
            </a:r>
            <a:r>
              <a:rPr lang="en-US" b="1" i="1" dirty="0"/>
              <a:t> </a:t>
            </a:r>
            <a:r>
              <a:rPr lang="en-US" dirty="0" err="1"/>
              <a:t>usulida</a:t>
            </a:r>
            <a:r>
              <a:rPr lang="en-US" dirty="0"/>
              <a:t> </a:t>
            </a:r>
            <a:r>
              <a:rPr lang="en-US" dirty="0" err="1"/>
              <a:t>materiallarga</a:t>
            </a:r>
            <a:r>
              <a:rPr lang="en-US" dirty="0"/>
              <a:t> </a:t>
            </a:r>
            <a:r>
              <a:rPr lang="en-US" dirty="0" err="1"/>
              <a:t>elektrodlar</a:t>
            </a:r>
            <a:r>
              <a:rPr lang="en-US" dirty="0"/>
              <a:t> </a:t>
            </a:r>
            <a:r>
              <a:rPr lang="en-US" dirty="0" err="1"/>
              <a:t>orasida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qilingan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energiyasi</a:t>
            </a:r>
            <a:r>
              <a:rPr lang="en-US" dirty="0"/>
              <a:t> </a:t>
            </a:r>
            <a:r>
              <a:rPr lang="en-US" dirty="0" err="1"/>
              <a:t>hisobga</a:t>
            </a:r>
            <a:r>
              <a:rPr lang="en-US" dirty="0"/>
              <a:t> </a:t>
            </a:r>
            <a:r>
              <a:rPr lang="en-US" dirty="0" err="1"/>
              <a:t>tegishli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ishlovi</a:t>
            </a:r>
            <a:r>
              <a:rPr lang="en-US" dirty="0"/>
              <a:t> (</a:t>
            </a:r>
            <a:r>
              <a:rPr lang="en-US" dirty="0" err="1"/>
              <a:t>yoy</a:t>
            </a:r>
            <a:r>
              <a:rPr lang="en-US" dirty="0"/>
              <a:t> </a:t>
            </a:r>
            <a:r>
              <a:rPr lang="en-US" dirty="0" err="1"/>
              <a:t>yordamida</a:t>
            </a:r>
            <a:r>
              <a:rPr lang="en-US" dirty="0"/>
              <a:t> </a:t>
            </a:r>
            <a:r>
              <a:rPr lang="en-US" dirty="0" err="1"/>
              <a:t>metallarni</a:t>
            </a:r>
            <a:r>
              <a:rPr lang="en-US" dirty="0"/>
              <a:t> </a:t>
            </a:r>
            <a:r>
              <a:rPr lang="en-US" dirty="0" err="1"/>
              <a:t>kesish</a:t>
            </a:r>
            <a:r>
              <a:rPr lang="en-US" dirty="0"/>
              <a:t>, </a:t>
            </a:r>
            <a:r>
              <a:rPr lang="en-US" dirty="0" err="1"/>
              <a:t>ulash</a:t>
            </a:r>
            <a:r>
              <a:rPr lang="en-US" dirty="0"/>
              <a:t>, </a:t>
            </a:r>
            <a:r>
              <a:rPr lang="en-US" dirty="0" err="1"/>
              <a:t>eritish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hokazo</a:t>
            </a:r>
            <a:r>
              <a:rPr lang="en-US" dirty="0"/>
              <a:t>) </a:t>
            </a:r>
            <a:r>
              <a:rPr lang="en-US" dirty="0" err="1"/>
              <a:t>beriladi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i="1" dirty="0" err="1"/>
              <a:t>Elektron</a:t>
            </a:r>
            <a:r>
              <a:rPr lang="en-US" b="1" i="1" dirty="0"/>
              <a:t> </a:t>
            </a:r>
            <a:r>
              <a:rPr lang="en-US" b="1" i="1" dirty="0" err="1"/>
              <a:t>va</a:t>
            </a:r>
            <a:r>
              <a:rPr lang="en-US" b="1" i="1" dirty="0"/>
              <a:t> </a:t>
            </a:r>
            <a:r>
              <a:rPr lang="en-US" b="1" i="1" dirty="0" err="1"/>
              <a:t>ionli</a:t>
            </a:r>
            <a:r>
              <a:rPr lang="en-US" b="1" i="1" dirty="0"/>
              <a:t> -</a:t>
            </a:r>
            <a:r>
              <a:rPr lang="en-US" b="1" i="1" dirty="0" err="1"/>
              <a:t>nurli</a:t>
            </a:r>
            <a:r>
              <a:rPr lang="en-US" b="1" i="1" dirty="0"/>
              <a:t> </a:t>
            </a:r>
            <a:r>
              <a:rPr lang="en-US" b="1" i="1" dirty="0" err="1"/>
              <a:t>qizdirish</a:t>
            </a:r>
            <a:r>
              <a:rPr lang="en-US" b="1" i="1" dirty="0"/>
              <a:t> </a:t>
            </a:r>
            <a:r>
              <a:rPr lang="en-US" b="1" i="1" dirty="0" err="1"/>
              <a:t>usuli</a:t>
            </a:r>
            <a:r>
              <a:rPr lang="en-US" dirty="0"/>
              <a:t> </a:t>
            </a:r>
            <a:r>
              <a:rPr lang="en-US" dirty="0" err="1"/>
              <a:t>elekr</a:t>
            </a:r>
            <a:r>
              <a:rPr lang="en-US" dirty="0"/>
              <a:t> </a:t>
            </a:r>
            <a:r>
              <a:rPr lang="en-US" dirty="0" err="1"/>
              <a:t>maydoni</a:t>
            </a:r>
            <a:r>
              <a:rPr lang="en-US" dirty="0"/>
              <a:t> </a:t>
            </a:r>
            <a:r>
              <a:rPr lang="en-US" dirty="0" err="1"/>
              <a:t>ta’sirida</a:t>
            </a:r>
            <a:r>
              <a:rPr lang="en-US" dirty="0"/>
              <a:t> </a:t>
            </a:r>
            <a:r>
              <a:rPr lang="en-US" dirty="0" err="1"/>
              <a:t>tezlanish</a:t>
            </a:r>
            <a:r>
              <a:rPr lang="en-US" dirty="0"/>
              <a:t> </a:t>
            </a:r>
            <a:r>
              <a:rPr lang="en-US" dirty="0" err="1"/>
              <a:t>olgan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tez</a:t>
            </a:r>
            <a:r>
              <a:rPr lang="en-US" dirty="0"/>
              <a:t> </a:t>
            </a:r>
            <a:r>
              <a:rPr lang="en-US" dirty="0" err="1"/>
              <a:t>harakatlanayotgan</a:t>
            </a:r>
            <a:r>
              <a:rPr lang="en-US" dirty="0"/>
              <a:t> </a:t>
            </a:r>
            <a:r>
              <a:rPr lang="en-US" dirty="0" err="1"/>
              <a:t>elektronlar</a:t>
            </a:r>
            <a:r>
              <a:rPr lang="en-US" dirty="0"/>
              <a:t> </a:t>
            </a:r>
            <a:r>
              <a:rPr lang="en-US" dirty="0" err="1"/>
              <a:t>va</a:t>
            </a:r>
            <a:r>
              <a:rPr lang="en-US" dirty="0"/>
              <a:t> </a:t>
            </a:r>
            <a:r>
              <a:rPr lang="en-US" dirty="0" err="1"/>
              <a:t>ionlar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zaro</a:t>
            </a:r>
            <a:r>
              <a:rPr lang="en-US" dirty="0"/>
              <a:t> </a:t>
            </a:r>
            <a:r>
              <a:rPr lang="en-US" dirty="0" err="1"/>
              <a:t>to</a:t>
            </a:r>
            <a:r>
              <a:rPr lang="en-US" b="1" dirty="0" err="1"/>
              <a:t>‘</a:t>
            </a:r>
            <a:r>
              <a:rPr lang="en-US" dirty="0" err="1"/>
              <a:t>qnashishlari</a:t>
            </a:r>
            <a:r>
              <a:rPr lang="en-US" dirty="0"/>
              <a:t> </a:t>
            </a:r>
            <a:r>
              <a:rPr lang="en-US" dirty="0" err="1"/>
              <a:t>natijasida</a:t>
            </a:r>
            <a:r>
              <a:rPr lang="en-US" dirty="0"/>
              <a:t> </a:t>
            </a:r>
            <a:r>
              <a:rPr lang="en-US" dirty="0" err="1"/>
              <a:t>ajralayotgan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energiyasidan</a:t>
            </a:r>
            <a:r>
              <a:rPr lang="en-US" dirty="0"/>
              <a:t> </a:t>
            </a:r>
            <a:r>
              <a:rPr lang="en-US" dirty="0" err="1"/>
              <a:t>foydalanishga</a:t>
            </a:r>
            <a:r>
              <a:rPr lang="en-US" dirty="0"/>
              <a:t> </a:t>
            </a:r>
            <a:r>
              <a:rPr lang="en-US" dirty="0" err="1"/>
              <a:t>asoslangan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i="1" dirty="0" err="1"/>
              <a:t>Plazmali</a:t>
            </a:r>
            <a:r>
              <a:rPr lang="en-US" b="1" i="1" dirty="0"/>
              <a:t> </a:t>
            </a:r>
            <a:r>
              <a:rPr lang="en-US" b="1" i="1" dirty="0" err="1"/>
              <a:t>qizdirish</a:t>
            </a:r>
            <a:r>
              <a:rPr lang="en-US" b="1" i="1" dirty="0"/>
              <a:t> </a:t>
            </a:r>
            <a:r>
              <a:rPr lang="en-US" b="1" i="1" dirty="0" err="1"/>
              <a:t>usuli</a:t>
            </a:r>
            <a:r>
              <a:rPr lang="en-US" b="1" i="1" dirty="0"/>
              <a:t> </a:t>
            </a:r>
            <a:r>
              <a:rPr lang="en-US" dirty="0" err="1"/>
              <a:t>yoy</a:t>
            </a:r>
            <a:r>
              <a:rPr lang="en-US" dirty="0"/>
              <a:t> </a:t>
            </a:r>
            <a:r>
              <a:rPr lang="en-US" dirty="0" err="1"/>
              <a:t>razryadi</a:t>
            </a:r>
            <a:r>
              <a:rPr lang="en-US" dirty="0"/>
              <a:t> </a:t>
            </a:r>
            <a:r>
              <a:rPr lang="en-US" dirty="0" err="1"/>
              <a:t>muhitidan</a:t>
            </a:r>
            <a:r>
              <a:rPr lang="en-US" dirty="0"/>
              <a:t> </a:t>
            </a:r>
            <a:r>
              <a:rPr lang="en-US" dirty="0" err="1"/>
              <a:t>yoki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chastotali</a:t>
            </a:r>
            <a:r>
              <a:rPr lang="en-US" dirty="0"/>
              <a:t> </a:t>
            </a:r>
            <a:r>
              <a:rPr lang="en-US" dirty="0" err="1"/>
              <a:t>elektromagnit</a:t>
            </a:r>
            <a:r>
              <a:rPr lang="en-US" dirty="0"/>
              <a:t> </a:t>
            </a:r>
            <a:r>
              <a:rPr lang="en-US" dirty="0" err="1"/>
              <a:t>yoxud</a:t>
            </a:r>
            <a:r>
              <a:rPr lang="en-US" dirty="0"/>
              <a:t> </a:t>
            </a:r>
            <a:r>
              <a:rPr lang="en-US" dirty="0" err="1"/>
              <a:t>elektr</a:t>
            </a:r>
            <a:r>
              <a:rPr lang="en-US" dirty="0"/>
              <a:t> </a:t>
            </a:r>
            <a:r>
              <a:rPr lang="en-US" dirty="0" err="1"/>
              <a:t>maydonidan</a:t>
            </a:r>
            <a:r>
              <a:rPr lang="en-US" dirty="0"/>
              <a:t> </a:t>
            </a:r>
            <a:r>
              <a:rPr lang="en-US" dirty="0" err="1"/>
              <a:t>gazni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tkazish</a:t>
            </a:r>
            <a:r>
              <a:rPr lang="en-US" dirty="0"/>
              <a:t> </a:t>
            </a:r>
            <a:r>
              <a:rPr lang="en-US" dirty="0" err="1"/>
              <a:t>oqibatida</a:t>
            </a:r>
            <a:r>
              <a:rPr lang="en-US" dirty="0"/>
              <a:t> </a:t>
            </a:r>
            <a:r>
              <a:rPr lang="en-US" dirty="0" err="1"/>
              <a:t>ajralayotgan</a:t>
            </a:r>
            <a:r>
              <a:rPr lang="en-US" dirty="0"/>
              <a:t> </a:t>
            </a:r>
            <a:r>
              <a:rPr lang="en-US" dirty="0" err="1"/>
              <a:t>issiqlik</a:t>
            </a:r>
            <a:r>
              <a:rPr lang="en-US" dirty="0"/>
              <a:t> </a:t>
            </a:r>
            <a:r>
              <a:rPr lang="en-US" dirty="0" err="1"/>
              <a:t>energiyasidan</a:t>
            </a:r>
            <a:r>
              <a:rPr lang="en-US" dirty="0"/>
              <a:t> </a:t>
            </a:r>
            <a:r>
              <a:rPr lang="en-US" dirty="0" err="1"/>
              <a:t>foydalanishga</a:t>
            </a:r>
            <a:r>
              <a:rPr lang="en-US" dirty="0"/>
              <a:t> </a:t>
            </a:r>
            <a:r>
              <a:rPr lang="en-US" dirty="0" err="1"/>
              <a:t>asoslangan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b="1" i="1" dirty="0" err="1"/>
              <a:t>Lazer</a:t>
            </a:r>
            <a:r>
              <a:rPr lang="en-US" b="1" i="1" dirty="0"/>
              <a:t> </a:t>
            </a:r>
            <a:r>
              <a:rPr lang="en-US" b="1" i="1" dirty="0" err="1"/>
              <a:t>yordamida</a:t>
            </a:r>
            <a:r>
              <a:rPr lang="en-US" b="1" i="1" dirty="0"/>
              <a:t> </a:t>
            </a:r>
            <a:r>
              <a:rPr lang="en-US" b="1" i="1" dirty="0" err="1"/>
              <a:t>issiqlik</a:t>
            </a:r>
            <a:r>
              <a:rPr lang="en-US" b="1" i="1" dirty="0"/>
              <a:t> </a:t>
            </a:r>
            <a:r>
              <a:rPr lang="en-US" b="1" i="1" dirty="0" err="1"/>
              <a:t>ishlovi</a:t>
            </a:r>
            <a:r>
              <a:rPr lang="en-US" b="1" i="1" dirty="0"/>
              <a:t> </a:t>
            </a:r>
            <a:r>
              <a:rPr lang="en-US" b="1" i="1" dirty="0" err="1"/>
              <a:t>berish</a:t>
            </a:r>
            <a:r>
              <a:rPr lang="en-US" b="1" i="1" dirty="0"/>
              <a:t> </a:t>
            </a:r>
            <a:r>
              <a:rPr lang="en-US" dirty="0" err="1"/>
              <a:t>lazerlarda</a:t>
            </a:r>
            <a:r>
              <a:rPr lang="en-US" dirty="0"/>
              <a:t> </a:t>
            </a:r>
            <a:r>
              <a:rPr lang="en-US" dirty="0" err="1"/>
              <a:t>ya’ni</a:t>
            </a:r>
            <a:r>
              <a:rPr lang="en-US" dirty="0"/>
              <a:t> </a:t>
            </a:r>
            <a:r>
              <a:rPr lang="en-US" dirty="0" err="1"/>
              <a:t>optik</a:t>
            </a:r>
            <a:r>
              <a:rPr lang="en-US" dirty="0"/>
              <a:t> </a:t>
            </a:r>
            <a:r>
              <a:rPr lang="en-US" dirty="0" err="1"/>
              <a:t>kvant</a:t>
            </a:r>
            <a:r>
              <a:rPr lang="en-US" dirty="0"/>
              <a:t> </a:t>
            </a:r>
            <a:r>
              <a:rPr lang="en-US" dirty="0" err="1"/>
              <a:t>generatorlarida</a:t>
            </a:r>
            <a:r>
              <a:rPr lang="en-US" dirty="0"/>
              <a:t> </a:t>
            </a:r>
            <a:r>
              <a:rPr lang="en-US" dirty="0" err="1"/>
              <a:t>hosil</a:t>
            </a:r>
            <a:r>
              <a:rPr lang="en-US" dirty="0"/>
              <a:t> </a:t>
            </a:r>
            <a:r>
              <a:rPr lang="en-US" dirty="0" err="1"/>
              <a:t>qilingan</a:t>
            </a:r>
            <a:r>
              <a:rPr lang="en-US" dirty="0"/>
              <a:t> </a:t>
            </a:r>
            <a:r>
              <a:rPr lang="en-US" dirty="0" err="1"/>
              <a:t>yuqori</a:t>
            </a:r>
            <a:r>
              <a:rPr lang="en-US" dirty="0"/>
              <a:t> </a:t>
            </a:r>
            <a:r>
              <a:rPr lang="en-US" dirty="0" err="1"/>
              <a:t>konsentrasiyadagi</a:t>
            </a:r>
            <a:r>
              <a:rPr lang="en-US" dirty="0"/>
              <a:t> </a:t>
            </a:r>
            <a:r>
              <a:rPr lang="en-US" dirty="0" err="1"/>
              <a:t>yorug</a:t>
            </a:r>
            <a:r>
              <a:rPr lang="en-US" b="1" dirty="0" err="1"/>
              <a:t>‘</a:t>
            </a:r>
            <a:r>
              <a:rPr lang="en-US" dirty="0" err="1"/>
              <a:t>lik</a:t>
            </a:r>
            <a:r>
              <a:rPr lang="en-US" dirty="0"/>
              <a:t> </a:t>
            </a:r>
            <a:r>
              <a:rPr lang="en-US" dirty="0" err="1"/>
              <a:t>energiyasi</a:t>
            </a:r>
            <a:r>
              <a:rPr lang="en-US" dirty="0"/>
              <a:t> </a:t>
            </a:r>
            <a:r>
              <a:rPr lang="en-US" dirty="0" err="1"/>
              <a:t>oqimlarini</a:t>
            </a:r>
            <a:r>
              <a:rPr lang="en-US" dirty="0"/>
              <a:t> </a:t>
            </a:r>
            <a:r>
              <a:rPr lang="en-US" dirty="0" err="1"/>
              <a:t>qizdiruvchi</a:t>
            </a:r>
            <a:r>
              <a:rPr lang="en-US" dirty="0"/>
              <a:t> </a:t>
            </a:r>
            <a:r>
              <a:rPr lang="en-US" dirty="0" err="1"/>
              <a:t>yuzalar</a:t>
            </a:r>
            <a:r>
              <a:rPr lang="en-US" dirty="0"/>
              <a:t> </a:t>
            </a:r>
            <a:r>
              <a:rPr lang="en-US" dirty="0" err="1"/>
              <a:t>tomonidan</a:t>
            </a:r>
            <a:r>
              <a:rPr lang="en-US" dirty="0"/>
              <a:t> </a:t>
            </a:r>
            <a:r>
              <a:rPr lang="en-US" dirty="0" err="1"/>
              <a:t>o</a:t>
            </a:r>
            <a:r>
              <a:rPr lang="en-US" b="1" dirty="0" err="1"/>
              <a:t>‘</a:t>
            </a:r>
            <a:r>
              <a:rPr lang="en-US" dirty="0" err="1"/>
              <a:t>zlashtirilishiga</a:t>
            </a:r>
            <a:r>
              <a:rPr lang="en-US" dirty="0"/>
              <a:t> </a:t>
            </a:r>
            <a:r>
              <a:rPr lang="en-US" dirty="0" err="1"/>
              <a:t>asoslangan</a:t>
            </a:r>
            <a:r>
              <a:rPr lang="en-US" dirty="0"/>
              <a:t>.</a:t>
            </a:r>
            <a:br>
              <a:rPr lang="en-US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128440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0</TotalTime>
  <Words>336</Words>
  <Application>Microsoft Office PowerPoint</Application>
  <PresentationFormat>Экран (4:3)</PresentationFormat>
  <Paragraphs>18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Sanoat elektrotexnologik qurilmalarining turlari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Sanoat elektrotexnologik qurilmalarining turlari</dc:title>
  <dc:creator>Elektrik</dc:creator>
  <cp:lastModifiedBy>Elektrik</cp:lastModifiedBy>
  <cp:revision>1</cp:revision>
  <dcterms:created xsi:type="dcterms:W3CDTF">2023-07-23T05:16:08Z</dcterms:created>
  <dcterms:modified xsi:type="dcterms:W3CDTF">2023-07-23T05:21:08Z</dcterms:modified>
</cp:coreProperties>
</file>