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7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86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3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50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6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7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68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2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9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b="1" dirty="0"/>
              <a:t>Рул кучайтиргичини носозлигларини аниқлаш.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9137" y="2133600"/>
            <a:ext cx="9455475" cy="377762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dirty="0" smtClean="0"/>
              <a:t>РЕЖА:</a:t>
            </a:r>
            <a:endParaRPr lang="ru-RU" sz="3200" b="1" u="sng" dirty="0" smtClean="0"/>
          </a:p>
          <a:p>
            <a:r>
              <a:rPr lang="ru-RU" sz="2800" dirty="0"/>
              <a:t>1. Руль </a:t>
            </a:r>
            <a:r>
              <a:rPr lang="ru-RU" sz="2800" dirty="0" err="1"/>
              <a:t>бошқариш</a:t>
            </a:r>
            <a:r>
              <a:rPr lang="ru-RU" sz="2800" dirty="0"/>
              <a:t> </a:t>
            </a:r>
            <a:r>
              <a:rPr lang="ru-RU" sz="2800" dirty="0" err="1"/>
              <a:t>системасининг</a:t>
            </a:r>
            <a:r>
              <a:rPr lang="ru-RU" sz="2800" dirty="0"/>
              <a:t> </a:t>
            </a:r>
            <a:r>
              <a:rPr lang="ru-RU" sz="2800" dirty="0" err="1"/>
              <a:t>барча</a:t>
            </a:r>
            <a:r>
              <a:rPr lang="ru-RU" sz="2800" dirty="0"/>
              <a:t> </a:t>
            </a:r>
            <a:r>
              <a:rPr lang="ru-RU" sz="2800" dirty="0" err="1"/>
              <a:t>қисмларини</a:t>
            </a:r>
            <a:r>
              <a:rPr lang="ru-RU" sz="2800" dirty="0"/>
              <a:t> </a:t>
            </a:r>
            <a:r>
              <a:rPr lang="ru-RU" sz="2800" dirty="0" err="1"/>
              <a:t>текшириш</a:t>
            </a:r>
            <a:r>
              <a:rPr lang="ru-RU" sz="2800" dirty="0"/>
              <a:t>.</a:t>
            </a:r>
          </a:p>
          <a:p>
            <a:r>
              <a:rPr lang="ru-RU" sz="2800" dirty="0"/>
              <a:t>2. Руль </a:t>
            </a:r>
            <a:r>
              <a:rPr lang="ru-RU" sz="2800" dirty="0" err="1"/>
              <a:t>бошқариш</a:t>
            </a:r>
            <a:r>
              <a:rPr lang="ru-RU" sz="2800" dirty="0"/>
              <a:t> </a:t>
            </a:r>
            <a:r>
              <a:rPr lang="ru-RU" sz="2800" dirty="0" err="1"/>
              <a:t>системасини</a:t>
            </a:r>
            <a:r>
              <a:rPr lang="ru-RU" sz="2800" dirty="0"/>
              <a:t> </a:t>
            </a:r>
            <a:r>
              <a:rPr lang="ru-RU" sz="2800" dirty="0" err="1"/>
              <a:t>барча</a:t>
            </a:r>
            <a:r>
              <a:rPr lang="ru-RU" sz="2800" dirty="0"/>
              <a:t> </a:t>
            </a:r>
            <a:r>
              <a:rPr lang="ru-RU" sz="2800" dirty="0" err="1"/>
              <a:t>қисмларини</a:t>
            </a:r>
            <a:r>
              <a:rPr lang="ru-RU" sz="2800" dirty="0"/>
              <a:t> </a:t>
            </a:r>
            <a:r>
              <a:rPr lang="ru-RU" sz="2800" dirty="0" err="1"/>
              <a:t>жой-жойига</a:t>
            </a:r>
            <a:r>
              <a:rPr lang="ru-RU" sz="2800" dirty="0"/>
              <a:t> </a:t>
            </a:r>
            <a:r>
              <a:rPr lang="ru-RU" sz="2800" dirty="0" err="1"/>
              <a:t>ўрнатиш</a:t>
            </a:r>
            <a:r>
              <a:rPr lang="ru-RU" sz="2800" dirty="0"/>
              <a:t>.</a:t>
            </a:r>
          </a:p>
          <a:p>
            <a:r>
              <a:rPr lang="ru-RU" sz="2800" dirty="0"/>
              <a:t>3. Руль </a:t>
            </a:r>
            <a:r>
              <a:rPr lang="ru-RU" sz="2800" dirty="0" err="1"/>
              <a:t>бошқариш</a:t>
            </a:r>
            <a:r>
              <a:rPr lang="ru-RU" sz="2800" dirty="0"/>
              <a:t> </a:t>
            </a:r>
            <a:r>
              <a:rPr lang="ru-RU" sz="2800" dirty="0" err="1"/>
              <a:t>системасини</a:t>
            </a:r>
            <a:r>
              <a:rPr lang="ru-RU" sz="2800" dirty="0"/>
              <a:t> </a:t>
            </a:r>
            <a:r>
              <a:rPr lang="ru-RU" sz="2800" dirty="0" err="1"/>
              <a:t>қисмларга</a:t>
            </a:r>
            <a:r>
              <a:rPr lang="ru-RU" sz="2800" dirty="0"/>
              <a:t> </a:t>
            </a:r>
            <a:r>
              <a:rPr lang="ru-RU" sz="2800" dirty="0" err="1"/>
              <a:t>ажрата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текшириб</a:t>
            </a:r>
            <a:r>
              <a:rPr lang="ru-RU" sz="2800" dirty="0"/>
              <a:t> </a:t>
            </a:r>
            <a:r>
              <a:rPr lang="ru-RU" sz="2800" dirty="0" err="1"/>
              <a:t>бўлгандан</a:t>
            </a:r>
            <a:r>
              <a:rPr lang="ru-RU" sz="2800" dirty="0"/>
              <a:t> </a:t>
            </a:r>
            <a:r>
              <a:rPr lang="ru-RU" sz="2800" dirty="0" err="1"/>
              <a:t>сўнг</a:t>
            </a:r>
            <a:r>
              <a:rPr lang="ru-RU" sz="2800" dirty="0"/>
              <a:t> </a:t>
            </a:r>
            <a:r>
              <a:rPr lang="ru-RU" sz="2800" dirty="0" err="1"/>
              <a:t>ҳамма</a:t>
            </a:r>
            <a:r>
              <a:rPr lang="ru-RU" sz="2800" dirty="0"/>
              <a:t> </a:t>
            </a:r>
            <a:r>
              <a:rPr lang="ru-RU" sz="2800" dirty="0" err="1"/>
              <a:t>қисмларни</a:t>
            </a:r>
            <a:r>
              <a:rPr lang="ru-RU" sz="2800" dirty="0"/>
              <a:t> </a:t>
            </a:r>
            <a:r>
              <a:rPr lang="ru-RU" sz="2800" dirty="0" err="1"/>
              <a:t>ўз</a:t>
            </a:r>
            <a:r>
              <a:rPr lang="ru-RU" sz="2800" dirty="0"/>
              <a:t> </a:t>
            </a:r>
            <a:r>
              <a:rPr lang="ru-RU" sz="2800" dirty="0" err="1"/>
              <a:t>жойига</a:t>
            </a:r>
            <a:r>
              <a:rPr lang="ru-RU" sz="2800" dirty="0"/>
              <a:t> </a:t>
            </a:r>
            <a:r>
              <a:rPr lang="ru-RU" sz="2800" dirty="0" err="1"/>
              <a:t>жойлаштириш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17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3335"/>
          <a:stretch/>
        </p:blipFill>
        <p:spPr>
          <a:xfrm>
            <a:off x="921297" y="789542"/>
            <a:ext cx="10453003" cy="490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32193" y="374573"/>
            <a:ext cx="10311788" cy="60482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 err="1"/>
              <a:t>Кучайтирилган</a:t>
            </a:r>
            <a:r>
              <a:rPr lang="ru-RU" sz="2200" dirty="0"/>
              <a:t> руль </a:t>
            </a:r>
            <a:r>
              <a:rPr lang="ru-RU" sz="2200" dirty="0" err="1"/>
              <a:t>бошқаруви</a:t>
            </a:r>
            <a:r>
              <a:rPr lang="ru-RU" sz="2200" dirty="0"/>
              <a:t> </a:t>
            </a:r>
            <a:r>
              <a:rPr lang="ru-RU" sz="2200" dirty="0" err="1"/>
              <a:t>тизими</a:t>
            </a:r>
            <a:endParaRPr lang="ru-RU" sz="2200" dirty="0"/>
          </a:p>
          <a:p>
            <a:r>
              <a:rPr lang="ru-RU" sz="2200" dirty="0"/>
              <a:t>1.	</a:t>
            </a:r>
            <a:r>
              <a:rPr lang="ru-RU" sz="2200" dirty="0" err="1"/>
              <a:t>Кучайтирилган</a:t>
            </a:r>
            <a:r>
              <a:rPr lang="ru-RU" sz="2200" dirty="0"/>
              <a:t> руль </a:t>
            </a:r>
            <a:r>
              <a:rPr lang="ru-RU" sz="2200" dirty="0" err="1"/>
              <a:t>бошқаруви</a:t>
            </a:r>
            <a:r>
              <a:rPr lang="ru-RU" sz="2200" dirty="0"/>
              <a:t> </a:t>
            </a:r>
            <a:r>
              <a:rPr lang="ru-RU" sz="2200" dirty="0" err="1"/>
              <a:t>тизими</a:t>
            </a:r>
            <a:r>
              <a:rPr lang="ru-RU" sz="2200" dirty="0"/>
              <a:t>, </a:t>
            </a:r>
            <a:r>
              <a:rPr lang="ru-RU" sz="2200" dirty="0" err="1"/>
              <a:t>асосан</a:t>
            </a:r>
            <a:r>
              <a:rPr lang="ru-RU" sz="2200" dirty="0"/>
              <a:t>, </a:t>
            </a:r>
            <a:r>
              <a:rPr lang="ru-RU" sz="2200" dirty="0" err="1"/>
              <a:t>парракли</a:t>
            </a:r>
            <a:r>
              <a:rPr lang="ru-RU" sz="2200" dirty="0"/>
              <a:t> </a:t>
            </a:r>
            <a:r>
              <a:rPr lang="ru-RU" sz="2200" dirty="0" err="1"/>
              <a:t>мойни</a:t>
            </a:r>
            <a:r>
              <a:rPr lang="ru-RU" sz="2200" dirty="0"/>
              <a:t> </a:t>
            </a:r>
            <a:r>
              <a:rPr lang="ru-RU" sz="2200" dirty="0" err="1"/>
              <a:t>қиздирадиган</a:t>
            </a:r>
            <a:r>
              <a:rPr lang="ru-RU" sz="2200" dirty="0"/>
              <a:t> насос, бош цилиндр, </a:t>
            </a:r>
            <a:r>
              <a:rPr lang="ru-RU" sz="2200" dirty="0" err="1"/>
              <a:t>рульпередачасидан</a:t>
            </a:r>
            <a:r>
              <a:rPr lang="ru-RU" sz="2200" dirty="0"/>
              <a:t> (</a:t>
            </a:r>
            <a:r>
              <a:rPr lang="ru-RU" sz="2200" dirty="0" err="1"/>
              <a:t>Макферсон</a:t>
            </a:r>
            <a:r>
              <a:rPr lang="ru-RU" sz="2200" dirty="0"/>
              <a:t>) </a:t>
            </a:r>
            <a:r>
              <a:rPr lang="ru-RU" sz="2200" dirty="0" err="1"/>
              <a:t>иборат</a:t>
            </a:r>
            <a:r>
              <a:rPr lang="ru-RU" sz="2200" dirty="0"/>
              <a:t> </a:t>
            </a:r>
            <a:r>
              <a:rPr lang="ru-RU" sz="2200" dirty="0" err="1"/>
              <a:t>бўлиб</a:t>
            </a:r>
            <a:r>
              <a:rPr lang="ru-RU" sz="2200" dirty="0"/>
              <a:t>, </a:t>
            </a:r>
            <a:r>
              <a:rPr lang="ru-RU" sz="2200" dirty="0" err="1"/>
              <a:t>одатда</a:t>
            </a:r>
            <a:r>
              <a:rPr lang="ru-RU" sz="2200" dirty="0"/>
              <a:t>, </a:t>
            </a:r>
            <a:r>
              <a:rPr lang="ru-RU" sz="2200" dirty="0" err="1"/>
              <a:t>алоҳида</a:t>
            </a:r>
            <a:r>
              <a:rPr lang="ru-RU" sz="2200" dirty="0"/>
              <a:t> </a:t>
            </a:r>
            <a:r>
              <a:rPr lang="ru-RU" sz="2200" dirty="0" err="1"/>
              <a:t>ва</a:t>
            </a:r>
            <a:r>
              <a:rPr lang="ru-RU" sz="2200" dirty="0"/>
              <a:t> </a:t>
            </a:r>
            <a:r>
              <a:rPr lang="ru-RU" sz="2200" dirty="0" err="1"/>
              <a:t>аралаш</a:t>
            </a:r>
            <a:r>
              <a:rPr lang="ru-RU" sz="2200" dirty="0"/>
              <a:t> </a:t>
            </a:r>
            <a:r>
              <a:rPr lang="ru-RU" sz="2200" dirty="0" err="1"/>
              <a:t>типли</a:t>
            </a:r>
            <a:r>
              <a:rPr lang="ru-RU" sz="2200" dirty="0"/>
              <a:t> </a:t>
            </a:r>
            <a:r>
              <a:rPr lang="ru-RU" sz="2200" dirty="0" err="1"/>
              <a:t>бўлади</a:t>
            </a:r>
            <a:r>
              <a:rPr lang="ru-RU" sz="2200" dirty="0"/>
              <a:t>.  </a:t>
            </a:r>
          </a:p>
          <a:p>
            <a:r>
              <a:rPr lang="ru-RU" sz="2200" dirty="0"/>
              <a:t>2.	</a:t>
            </a:r>
            <a:r>
              <a:rPr lang="ru-RU" sz="2200" dirty="0" err="1"/>
              <a:t>Мойли</a:t>
            </a:r>
            <a:r>
              <a:rPr lang="ru-RU" sz="2200" dirty="0"/>
              <a:t> насос </a:t>
            </a:r>
            <a:r>
              <a:rPr lang="ru-RU" sz="2200" dirty="0" err="1"/>
              <a:t>камарли</a:t>
            </a:r>
            <a:r>
              <a:rPr lang="ru-RU" sz="2200" dirty="0"/>
              <a:t> передача  </a:t>
            </a:r>
            <a:r>
              <a:rPr lang="ru-RU" sz="2200" dirty="0" err="1"/>
              <a:t>орқали</a:t>
            </a:r>
            <a:r>
              <a:rPr lang="ru-RU" sz="2200" dirty="0"/>
              <a:t> автомобиль </a:t>
            </a:r>
            <a:r>
              <a:rPr lang="ru-RU" sz="2200" dirty="0" err="1"/>
              <a:t>двигателидан</a:t>
            </a:r>
            <a:r>
              <a:rPr lang="ru-RU" sz="2200" dirty="0"/>
              <a:t> </a:t>
            </a:r>
            <a:r>
              <a:rPr lang="ru-RU" sz="2200" dirty="0" err="1"/>
              <a:t>ишлайди</a:t>
            </a:r>
            <a:r>
              <a:rPr lang="ru-RU" sz="2200" dirty="0"/>
              <a:t> </a:t>
            </a:r>
            <a:r>
              <a:rPr lang="ru-RU" sz="2200" dirty="0" err="1"/>
              <a:t>ва</a:t>
            </a:r>
            <a:r>
              <a:rPr lang="ru-RU" sz="2200" dirty="0"/>
              <a:t>, </a:t>
            </a:r>
            <a:r>
              <a:rPr lang="ru-RU" sz="2200" dirty="0" err="1"/>
              <a:t>одатда</a:t>
            </a:r>
            <a:r>
              <a:rPr lang="ru-RU" sz="2200" dirty="0"/>
              <a:t>, </a:t>
            </a:r>
            <a:r>
              <a:rPr lang="ru-RU" sz="2200" dirty="0" err="1"/>
              <a:t>тўғри</a:t>
            </a:r>
            <a:r>
              <a:rPr lang="ru-RU" sz="2200" dirty="0"/>
              <a:t> </a:t>
            </a:r>
            <a:r>
              <a:rPr lang="ru-RU" sz="2200" dirty="0" err="1"/>
              <a:t>ва</a:t>
            </a:r>
            <a:r>
              <a:rPr lang="ru-RU" sz="2200" dirty="0"/>
              <a:t> эксцентрик </a:t>
            </a:r>
            <a:r>
              <a:rPr lang="ru-RU" sz="2200" dirty="0" err="1"/>
              <a:t>уланишлардан</a:t>
            </a:r>
            <a:r>
              <a:rPr lang="ru-RU" sz="2200" dirty="0"/>
              <a:t> </a:t>
            </a:r>
            <a:r>
              <a:rPr lang="ru-RU" sz="2200" dirty="0" err="1"/>
              <a:t>иборат</a:t>
            </a:r>
            <a:r>
              <a:rPr lang="ru-RU" sz="2200" dirty="0"/>
              <a:t> </a:t>
            </a:r>
            <a:r>
              <a:rPr lang="ru-RU" sz="2200" dirty="0" err="1"/>
              <a:t>бўлади</a:t>
            </a:r>
            <a:r>
              <a:rPr lang="ru-RU" sz="2200" dirty="0"/>
              <a:t>.  </a:t>
            </a:r>
          </a:p>
          <a:p>
            <a:r>
              <a:rPr lang="ru-RU" sz="2200" dirty="0"/>
              <a:t>3.	</a:t>
            </a:r>
            <a:r>
              <a:rPr lang="ru-RU" sz="2200" dirty="0" err="1"/>
              <a:t>Дозалаб</a:t>
            </a:r>
            <a:r>
              <a:rPr lang="ru-RU" sz="2200" dirty="0"/>
              <a:t> </a:t>
            </a:r>
            <a:r>
              <a:rPr lang="ru-RU" sz="2200" dirty="0" err="1"/>
              <a:t>узатиш</a:t>
            </a:r>
            <a:r>
              <a:rPr lang="ru-RU" sz="2200" dirty="0"/>
              <a:t> </a:t>
            </a:r>
            <a:r>
              <a:rPr lang="ru-RU" sz="2200" dirty="0" err="1"/>
              <a:t>клапани</a:t>
            </a:r>
            <a:r>
              <a:rPr lang="ru-RU" sz="2200" dirty="0"/>
              <a:t> мой </a:t>
            </a:r>
            <a:r>
              <a:rPr lang="ru-RU" sz="2200" dirty="0" err="1"/>
              <a:t>узатишни</a:t>
            </a:r>
            <a:r>
              <a:rPr lang="ru-RU" sz="2200" dirty="0"/>
              <a:t> тез </a:t>
            </a:r>
            <a:r>
              <a:rPr lang="ru-RU" sz="2200" dirty="0" err="1"/>
              <a:t>камайтирган</a:t>
            </a:r>
            <a:r>
              <a:rPr lang="ru-RU" sz="2200" dirty="0"/>
              <a:t> </a:t>
            </a:r>
            <a:r>
              <a:rPr lang="ru-RU" sz="2200" dirty="0" err="1"/>
              <a:t>ҳолда</a:t>
            </a:r>
            <a:r>
              <a:rPr lang="ru-RU" sz="2200" dirty="0"/>
              <a:t>  </a:t>
            </a:r>
            <a:r>
              <a:rPr lang="ru-RU" sz="2200" dirty="0" err="1"/>
              <a:t>хавфсиз</a:t>
            </a:r>
            <a:r>
              <a:rPr lang="ru-RU" sz="2200" dirty="0"/>
              <a:t> </a:t>
            </a:r>
            <a:r>
              <a:rPr lang="ru-RU" sz="2200" dirty="0" err="1"/>
              <a:t>бошқарувни</a:t>
            </a:r>
            <a:r>
              <a:rPr lang="ru-RU" sz="2200" dirty="0"/>
              <a:t> </a:t>
            </a:r>
            <a:r>
              <a:rPr lang="ru-RU" sz="2200" dirty="0" err="1"/>
              <a:t>таъминлайди</a:t>
            </a:r>
            <a:r>
              <a:rPr lang="ru-RU" sz="2200" dirty="0"/>
              <a:t>, </a:t>
            </a:r>
            <a:r>
              <a:rPr lang="ru-RU" sz="2200" dirty="0" err="1"/>
              <a:t>сақлаш</a:t>
            </a:r>
            <a:r>
              <a:rPr lang="ru-RU" sz="2200" dirty="0"/>
              <a:t> </a:t>
            </a:r>
            <a:r>
              <a:rPr lang="ru-RU" sz="2200" dirty="0" err="1"/>
              <a:t>клапани</a:t>
            </a:r>
            <a:r>
              <a:rPr lang="ru-RU" sz="2200" dirty="0"/>
              <a:t> </a:t>
            </a:r>
            <a:r>
              <a:rPr lang="ru-RU" sz="2200" dirty="0" err="1"/>
              <a:t>эса</a:t>
            </a:r>
            <a:r>
              <a:rPr lang="ru-RU" sz="2200" dirty="0"/>
              <a:t> мой </a:t>
            </a:r>
            <a:r>
              <a:rPr lang="ru-RU" sz="2200" dirty="0" err="1"/>
              <a:t>босими</a:t>
            </a:r>
            <a:r>
              <a:rPr lang="ru-RU" sz="2200" dirty="0"/>
              <a:t> </a:t>
            </a:r>
            <a:r>
              <a:rPr lang="ru-RU" sz="2200" dirty="0" err="1"/>
              <a:t>схемасини</a:t>
            </a:r>
            <a:r>
              <a:rPr lang="ru-RU" sz="2200" dirty="0"/>
              <a:t> </a:t>
            </a:r>
            <a:r>
              <a:rPr lang="ru-RU" sz="2200" dirty="0" err="1"/>
              <a:t>ҳимояловчи</a:t>
            </a:r>
            <a:r>
              <a:rPr lang="ru-RU" sz="2200" dirty="0"/>
              <a:t> </a:t>
            </a:r>
            <a:r>
              <a:rPr lang="ru-RU" sz="2200" dirty="0" err="1"/>
              <a:t>энг</a:t>
            </a:r>
            <a:r>
              <a:rPr lang="ru-RU" sz="2200" dirty="0"/>
              <a:t> </a:t>
            </a:r>
            <a:r>
              <a:rPr lang="ru-RU" sz="2200" dirty="0" err="1"/>
              <a:t>катта</a:t>
            </a:r>
            <a:r>
              <a:rPr lang="ru-RU" sz="2200" dirty="0"/>
              <a:t> </a:t>
            </a:r>
            <a:r>
              <a:rPr lang="ru-RU" sz="2200" dirty="0" err="1"/>
              <a:t>мослама</a:t>
            </a:r>
            <a:r>
              <a:rPr lang="ru-RU" sz="2200" dirty="0"/>
              <a:t> </a:t>
            </a:r>
            <a:r>
              <a:rPr lang="ru-RU" sz="2200" dirty="0" err="1"/>
              <a:t>ва</a:t>
            </a:r>
            <a:r>
              <a:rPr lang="ru-RU" sz="2200" dirty="0"/>
              <a:t> </a:t>
            </a:r>
            <a:r>
              <a:rPr lang="ru-RU" sz="2200" dirty="0" err="1"/>
              <a:t>бошқарувни</a:t>
            </a:r>
            <a:r>
              <a:rPr lang="ru-RU" sz="2200" dirty="0"/>
              <a:t> </a:t>
            </a:r>
            <a:r>
              <a:rPr lang="ru-RU" sz="2200" dirty="0" err="1"/>
              <a:t>ўтказиш</a:t>
            </a:r>
            <a:r>
              <a:rPr lang="ru-RU" sz="2200" dirty="0"/>
              <a:t> </a:t>
            </a:r>
            <a:r>
              <a:rPr lang="ru-RU" sz="2200" dirty="0" err="1"/>
              <a:t>мосламаси</a:t>
            </a:r>
            <a:r>
              <a:rPr lang="ru-RU" sz="2200" dirty="0"/>
              <a:t> </a:t>
            </a:r>
            <a:r>
              <a:rPr lang="ru-RU" sz="2200" dirty="0" err="1"/>
              <a:t>ҳисобланади</a:t>
            </a:r>
            <a:r>
              <a:rPr lang="ru-RU" sz="2200" dirty="0"/>
              <a:t>.  </a:t>
            </a:r>
          </a:p>
          <a:p>
            <a:r>
              <a:rPr lang="ru-RU" sz="2200" dirty="0"/>
              <a:t>Руль </a:t>
            </a:r>
            <a:r>
              <a:rPr lang="ru-RU" sz="2200" dirty="0" err="1"/>
              <a:t>передаси</a:t>
            </a:r>
            <a:r>
              <a:rPr lang="ru-RU" sz="2200" dirty="0"/>
              <a:t> </a:t>
            </a:r>
            <a:r>
              <a:rPr lang="ru-RU" sz="2200" dirty="0" err="1"/>
              <a:t>люфти</a:t>
            </a:r>
            <a:r>
              <a:rPr lang="ru-RU" sz="2200" dirty="0"/>
              <a:t>  пружина </a:t>
            </a:r>
            <a:r>
              <a:rPr lang="ru-RU" sz="2200" dirty="0" err="1"/>
              <a:t>ёрдамида</a:t>
            </a:r>
            <a:r>
              <a:rPr lang="ru-RU" sz="2200" dirty="0"/>
              <a:t> автоматик </a:t>
            </a:r>
            <a:r>
              <a:rPr lang="ru-RU" sz="2200" dirty="0" err="1"/>
              <a:t>тарзда</a:t>
            </a:r>
            <a:r>
              <a:rPr lang="ru-RU" sz="2200" dirty="0"/>
              <a:t> </a:t>
            </a:r>
            <a:r>
              <a:rPr lang="ru-RU" sz="2200" dirty="0" err="1"/>
              <a:t>тартибга</a:t>
            </a:r>
            <a:r>
              <a:rPr lang="ru-RU" sz="2200" dirty="0"/>
              <a:t> </a:t>
            </a:r>
            <a:r>
              <a:rPr lang="ru-RU" sz="2200" dirty="0" err="1"/>
              <a:t>солиш</a:t>
            </a:r>
            <a:r>
              <a:rPr lang="ru-RU" sz="2200" dirty="0"/>
              <a:t> </a:t>
            </a:r>
            <a:r>
              <a:rPr lang="ru-RU" sz="2200" dirty="0" err="1"/>
              <a:t>ҳисобидан</a:t>
            </a:r>
            <a:r>
              <a:rPr lang="ru-RU" sz="2200" dirty="0"/>
              <a:t> доим </a:t>
            </a:r>
            <a:r>
              <a:rPr lang="ru-RU" sz="2200" dirty="0" err="1"/>
              <a:t>нолга</a:t>
            </a:r>
            <a:r>
              <a:rPr lang="ru-RU" sz="2200" dirty="0"/>
              <a:t> </a:t>
            </a:r>
            <a:r>
              <a:rPr lang="ru-RU" sz="2200" dirty="0" err="1"/>
              <a:t>тенг</a:t>
            </a:r>
            <a:r>
              <a:rPr lang="ru-RU" sz="2200" dirty="0"/>
              <a:t> </a:t>
            </a:r>
            <a:r>
              <a:rPr lang="ru-RU" sz="2200" dirty="0" err="1"/>
              <a:t>бўлиши</a:t>
            </a:r>
            <a:r>
              <a:rPr lang="ru-RU" sz="2200" dirty="0"/>
              <a:t> </a:t>
            </a:r>
            <a:r>
              <a:rPr lang="ru-RU" sz="2200" dirty="0" err="1"/>
              <a:t>керак</a:t>
            </a:r>
            <a:r>
              <a:rPr lang="ru-RU" sz="2200" dirty="0"/>
              <a:t>  </a:t>
            </a:r>
            <a:r>
              <a:rPr lang="ru-RU" sz="2200" dirty="0" err="1"/>
              <a:t>ва</a:t>
            </a:r>
            <a:r>
              <a:rPr lang="ru-RU" sz="2200" dirty="0"/>
              <a:t> руль </a:t>
            </a:r>
            <a:r>
              <a:rPr lang="ru-RU" sz="2200" dirty="0" err="1"/>
              <a:t>передачаси</a:t>
            </a:r>
            <a:r>
              <a:rPr lang="ru-RU" sz="2200" dirty="0"/>
              <a:t> </a:t>
            </a:r>
            <a:r>
              <a:rPr lang="ru-RU" sz="2200" dirty="0" err="1"/>
              <a:t>эркин</a:t>
            </a:r>
            <a:r>
              <a:rPr lang="ru-RU" sz="2200" dirty="0"/>
              <a:t> </a:t>
            </a:r>
            <a:r>
              <a:rPr lang="ru-RU" sz="2200" dirty="0" err="1"/>
              <a:t>юкланиш</a:t>
            </a:r>
            <a:r>
              <a:rPr lang="ru-RU" sz="2200" dirty="0"/>
              <a:t> </a:t>
            </a:r>
            <a:r>
              <a:rPr lang="ru-RU" sz="2200" dirty="0" err="1"/>
              <a:t>шестерняси</a:t>
            </a:r>
            <a:r>
              <a:rPr lang="ru-RU" sz="2200" dirty="0"/>
              <a:t> </a:t>
            </a:r>
            <a:r>
              <a:rPr lang="ru-RU" sz="2200" dirty="0" err="1"/>
              <a:t>созлаш</a:t>
            </a:r>
            <a:r>
              <a:rPr lang="ru-RU" sz="2200" dirty="0"/>
              <a:t> винти </a:t>
            </a:r>
            <a:r>
              <a:rPr lang="ru-RU" sz="2200" dirty="0" err="1"/>
              <a:t>ёрдамида</a:t>
            </a:r>
            <a:r>
              <a:rPr lang="ru-RU" sz="2200" dirty="0"/>
              <a:t> </a:t>
            </a:r>
            <a:r>
              <a:rPr lang="ru-RU" sz="2200" dirty="0" err="1"/>
              <a:t>тартибга</a:t>
            </a:r>
            <a:r>
              <a:rPr lang="ru-RU" sz="2200" dirty="0"/>
              <a:t> </a:t>
            </a:r>
            <a:r>
              <a:rPr lang="ru-RU" sz="2200" dirty="0" err="1"/>
              <a:t>солинадиган</a:t>
            </a:r>
            <a:r>
              <a:rPr lang="ru-RU" sz="2200" dirty="0"/>
              <a:t> </a:t>
            </a:r>
            <a:r>
              <a:rPr lang="ru-RU" sz="2200" dirty="0" err="1"/>
              <a:t>мосламадир</a:t>
            </a:r>
            <a:r>
              <a:rPr lang="ru-RU" sz="2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3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88125" y="330505"/>
            <a:ext cx="10388905" cy="63346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2000" dirty="0" err="1"/>
              <a:t>Мойли</a:t>
            </a:r>
            <a:r>
              <a:rPr lang="ru-RU" sz="2000" dirty="0"/>
              <a:t> </a:t>
            </a:r>
            <a:r>
              <a:rPr lang="ru-RU" sz="2000" dirty="0" err="1"/>
              <a:t>насосни</a:t>
            </a:r>
            <a:r>
              <a:rPr lang="ru-RU" sz="2000" dirty="0"/>
              <a:t> </a:t>
            </a:r>
            <a:r>
              <a:rPr lang="ru-RU" sz="2000" dirty="0" err="1"/>
              <a:t>таъмирлаш</a:t>
            </a:r>
            <a:r>
              <a:rPr lang="ru-RU" sz="2000" dirty="0"/>
              <a:t>.</a:t>
            </a:r>
          </a:p>
          <a:p>
            <a:r>
              <a:rPr lang="en-US" sz="2000" dirty="0"/>
              <a:t>a.	</a:t>
            </a:r>
            <a:r>
              <a:rPr lang="ru-RU" sz="2000" dirty="0"/>
              <a:t>Мой </a:t>
            </a:r>
            <a:r>
              <a:rPr lang="ru-RU" sz="2000" dirty="0" err="1"/>
              <a:t>босими</a:t>
            </a:r>
            <a:r>
              <a:rPr lang="ru-RU" sz="2000" dirty="0"/>
              <a:t> шланги </a:t>
            </a:r>
            <a:r>
              <a:rPr lang="ru-RU" sz="2000" dirty="0" err="1"/>
              <a:t>улагичини</a:t>
            </a:r>
            <a:r>
              <a:rPr lang="ru-RU" sz="2000" dirty="0"/>
              <a:t> </a:t>
            </a:r>
            <a:r>
              <a:rPr lang="ru-RU" sz="2000" dirty="0" err="1"/>
              <a:t>кўтаринг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мойли</a:t>
            </a:r>
            <a:r>
              <a:rPr lang="ru-RU" sz="2000" dirty="0"/>
              <a:t> </a:t>
            </a:r>
            <a:r>
              <a:rPr lang="ru-RU" sz="2000" dirty="0" err="1"/>
              <a:t>насосни</a:t>
            </a:r>
            <a:r>
              <a:rPr lang="ru-RU" sz="2000" dirty="0"/>
              <a:t> </a:t>
            </a:r>
            <a:r>
              <a:rPr lang="ru-RU" sz="2000" dirty="0" err="1"/>
              <a:t>ечиб</a:t>
            </a:r>
            <a:r>
              <a:rPr lang="ru-RU" sz="2000" dirty="0"/>
              <a:t> </a:t>
            </a:r>
            <a:r>
              <a:rPr lang="ru-RU" sz="2000" dirty="0" err="1"/>
              <a:t>олинг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Куракни</a:t>
            </a:r>
            <a:r>
              <a:rPr lang="ru-RU" sz="2000" dirty="0"/>
              <a:t> </a:t>
            </a:r>
            <a:r>
              <a:rPr lang="ru-RU" sz="2000" dirty="0" err="1"/>
              <a:t>роторга</a:t>
            </a:r>
            <a:r>
              <a:rPr lang="ru-RU" sz="2000" dirty="0"/>
              <a:t> </a:t>
            </a:r>
            <a:r>
              <a:rPr lang="ru-RU" sz="2000" dirty="0" err="1"/>
              <a:t>бир</a:t>
            </a:r>
            <a:r>
              <a:rPr lang="ru-RU" sz="2000" dirty="0"/>
              <a:t> </a:t>
            </a:r>
            <a:r>
              <a:rPr lang="ru-RU" sz="2000" dirty="0" err="1"/>
              <a:t>текисда</a:t>
            </a:r>
            <a:r>
              <a:rPr lang="ru-RU" sz="2000" dirty="0"/>
              <a:t> </a:t>
            </a:r>
            <a:r>
              <a:rPr lang="ru-RU" sz="2000" dirty="0" err="1"/>
              <a:t>қўйинг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ёриқни</a:t>
            </a:r>
            <a:r>
              <a:rPr lang="ru-RU" sz="2000" dirty="0"/>
              <a:t> </a:t>
            </a:r>
            <a:r>
              <a:rPr lang="ru-RU" sz="2000" dirty="0" err="1"/>
              <a:t>махсус</a:t>
            </a:r>
            <a:r>
              <a:rPr lang="ru-RU" sz="2000" dirty="0"/>
              <a:t>  </a:t>
            </a:r>
            <a:r>
              <a:rPr lang="ru-RU" sz="2000" dirty="0" err="1"/>
              <a:t>ўлчаш</a:t>
            </a:r>
            <a:r>
              <a:rPr lang="ru-RU" sz="2000" dirty="0"/>
              <a:t> </a:t>
            </a:r>
            <a:r>
              <a:rPr lang="ru-RU" sz="2000" dirty="0" err="1"/>
              <a:t>асбоби</a:t>
            </a:r>
            <a:r>
              <a:rPr lang="ru-RU" sz="2000" dirty="0"/>
              <a:t> </a:t>
            </a:r>
            <a:r>
              <a:rPr lang="ru-RU" sz="2000" dirty="0" err="1"/>
              <a:t>билан</a:t>
            </a:r>
            <a:r>
              <a:rPr lang="ru-RU" sz="2000" dirty="0"/>
              <a:t> </a:t>
            </a:r>
            <a:r>
              <a:rPr lang="ru-RU" sz="2000" dirty="0" err="1"/>
              <a:t>ўлчанг</a:t>
            </a:r>
            <a:r>
              <a:rPr lang="ru-RU" sz="2000" dirty="0"/>
              <a:t>, </a:t>
            </a:r>
            <a:r>
              <a:rPr lang="ru-RU" sz="2000" dirty="0" err="1"/>
              <a:t>агар</a:t>
            </a:r>
            <a:r>
              <a:rPr lang="ru-RU" sz="2000" dirty="0"/>
              <a:t> </a:t>
            </a:r>
            <a:r>
              <a:rPr lang="ru-RU" sz="2000" dirty="0" err="1"/>
              <a:t>ёриқ</a:t>
            </a:r>
            <a:r>
              <a:rPr lang="ru-RU" sz="2000" dirty="0"/>
              <a:t> 0.06 мм дан </a:t>
            </a:r>
            <a:r>
              <a:rPr lang="ru-RU" sz="2000" dirty="0" err="1"/>
              <a:t>катта</a:t>
            </a:r>
            <a:r>
              <a:rPr lang="ru-RU" sz="2000" dirty="0"/>
              <a:t> </a:t>
            </a:r>
            <a:r>
              <a:rPr lang="ru-RU" sz="2000" dirty="0" err="1"/>
              <a:t>бўлса</a:t>
            </a:r>
            <a:r>
              <a:rPr lang="ru-RU" sz="2000" dirty="0"/>
              <a:t> </a:t>
            </a:r>
            <a:r>
              <a:rPr lang="ru-RU" sz="2000" dirty="0" err="1"/>
              <a:t>куракни</a:t>
            </a:r>
            <a:r>
              <a:rPr lang="ru-RU" sz="2000" dirty="0"/>
              <a:t> </a:t>
            </a:r>
            <a:r>
              <a:rPr lang="ru-RU" sz="2000" dirty="0" err="1"/>
              <a:t>алмаштиринг</a:t>
            </a:r>
            <a:r>
              <a:rPr lang="ru-RU" sz="2000" dirty="0"/>
              <a:t>.</a:t>
            </a:r>
          </a:p>
          <a:p>
            <a:r>
              <a:rPr lang="en-US" sz="2000" dirty="0"/>
              <a:t>b.	</a:t>
            </a:r>
            <a:r>
              <a:rPr lang="ru-RU" sz="2000" dirty="0" err="1"/>
              <a:t>Мойли</a:t>
            </a:r>
            <a:r>
              <a:rPr lang="ru-RU" sz="2000" dirty="0"/>
              <a:t> </a:t>
            </a:r>
            <a:r>
              <a:rPr lang="ru-RU" sz="2000" dirty="0" err="1"/>
              <a:t>насосни</a:t>
            </a:r>
            <a:r>
              <a:rPr lang="ru-RU" sz="2000" dirty="0"/>
              <a:t> </a:t>
            </a:r>
            <a:r>
              <a:rPr lang="ru-RU" sz="2000" dirty="0" err="1"/>
              <a:t>йиғгандан</a:t>
            </a:r>
            <a:r>
              <a:rPr lang="ru-RU" sz="2000" dirty="0"/>
              <a:t> </a:t>
            </a:r>
            <a:r>
              <a:rPr lang="ru-RU" sz="2000" dirty="0" err="1"/>
              <a:t>кейин</a:t>
            </a:r>
            <a:r>
              <a:rPr lang="ru-RU" sz="2000" dirty="0"/>
              <a:t> </a:t>
            </a:r>
            <a:r>
              <a:rPr lang="ru-RU" sz="2000" dirty="0" err="1"/>
              <a:t>пружинани</a:t>
            </a:r>
            <a:r>
              <a:rPr lang="ru-RU" sz="2000" dirty="0"/>
              <a:t> </a:t>
            </a:r>
            <a:r>
              <a:rPr lang="ru-RU" sz="2000" dirty="0" err="1"/>
              <a:t>мойли</a:t>
            </a:r>
            <a:r>
              <a:rPr lang="ru-RU" sz="2000" dirty="0"/>
              <a:t> насос </a:t>
            </a:r>
            <a:r>
              <a:rPr lang="ru-RU" sz="2000" dirty="0" err="1"/>
              <a:t>корпуси</a:t>
            </a:r>
            <a:r>
              <a:rPr lang="ru-RU" sz="2000" dirty="0"/>
              <a:t> фланги </a:t>
            </a:r>
            <a:r>
              <a:rPr lang="ru-RU" sz="2000" dirty="0" err="1"/>
              <a:t>томонига</a:t>
            </a:r>
            <a:r>
              <a:rPr lang="ru-RU" sz="2000" dirty="0"/>
              <a:t>, </a:t>
            </a:r>
            <a:r>
              <a:rPr lang="ru-RU" sz="2000" dirty="0" err="1"/>
              <a:t>терминаллар</a:t>
            </a:r>
            <a:r>
              <a:rPr lang="ru-RU" sz="2000" dirty="0"/>
              <a:t> </a:t>
            </a:r>
            <a:r>
              <a:rPr lang="ru-RU" sz="2000" dirty="0" err="1"/>
              <a:t>ўрнатиладиган</a:t>
            </a:r>
            <a:r>
              <a:rPr lang="ru-RU" sz="2000" dirty="0"/>
              <a:t> </a:t>
            </a:r>
            <a:r>
              <a:rPr lang="ru-RU" sz="2000" dirty="0" err="1"/>
              <a:t>томонга</a:t>
            </a:r>
            <a:r>
              <a:rPr lang="ru-RU" sz="2000" dirty="0"/>
              <a:t> </a:t>
            </a:r>
            <a:r>
              <a:rPr lang="ru-RU" sz="2000" dirty="0" err="1"/>
              <a:t>ўрнатинг</a:t>
            </a:r>
            <a:r>
              <a:rPr lang="ru-RU" sz="2000" dirty="0"/>
              <a:t>. </a:t>
            </a:r>
          </a:p>
          <a:p>
            <a:r>
              <a:rPr lang="en-US" sz="2000" dirty="0"/>
              <a:t>c.	</a:t>
            </a:r>
            <a:r>
              <a:rPr lang="ru-RU" sz="2000" dirty="0" err="1"/>
              <a:t>Текислагандан</a:t>
            </a:r>
            <a:r>
              <a:rPr lang="ru-RU" sz="2000" dirty="0"/>
              <a:t> </a:t>
            </a:r>
            <a:r>
              <a:rPr lang="ru-RU" sz="2000" dirty="0" err="1"/>
              <a:t>кейин</a:t>
            </a:r>
            <a:r>
              <a:rPr lang="ru-RU" sz="2000" dirty="0"/>
              <a:t> насос </a:t>
            </a:r>
            <a:r>
              <a:rPr lang="ru-RU" sz="2000" dirty="0" err="1"/>
              <a:t>корпусининг</a:t>
            </a:r>
            <a:r>
              <a:rPr lang="ru-RU" sz="2000" dirty="0"/>
              <a:t> </a:t>
            </a:r>
            <a:r>
              <a:rPr lang="ru-RU" sz="2000" dirty="0" err="1"/>
              <a:t>улаш</a:t>
            </a:r>
            <a:r>
              <a:rPr lang="ru-RU" sz="2000" dirty="0"/>
              <a:t> </a:t>
            </a:r>
            <a:r>
              <a:rPr lang="ru-RU" sz="2000" dirty="0" err="1"/>
              <a:t>штифтини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ёнлама</a:t>
            </a:r>
            <a:r>
              <a:rPr lang="ru-RU" sz="2000" dirty="0"/>
              <a:t> </a:t>
            </a:r>
            <a:r>
              <a:rPr lang="ru-RU" sz="2000" dirty="0" err="1"/>
              <a:t>улаш</a:t>
            </a:r>
            <a:r>
              <a:rPr lang="ru-RU" sz="2000" dirty="0"/>
              <a:t> </a:t>
            </a:r>
            <a:r>
              <a:rPr lang="ru-RU" sz="2000" dirty="0" err="1"/>
              <a:t>штифтини</a:t>
            </a:r>
            <a:r>
              <a:rPr lang="ru-RU" sz="2000" dirty="0"/>
              <a:t> </a:t>
            </a:r>
            <a:r>
              <a:rPr lang="ru-RU" sz="2000" dirty="0" err="1"/>
              <a:t>ўрнатинг</a:t>
            </a:r>
            <a:r>
              <a:rPr lang="ru-RU" sz="2000" dirty="0"/>
              <a:t>.</a:t>
            </a:r>
          </a:p>
          <a:p>
            <a:r>
              <a:rPr lang="en-US" sz="2000" dirty="0"/>
              <a:t>d.	</a:t>
            </a:r>
            <a:r>
              <a:rPr lang="ru-RU" sz="2000" dirty="0" err="1"/>
              <a:t>Ёнлама</a:t>
            </a:r>
            <a:r>
              <a:rPr lang="ru-RU" sz="2000" dirty="0"/>
              <a:t> </a:t>
            </a:r>
            <a:r>
              <a:rPr lang="ru-RU" sz="2000" dirty="0" err="1"/>
              <a:t>тахтали</a:t>
            </a:r>
            <a:r>
              <a:rPr lang="ru-RU" sz="2000" dirty="0"/>
              <a:t> керн  </a:t>
            </a:r>
            <a:r>
              <a:rPr lang="ru-RU" sz="2000" dirty="0" err="1"/>
              <a:t>билан</a:t>
            </a:r>
            <a:r>
              <a:rPr lang="ru-RU" sz="2000" dirty="0"/>
              <a:t> </a:t>
            </a:r>
            <a:r>
              <a:rPr lang="ru-RU" sz="2000" dirty="0" err="1"/>
              <a:t>белгини</a:t>
            </a:r>
            <a:r>
              <a:rPr lang="ru-RU" sz="2000" dirty="0"/>
              <a:t> </a:t>
            </a:r>
            <a:r>
              <a:rPr lang="ru-RU" sz="2000" dirty="0" err="1"/>
              <a:t>текисланг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статор </a:t>
            </a:r>
            <a:r>
              <a:rPr lang="ru-RU" sz="2000" dirty="0" err="1"/>
              <a:t>ҳалқасини</a:t>
            </a:r>
            <a:r>
              <a:rPr lang="ru-RU" sz="2000" dirty="0"/>
              <a:t> </a:t>
            </a:r>
            <a:r>
              <a:rPr lang="ru-RU" sz="2000" dirty="0" err="1"/>
              <a:t>ўрнатинг</a:t>
            </a:r>
            <a:r>
              <a:rPr lang="ru-RU" sz="2000" dirty="0"/>
              <a:t>.   </a:t>
            </a:r>
          </a:p>
          <a:p>
            <a:r>
              <a:rPr lang="en-US" sz="2000" dirty="0"/>
              <a:t>e.	</a:t>
            </a:r>
            <a:r>
              <a:rPr lang="ru-RU" sz="2000" dirty="0" err="1"/>
              <a:t>Ўрнатиш</a:t>
            </a:r>
            <a:r>
              <a:rPr lang="ru-RU" sz="2000" dirty="0"/>
              <a:t> </a:t>
            </a:r>
            <a:r>
              <a:rPr lang="ru-RU" sz="2000" dirty="0" err="1"/>
              <a:t>бўйича</a:t>
            </a:r>
            <a:r>
              <a:rPr lang="ru-RU" sz="2000" dirty="0"/>
              <a:t> </a:t>
            </a:r>
            <a:r>
              <a:rPr lang="ru-RU" sz="2000" dirty="0" err="1"/>
              <a:t>қўлланмага</a:t>
            </a:r>
            <a:r>
              <a:rPr lang="ru-RU" sz="2000" dirty="0"/>
              <a:t> </a:t>
            </a:r>
            <a:r>
              <a:rPr lang="ru-RU" sz="2000" dirty="0" err="1"/>
              <a:t>эътибор</a:t>
            </a:r>
            <a:r>
              <a:rPr lang="ru-RU" sz="2000" dirty="0"/>
              <a:t> </a:t>
            </a:r>
            <a:r>
              <a:rPr lang="ru-RU" sz="2000" dirty="0" err="1"/>
              <a:t>беринг</a:t>
            </a:r>
            <a:r>
              <a:rPr lang="ru-RU" sz="2000" dirty="0"/>
              <a:t>, </a:t>
            </a:r>
            <a:r>
              <a:rPr lang="ru-RU" sz="2000" dirty="0" err="1"/>
              <a:t>ёпилгандан</a:t>
            </a:r>
            <a:r>
              <a:rPr lang="ru-RU" sz="2000" dirty="0"/>
              <a:t> </a:t>
            </a:r>
            <a:r>
              <a:rPr lang="ru-RU" sz="2000" dirty="0" err="1"/>
              <a:t>кейин</a:t>
            </a:r>
            <a:r>
              <a:rPr lang="ru-RU" sz="2000" dirty="0"/>
              <a:t>  </a:t>
            </a:r>
            <a:r>
              <a:rPr lang="ru-RU" sz="2000" dirty="0" err="1"/>
              <a:t>роторга</a:t>
            </a:r>
            <a:r>
              <a:rPr lang="ru-RU" sz="2000" dirty="0"/>
              <a:t> </a:t>
            </a:r>
            <a:r>
              <a:rPr lang="ru-RU" sz="2000" dirty="0" err="1"/>
              <a:t>куракни</a:t>
            </a:r>
            <a:r>
              <a:rPr lang="ru-RU" sz="2000" dirty="0"/>
              <a:t> </a:t>
            </a:r>
            <a:r>
              <a:rPr lang="ru-RU" sz="2000" dirty="0" err="1"/>
              <a:t>ўрнатинг</a:t>
            </a:r>
            <a:r>
              <a:rPr lang="ru-RU" sz="2000" dirty="0"/>
              <a:t>. </a:t>
            </a:r>
          </a:p>
          <a:p>
            <a:r>
              <a:rPr lang="en-US" sz="2000" dirty="0"/>
              <a:t>f.	</a:t>
            </a:r>
            <a:r>
              <a:rPr lang="ru-RU" sz="2000" dirty="0" err="1"/>
              <a:t>Босим</a:t>
            </a:r>
            <a:r>
              <a:rPr lang="ru-RU" sz="2000" dirty="0"/>
              <a:t> </a:t>
            </a:r>
            <a:r>
              <a:rPr lang="ru-RU" sz="2000" dirty="0" err="1"/>
              <a:t>шлангини</a:t>
            </a:r>
            <a:r>
              <a:rPr lang="ru-RU" sz="2000" dirty="0"/>
              <a:t> шу шланг </a:t>
            </a:r>
            <a:r>
              <a:rPr lang="ru-RU" sz="2000" dirty="0" err="1"/>
              <a:t>уланадиган</a:t>
            </a:r>
            <a:r>
              <a:rPr lang="ru-RU" sz="2000" dirty="0"/>
              <a:t> </a:t>
            </a:r>
            <a:r>
              <a:rPr lang="ru-RU" sz="2000" dirty="0" err="1"/>
              <a:t>ёриққа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мойли</a:t>
            </a:r>
            <a:r>
              <a:rPr lang="ru-RU" sz="2000" dirty="0"/>
              <a:t> </a:t>
            </a:r>
            <a:r>
              <a:rPr lang="ru-RU" sz="2000" dirty="0" err="1"/>
              <a:t>насоснинг</a:t>
            </a:r>
            <a:r>
              <a:rPr lang="ru-RU" sz="2000" dirty="0"/>
              <a:t> </a:t>
            </a:r>
            <a:r>
              <a:rPr lang="ru-RU" sz="2000" dirty="0" err="1"/>
              <a:t>йўналтирувчи</a:t>
            </a:r>
            <a:r>
              <a:rPr lang="ru-RU" sz="2000" dirty="0"/>
              <a:t> </a:t>
            </a:r>
            <a:r>
              <a:rPr lang="ru-RU" sz="2000" dirty="0" err="1"/>
              <a:t>скобаси</a:t>
            </a:r>
            <a:r>
              <a:rPr lang="ru-RU" sz="2000" dirty="0"/>
              <a:t> </a:t>
            </a:r>
            <a:r>
              <a:rPr lang="ru-RU" sz="2000" dirty="0" err="1"/>
              <a:t>билан</a:t>
            </a:r>
            <a:r>
              <a:rPr lang="ru-RU" sz="2000" dirty="0"/>
              <a:t>  </a:t>
            </a:r>
            <a:r>
              <a:rPr lang="ru-RU" sz="2000" dirty="0" err="1"/>
              <a:t>уланг</a:t>
            </a:r>
            <a:r>
              <a:rPr lang="ru-RU" sz="2000" dirty="0"/>
              <a:t>. </a:t>
            </a:r>
          </a:p>
          <a:p>
            <a:r>
              <a:rPr lang="ru-RU" sz="2000" dirty="0" err="1"/>
              <a:t>Босимли</a:t>
            </a:r>
            <a:r>
              <a:rPr lang="ru-RU" sz="2000" dirty="0"/>
              <a:t> шланг </a:t>
            </a:r>
            <a:r>
              <a:rPr lang="ru-RU" sz="2000" dirty="0" err="1"/>
              <a:t>уланаётганда</a:t>
            </a:r>
            <a:r>
              <a:rPr lang="ru-RU" sz="2000" dirty="0"/>
              <a:t>, </a:t>
            </a:r>
            <a:r>
              <a:rPr lang="ru-RU" sz="2000" dirty="0" err="1"/>
              <a:t>текислагандан</a:t>
            </a:r>
            <a:r>
              <a:rPr lang="ru-RU" sz="2000" dirty="0"/>
              <a:t> </a:t>
            </a:r>
            <a:r>
              <a:rPr lang="ru-RU" sz="2000" dirty="0" err="1"/>
              <a:t>кейин</a:t>
            </a:r>
            <a:r>
              <a:rPr lang="ru-RU" sz="2000" dirty="0"/>
              <a:t> </a:t>
            </a:r>
            <a:r>
              <a:rPr lang="ru-RU" sz="2000" dirty="0" err="1"/>
              <a:t>босимли</a:t>
            </a:r>
            <a:r>
              <a:rPr lang="ru-RU" sz="2000" dirty="0"/>
              <a:t> </a:t>
            </a:r>
            <a:r>
              <a:rPr lang="ru-RU" sz="2000" dirty="0" err="1"/>
              <a:t>трубанинг</a:t>
            </a:r>
            <a:r>
              <a:rPr lang="ru-RU" sz="2000" dirty="0"/>
              <a:t> </a:t>
            </a:r>
            <a:r>
              <a:rPr lang="ru-RU" sz="2000" dirty="0" err="1"/>
              <a:t>индикаторли</a:t>
            </a:r>
            <a:r>
              <a:rPr lang="ru-RU" sz="2000" dirty="0"/>
              <a:t> </a:t>
            </a:r>
            <a:r>
              <a:rPr lang="ru-RU" sz="2000" dirty="0" err="1"/>
              <a:t>чизиғини</a:t>
            </a:r>
            <a:r>
              <a:rPr lang="ru-RU" sz="2000" dirty="0"/>
              <a:t> </a:t>
            </a:r>
            <a:r>
              <a:rPr lang="ru-RU" sz="2000" dirty="0" err="1"/>
              <a:t>тўғри</a:t>
            </a:r>
            <a:r>
              <a:rPr lang="ru-RU" sz="2000" dirty="0"/>
              <a:t> </a:t>
            </a:r>
            <a:r>
              <a:rPr lang="ru-RU" sz="2000" dirty="0" err="1"/>
              <a:t>чизиқ</a:t>
            </a:r>
            <a:r>
              <a:rPr lang="ru-RU" sz="2000" dirty="0"/>
              <a:t> </a:t>
            </a:r>
            <a:r>
              <a:rPr lang="ru-RU" sz="2000" dirty="0" err="1"/>
              <a:t>бўйлаб</a:t>
            </a:r>
            <a:r>
              <a:rPr lang="ru-RU" sz="2000" dirty="0"/>
              <a:t>  </a:t>
            </a:r>
            <a:r>
              <a:rPr lang="ru-RU" sz="2000" dirty="0" err="1"/>
              <a:t>ўрнатинг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8726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484" y="436823"/>
            <a:ext cx="8719455" cy="60402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45016" t="49091" r="6031" b="14772"/>
          <a:stretch/>
        </p:blipFill>
        <p:spPr>
          <a:xfrm>
            <a:off x="6213514" y="4318612"/>
            <a:ext cx="4186410" cy="215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770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57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Рул кучайтиргичини носозлигларини аниқлаш.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2020-10-22T07:01:39Z</dcterms:created>
  <dcterms:modified xsi:type="dcterms:W3CDTF">2020-10-26T07:48:48Z</dcterms:modified>
</cp:coreProperties>
</file>