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7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2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86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3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50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6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7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8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2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5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0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2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9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72BA-A964-42A6-86BF-ADAE1BED7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481842-8384-4BB4-86F2-07FE8844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3000">
              <a:srgbClr val="D2EFFE"/>
            </a:gs>
            <a:gs pos="100000">
              <a:srgbClr val="D2EFFE"/>
            </a:gs>
            <a:gs pos="100000">
              <a:srgbClr val="E2EAC9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механизимига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техник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хизмат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кўрсатиш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таьмирлаш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104" y="2133600"/>
            <a:ext cx="9477508" cy="377762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/>
              <a:t>РЕЖА:</a:t>
            </a:r>
            <a:endParaRPr lang="ru-RU" sz="3200" b="1" u="sng" dirty="0" smtClean="0"/>
          </a:p>
          <a:p>
            <a:r>
              <a:rPr lang="ru-RU" sz="2800" dirty="0"/>
              <a:t>1. Руль </a:t>
            </a:r>
            <a:r>
              <a:rPr lang="ru-RU" sz="2800" dirty="0" err="1"/>
              <a:t>бошқариш</a:t>
            </a:r>
            <a:r>
              <a:rPr lang="ru-RU" sz="2800" dirty="0"/>
              <a:t> </a:t>
            </a:r>
            <a:r>
              <a:rPr lang="ru-RU" sz="2800" dirty="0" err="1"/>
              <a:t>системасининг</a:t>
            </a:r>
            <a:r>
              <a:rPr lang="ru-RU" sz="2800" dirty="0"/>
              <a:t> </a:t>
            </a:r>
            <a:r>
              <a:rPr lang="ru-RU" sz="2800" dirty="0" err="1"/>
              <a:t>барча</a:t>
            </a:r>
            <a:r>
              <a:rPr lang="ru-RU" sz="2800" dirty="0"/>
              <a:t> </a:t>
            </a:r>
            <a:r>
              <a:rPr lang="ru-RU" sz="2800" dirty="0" err="1"/>
              <a:t>қисмларини</a:t>
            </a:r>
            <a:r>
              <a:rPr lang="ru-RU" sz="2800" dirty="0"/>
              <a:t> </a:t>
            </a:r>
            <a:r>
              <a:rPr lang="ru-RU" sz="2800" dirty="0" err="1"/>
              <a:t>текшириш</a:t>
            </a:r>
            <a:r>
              <a:rPr lang="ru-RU" sz="2800" dirty="0"/>
              <a:t>.</a:t>
            </a:r>
          </a:p>
          <a:p>
            <a:r>
              <a:rPr lang="ru-RU" sz="2800" dirty="0"/>
              <a:t>2. Руль </a:t>
            </a:r>
            <a:r>
              <a:rPr lang="ru-RU" sz="2800" dirty="0" err="1"/>
              <a:t>бошқариш</a:t>
            </a:r>
            <a:r>
              <a:rPr lang="ru-RU" sz="2800" dirty="0"/>
              <a:t> </a:t>
            </a:r>
            <a:r>
              <a:rPr lang="ru-RU" sz="2800" dirty="0" err="1"/>
              <a:t>системасини</a:t>
            </a:r>
            <a:r>
              <a:rPr lang="ru-RU" sz="2800" dirty="0"/>
              <a:t> </a:t>
            </a:r>
            <a:r>
              <a:rPr lang="ru-RU" sz="2800" dirty="0" err="1"/>
              <a:t>барча</a:t>
            </a:r>
            <a:r>
              <a:rPr lang="ru-RU" sz="2800" dirty="0"/>
              <a:t> </a:t>
            </a:r>
            <a:r>
              <a:rPr lang="ru-RU" sz="2800" dirty="0" err="1"/>
              <a:t>қисмларини</a:t>
            </a:r>
            <a:r>
              <a:rPr lang="ru-RU" sz="2800" dirty="0"/>
              <a:t> </a:t>
            </a:r>
            <a:r>
              <a:rPr lang="ru-RU" sz="2800" dirty="0" err="1"/>
              <a:t>жой-жойига</a:t>
            </a:r>
            <a:r>
              <a:rPr lang="ru-RU" sz="2800" dirty="0"/>
              <a:t> </a:t>
            </a:r>
            <a:r>
              <a:rPr lang="ru-RU" sz="2800" dirty="0" err="1"/>
              <a:t>ўрнатиш</a:t>
            </a:r>
            <a:r>
              <a:rPr lang="ru-RU" sz="2800" dirty="0"/>
              <a:t>.</a:t>
            </a:r>
          </a:p>
          <a:p>
            <a:r>
              <a:rPr lang="ru-RU" sz="2800" dirty="0"/>
              <a:t>3. Руль </a:t>
            </a:r>
            <a:r>
              <a:rPr lang="ru-RU" sz="2800" dirty="0" err="1"/>
              <a:t>бошқариш</a:t>
            </a:r>
            <a:r>
              <a:rPr lang="ru-RU" sz="2800" dirty="0"/>
              <a:t> </a:t>
            </a:r>
            <a:r>
              <a:rPr lang="ru-RU" sz="2800" dirty="0" err="1"/>
              <a:t>системасини</a:t>
            </a:r>
            <a:r>
              <a:rPr lang="ru-RU" sz="2800" dirty="0"/>
              <a:t> </a:t>
            </a:r>
            <a:r>
              <a:rPr lang="ru-RU" sz="2800" dirty="0" err="1"/>
              <a:t>қисмларга</a:t>
            </a:r>
            <a:r>
              <a:rPr lang="ru-RU" sz="2800" dirty="0"/>
              <a:t> </a:t>
            </a:r>
            <a:r>
              <a:rPr lang="ru-RU" sz="2800" dirty="0" err="1"/>
              <a:t>ажрата</a:t>
            </a:r>
            <a:r>
              <a:rPr lang="ru-RU" sz="2800" dirty="0"/>
              <a:t> </a:t>
            </a:r>
            <a:r>
              <a:rPr lang="ru-RU" sz="2800" dirty="0" err="1"/>
              <a:t>олиш</a:t>
            </a:r>
            <a:r>
              <a:rPr lang="ru-RU" sz="2800" dirty="0"/>
              <a:t> </a:t>
            </a:r>
            <a:r>
              <a:rPr lang="ru-RU" sz="2800" dirty="0" err="1"/>
              <a:t>ва</a:t>
            </a:r>
            <a:r>
              <a:rPr lang="ru-RU" sz="2800" dirty="0"/>
              <a:t> </a:t>
            </a:r>
            <a:r>
              <a:rPr lang="ru-RU" sz="2800" dirty="0" err="1"/>
              <a:t>текшириб</a:t>
            </a:r>
            <a:r>
              <a:rPr lang="ru-RU" sz="2800" dirty="0"/>
              <a:t> </a:t>
            </a:r>
            <a:r>
              <a:rPr lang="ru-RU" sz="2800" dirty="0" err="1"/>
              <a:t>бўлгандан</a:t>
            </a:r>
            <a:r>
              <a:rPr lang="ru-RU" sz="2800" dirty="0"/>
              <a:t> </a:t>
            </a:r>
            <a:r>
              <a:rPr lang="ru-RU" sz="2800" dirty="0" err="1"/>
              <a:t>сўнг</a:t>
            </a:r>
            <a:r>
              <a:rPr lang="ru-RU" sz="2800" dirty="0"/>
              <a:t> </a:t>
            </a:r>
            <a:r>
              <a:rPr lang="ru-RU" sz="2800" dirty="0" err="1"/>
              <a:t>ҳамма</a:t>
            </a:r>
            <a:r>
              <a:rPr lang="ru-RU" sz="2800" dirty="0"/>
              <a:t> </a:t>
            </a:r>
            <a:r>
              <a:rPr lang="ru-RU" sz="2800" dirty="0" err="1"/>
              <a:t>қисмларни</a:t>
            </a:r>
            <a:r>
              <a:rPr lang="ru-RU" sz="2800" dirty="0"/>
              <a:t> </a:t>
            </a:r>
            <a:r>
              <a:rPr lang="ru-RU" sz="2800" dirty="0" err="1"/>
              <a:t>ўз</a:t>
            </a:r>
            <a:r>
              <a:rPr lang="ru-RU" sz="2800" dirty="0"/>
              <a:t> </a:t>
            </a:r>
            <a:r>
              <a:rPr lang="ru-RU" sz="2800" dirty="0" err="1"/>
              <a:t>жойига</a:t>
            </a:r>
            <a:r>
              <a:rPr lang="ru-RU" sz="2800" dirty="0"/>
              <a:t> </a:t>
            </a:r>
            <a:r>
              <a:rPr lang="ru-RU" sz="2800" dirty="0" err="1"/>
              <a:t>жойлаштириш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17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3000">
              <a:srgbClr val="D2EFFE"/>
            </a:gs>
            <a:gs pos="100000">
              <a:srgbClr val="D2EFFE"/>
            </a:gs>
            <a:gs pos="100000">
              <a:srgbClr val="E2EAC9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22872" y="286439"/>
            <a:ext cx="10432974" cy="6290631"/>
          </a:xfrm>
        </p:spPr>
        <p:txBody>
          <a:bodyPr>
            <a:normAutofit/>
          </a:bodyPr>
          <a:lstStyle/>
          <a:p>
            <a:r>
              <a:rPr lang="ru-RU" dirty="0" err="1"/>
              <a:t>Ускуналарни</a:t>
            </a:r>
            <a:r>
              <a:rPr lang="ru-RU" dirty="0"/>
              <a:t> </a:t>
            </a:r>
            <a:r>
              <a:rPr lang="ru-RU" dirty="0" err="1"/>
              <a:t>қисмларга</a:t>
            </a:r>
            <a:r>
              <a:rPr lang="ru-RU" dirty="0"/>
              <a:t> </a:t>
            </a:r>
            <a:r>
              <a:rPr lang="ru-RU" dirty="0" err="1"/>
              <a:t>бўлишдан</a:t>
            </a:r>
            <a:r>
              <a:rPr lang="ru-RU" dirty="0"/>
              <a:t> </a:t>
            </a:r>
            <a:r>
              <a:rPr lang="ru-RU" dirty="0" err="1"/>
              <a:t>олдин</a:t>
            </a:r>
            <a:r>
              <a:rPr lang="ru-RU" dirty="0"/>
              <a:t> </a:t>
            </a:r>
            <a:r>
              <a:rPr lang="ru-RU" dirty="0" err="1"/>
              <a:t>текшириш</a:t>
            </a:r>
            <a:r>
              <a:rPr lang="ru-RU" dirty="0"/>
              <a:t> </a:t>
            </a:r>
          </a:p>
          <a:p>
            <a:r>
              <a:rPr lang="en-US" dirty="0"/>
              <a:t>a.	</a:t>
            </a:r>
            <a:r>
              <a:rPr lang="ru-RU" dirty="0"/>
              <a:t>Транспорт </a:t>
            </a:r>
            <a:r>
              <a:rPr lang="ru-RU" dirty="0" err="1"/>
              <a:t>воситасини</a:t>
            </a:r>
            <a:r>
              <a:rPr lang="ru-RU" dirty="0"/>
              <a:t> </a:t>
            </a:r>
            <a:r>
              <a:rPr lang="ru-RU" dirty="0" err="1"/>
              <a:t>текис</a:t>
            </a:r>
            <a:r>
              <a:rPr lang="ru-RU" dirty="0"/>
              <a:t> </a:t>
            </a:r>
            <a:r>
              <a:rPr lang="ru-RU" dirty="0" err="1"/>
              <a:t>юзага</a:t>
            </a:r>
            <a:r>
              <a:rPr lang="ru-RU" dirty="0"/>
              <a:t> вертикаль </a:t>
            </a:r>
            <a:r>
              <a:rPr lang="ru-RU" dirty="0" err="1"/>
              <a:t>ҳолатда</a:t>
            </a:r>
            <a:r>
              <a:rPr lang="ru-RU" dirty="0"/>
              <a:t> </a:t>
            </a:r>
            <a:r>
              <a:rPr lang="ru-RU" dirty="0" err="1"/>
              <a:t>ўрнатинг</a:t>
            </a:r>
            <a:endParaRPr lang="ru-RU" dirty="0"/>
          </a:p>
          <a:p>
            <a:r>
              <a:rPr lang="en-US" dirty="0"/>
              <a:t>b.	</a:t>
            </a:r>
            <a:r>
              <a:rPr lang="ru-RU" dirty="0" err="1"/>
              <a:t>Цилиндрнинг</a:t>
            </a:r>
            <a:r>
              <a:rPr lang="ru-RU" dirty="0"/>
              <a:t> </a:t>
            </a:r>
            <a:r>
              <a:rPr lang="ru-RU" dirty="0" err="1"/>
              <a:t>ўқи</a:t>
            </a:r>
            <a:r>
              <a:rPr lang="ru-RU" dirty="0"/>
              <a:t> </a:t>
            </a:r>
            <a:r>
              <a:rPr lang="ru-RU" dirty="0" err="1"/>
              <a:t>йўналишнинг</a:t>
            </a:r>
            <a:r>
              <a:rPr lang="ru-RU" dirty="0"/>
              <a:t> </a:t>
            </a:r>
            <a:r>
              <a:rPr lang="ru-RU" dirty="0" err="1"/>
              <a:t>оғиши</a:t>
            </a:r>
            <a:r>
              <a:rPr lang="ru-RU" dirty="0"/>
              <a:t>  </a:t>
            </a:r>
            <a:r>
              <a:rPr lang="ru-RU" dirty="0" err="1"/>
              <a:t>ўрнатилган</a:t>
            </a:r>
            <a:r>
              <a:rPr lang="ru-RU" dirty="0"/>
              <a:t> </a:t>
            </a:r>
            <a:r>
              <a:rPr lang="ru-RU" dirty="0" err="1"/>
              <a:t>стандартга</a:t>
            </a:r>
            <a:r>
              <a:rPr lang="ru-RU" dirty="0"/>
              <a:t> </a:t>
            </a:r>
            <a:r>
              <a:rPr lang="ru-RU" dirty="0" err="1"/>
              <a:t>мос</a:t>
            </a:r>
            <a:r>
              <a:rPr lang="ru-RU" dirty="0"/>
              <a:t> </a:t>
            </a:r>
            <a:r>
              <a:rPr lang="ru-RU" dirty="0" err="1"/>
              <a:t>келишини</a:t>
            </a:r>
            <a:r>
              <a:rPr lang="ru-RU" dirty="0"/>
              <a:t>  </a:t>
            </a:r>
            <a:r>
              <a:rPr lang="ru-RU" dirty="0" err="1"/>
              <a:t>текшириш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руль </a:t>
            </a:r>
            <a:r>
              <a:rPr lang="ru-RU" dirty="0" err="1"/>
              <a:t>чамбарагини</a:t>
            </a:r>
            <a:r>
              <a:rPr lang="ru-RU" dirty="0"/>
              <a:t> </a:t>
            </a:r>
            <a:r>
              <a:rPr lang="ru-RU" dirty="0" err="1"/>
              <a:t>чапга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ўнгга</a:t>
            </a:r>
            <a:r>
              <a:rPr lang="ru-RU" dirty="0"/>
              <a:t> </a:t>
            </a:r>
            <a:r>
              <a:rPr lang="ru-RU" dirty="0" err="1"/>
              <a:t>енгил</a:t>
            </a:r>
            <a:r>
              <a:rPr lang="ru-RU" dirty="0"/>
              <a:t> </a:t>
            </a:r>
            <a:r>
              <a:rPr lang="ru-RU" dirty="0" err="1"/>
              <a:t>буринг</a:t>
            </a:r>
            <a:r>
              <a:rPr lang="ru-RU" dirty="0"/>
              <a:t>.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оғиш</a:t>
            </a:r>
            <a:r>
              <a:rPr lang="ru-RU" dirty="0"/>
              <a:t> </a:t>
            </a:r>
            <a:r>
              <a:rPr lang="ru-RU" dirty="0" err="1"/>
              <a:t>ўрнатилган</a:t>
            </a:r>
            <a:r>
              <a:rPr lang="ru-RU" dirty="0"/>
              <a:t> </a:t>
            </a:r>
            <a:r>
              <a:rPr lang="ru-RU" dirty="0" err="1"/>
              <a:t>қийматдан</a:t>
            </a:r>
            <a:r>
              <a:rPr lang="ru-RU" dirty="0"/>
              <a:t> </a:t>
            </a:r>
            <a:r>
              <a:rPr lang="ru-RU" dirty="0" err="1"/>
              <a:t>катта</a:t>
            </a:r>
            <a:r>
              <a:rPr lang="ru-RU" dirty="0"/>
              <a:t>  </a:t>
            </a:r>
            <a:r>
              <a:rPr lang="ru-RU" dirty="0" err="1"/>
              <a:t>бўлса</a:t>
            </a:r>
            <a:r>
              <a:rPr lang="ru-RU" dirty="0"/>
              <a:t>, </a:t>
            </a:r>
            <a:r>
              <a:rPr lang="ru-RU" dirty="0" err="1"/>
              <a:t>бу</a:t>
            </a:r>
            <a:r>
              <a:rPr lang="ru-RU" dirty="0"/>
              <a:t> шарнир </a:t>
            </a:r>
            <a:r>
              <a:rPr lang="ru-RU" dirty="0" err="1"/>
              <a:t>бирикмаларининг</a:t>
            </a:r>
            <a:r>
              <a:rPr lang="ru-RU" dirty="0"/>
              <a:t> </a:t>
            </a:r>
            <a:r>
              <a:rPr lang="ru-RU" dirty="0" err="1"/>
              <a:t>ейилганлигидан</a:t>
            </a:r>
            <a:r>
              <a:rPr lang="ru-RU" dirty="0"/>
              <a:t> </a:t>
            </a:r>
            <a:r>
              <a:rPr lang="ru-RU" dirty="0" err="1"/>
              <a:t>дарак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, </a:t>
            </a:r>
            <a:r>
              <a:rPr lang="ru-RU" dirty="0" err="1"/>
              <a:t>ёки</a:t>
            </a:r>
            <a:r>
              <a:rPr lang="ru-RU" dirty="0"/>
              <a:t> руль </a:t>
            </a:r>
            <a:r>
              <a:rPr lang="ru-RU" dirty="0" err="1"/>
              <a:t>узатмасининг</a:t>
            </a:r>
            <a:r>
              <a:rPr lang="ru-RU" dirty="0"/>
              <a:t> </a:t>
            </a:r>
            <a:r>
              <a:rPr lang="ru-RU" dirty="0" err="1"/>
              <a:t>люфти</a:t>
            </a:r>
            <a:r>
              <a:rPr lang="ru-RU" dirty="0"/>
              <a:t> </a:t>
            </a:r>
            <a:r>
              <a:rPr lang="ru-RU" dirty="0" err="1"/>
              <a:t>ҳаддан</a:t>
            </a:r>
            <a:r>
              <a:rPr lang="ru-RU" dirty="0"/>
              <a:t> </a:t>
            </a:r>
            <a:r>
              <a:rPr lang="ru-RU" dirty="0" err="1"/>
              <a:t>ташқари</a:t>
            </a:r>
            <a:r>
              <a:rPr lang="ru-RU" dirty="0"/>
              <a:t> </a:t>
            </a:r>
            <a:r>
              <a:rPr lang="ru-RU" dirty="0" err="1"/>
              <a:t>катта</a:t>
            </a:r>
            <a:r>
              <a:rPr lang="ru-RU" dirty="0"/>
              <a:t> </a:t>
            </a:r>
            <a:r>
              <a:rPr lang="ru-RU" dirty="0" err="1"/>
              <a:t>бўлишини</a:t>
            </a:r>
            <a:r>
              <a:rPr lang="ru-RU" dirty="0"/>
              <a:t> </a:t>
            </a:r>
            <a:r>
              <a:rPr lang="ru-RU" dirty="0" err="1"/>
              <a:t>билдиради</a:t>
            </a:r>
            <a:r>
              <a:rPr lang="ru-RU" dirty="0"/>
              <a:t>, </a:t>
            </a:r>
            <a:r>
              <a:rPr lang="ru-RU" dirty="0" err="1"/>
              <a:t>булар</a:t>
            </a:r>
            <a:r>
              <a:rPr lang="ru-RU" dirty="0"/>
              <a:t> </a:t>
            </a:r>
            <a:r>
              <a:rPr lang="ru-RU" dirty="0" err="1"/>
              <a:t>ҳаммаси</a:t>
            </a:r>
            <a:r>
              <a:rPr lang="ru-RU" dirty="0"/>
              <a:t> </a:t>
            </a:r>
            <a:r>
              <a:rPr lang="ru-RU" dirty="0" err="1"/>
              <a:t>бошқаришнинг</a:t>
            </a:r>
            <a:r>
              <a:rPr lang="ru-RU" dirty="0"/>
              <a:t> </a:t>
            </a:r>
            <a:r>
              <a:rPr lang="ru-RU" dirty="0" err="1"/>
              <a:t>ишончлилигига</a:t>
            </a:r>
            <a:r>
              <a:rPr lang="ru-RU" dirty="0"/>
              <a:t> </a:t>
            </a:r>
            <a:r>
              <a:rPr lang="ru-RU" dirty="0" err="1"/>
              <a:t>таъсир</a:t>
            </a:r>
            <a:r>
              <a:rPr lang="ru-RU" dirty="0"/>
              <a:t> </a:t>
            </a:r>
            <a:r>
              <a:rPr lang="ru-RU" dirty="0" err="1"/>
              <a:t>қилади</a:t>
            </a:r>
            <a:r>
              <a:rPr lang="ru-RU" dirty="0"/>
              <a:t>. </a:t>
            </a:r>
            <a:r>
              <a:rPr lang="ru-RU" dirty="0" err="1"/>
              <a:t>Системани</a:t>
            </a:r>
            <a:r>
              <a:rPr lang="ru-RU" dirty="0"/>
              <a:t> </a:t>
            </a:r>
            <a:r>
              <a:rPr lang="ru-RU" dirty="0" err="1"/>
              <a:t>таъмирлаш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 </a:t>
            </a:r>
            <a:r>
              <a:rPr lang="ru-RU" dirty="0" err="1"/>
              <a:t>бўлади</a:t>
            </a:r>
            <a:r>
              <a:rPr lang="ru-RU" dirty="0"/>
              <a:t>.</a:t>
            </a:r>
          </a:p>
          <a:p>
            <a:r>
              <a:rPr lang="en-US" dirty="0"/>
              <a:t>c.	</a:t>
            </a:r>
            <a:r>
              <a:rPr lang="ru-RU" dirty="0"/>
              <a:t>Руль </a:t>
            </a:r>
            <a:r>
              <a:rPr lang="ru-RU" dirty="0" err="1"/>
              <a:t>колонкаси</a:t>
            </a:r>
            <a:r>
              <a:rPr lang="ru-RU" dirty="0"/>
              <a:t> </a:t>
            </a:r>
            <a:r>
              <a:rPr lang="ru-RU" dirty="0" err="1"/>
              <a:t>подшипнигининг</a:t>
            </a:r>
            <a:r>
              <a:rPr lang="ru-RU" dirty="0"/>
              <a:t> </a:t>
            </a:r>
            <a:r>
              <a:rPr lang="ru-RU" dirty="0" err="1"/>
              <a:t>ейилишини</a:t>
            </a:r>
            <a:r>
              <a:rPr lang="ru-RU" dirty="0"/>
              <a:t>,  </a:t>
            </a:r>
            <a:r>
              <a:rPr lang="ru-RU" dirty="0" err="1"/>
              <a:t>бурилишни</a:t>
            </a:r>
            <a:r>
              <a:rPr lang="ru-RU" dirty="0"/>
              <a:t> </a:t>
            </a:r>
            <a:r>
              <a:rPr lang="ru-RU" dirty="0" err="1"/>
              <a:t>бошқарув</a:t>
            </a:r>
            <a:r>
              <a:rPr lang="ru-RU" dirty="0"/>
              <a:t> </a:t>
            </a:r>
            <a:r>
              <a:rPr lang="ru-RU" dirty="0" err="1"/>
              <a:t>ўқи</a:t>
            </a:r>
            <a:r>
              <a:rPr lang="ru-RU" dirty="0"/>
              <a:t> </a:t>
            </a:r>
            <a:r>
              <a:rPr lang="ru-RU" dirty="0" err="1"/>
              <a:t>шарнирининг</a:t>
            </a:r>
            <a:r>
              <a:rPr lang="ru-RU" dirty="0"/>
              <a:t> </a:t>
            </a:r>
            <a:r>
              <a:rPr lang="ru-RU" dirty="0" err="1"/>
              <a:t>оғишини</a:t>
            </a:r>
            <a:r>
              <a:rPr lang="ru-RU" dirty="0"/>
              <a:t>, руль </a:t>
            </a:r>
            <a:r>
              <a:rPr lang="ru-RU" dirty="0" err="1"/>
              <a:t>чамбарагининг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руль </a:t>
            </a:r>
            <a:r>
              <a:rPr lang="ru-RU" dirty="0" err="1"/>
              <a:t>колонкасининг</a:t>
            </a:r>
            <a:r>
              <a:rPr lang="ru-RU" dirty="0"/>
              <a:t> </a:t>
            </a:r>
            <a:r>
              <a:rPr lang="ru-RU" dirty="0" err="1"/>
              <a:t>лиққиллашини</a:t>
            </a:r>
            <a:r>
              <a:rPr lang="ru-RU" dirty="0"/>
              <a:t> </a:t>
            </a:r>
            <a:r>
              <a:rPr lang="ru-RU" dirty="0" err="1"/>
              <a:t>текшириш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руль </a:t>
            </a:r>
            <a:r>
              <a:rPr lang="ru-RU" dirty="0" err="1"/>
              <a:t>чамбарагини</a:t>
            </a:r>
            <a:r>
              <a:rPr lang="ru-RU" dirty="0"/>
              <a:t> </a:t>
            </a:r>
            <a:r>
              <a:rPr lang="ru-RU" dirty="0" err="1"/>
              <a:t>ўнгга</a:t>
            </a:r>
            <a:r>
              <a:rPr lang="ru-RU" dirty="0"/>
              <a:t> №2 </a:t>
            </a:r>
            <a:r>
              <a:rPr lang="ru-RU" dirty="0" err="1"/>
              <a:t>ва</a:t>
            </a:r>
            <a:r>
              <a:rPr lang="ru-RU" dirty="0"/>
              <a:t> №3 </a:t>
            </a:r>
            <a:r>
              <a:rPr lang="ru-RU" dirty="0" err="1"/>
              <a:t>тўғри</a:t>
            </a:r>
            <a:r>
              <a:rPr lang="ru-RU" dirty="0"/>
              <a:t> </a:t>
            </a:r>
            <a:r>
              <a:rPr lang="ru-RU" dirty="0" err="1"/>
              <a:t>бурчак</a:t>
            </a:r>
            <a:r>
              <a:rPr lang="ru-RU" dirty="0"/>
              <a:t> </a:t>
            </a:r>
            <a:r>
              <a:rPr lang="ru-RU" dirty="0" err="1"/>
              <a:t>остида</a:t>
            </a:r>
            <a:r>
              <a:rPr lang="ru-RU" dirty="0"/>
              <a:t> №1 </a:t>
            </a:r>
            <a:r>
              <a:rPr lang="ru-RU" dirty="0" err="1"/>
              <a:t>ўқ</a:t>
            </a:r>
            <a:r>
              <a:rPr lang="ru-RU" dirty="0"/>
              <a:t> </a:t>
            </a:r>
            <a:r>
              <a:rPr lang="ru-RU" dirty="0" err="1"/>
              <a:t>йўналишига</a:t>
            </a:r>
            <a:r>
              <a:rPr lang="ru-RU" dirty="0"/>
              <a:t>  перпендикуляр </a:t>
            </a:r>
            <a:r>
              <a:rPr lang="ru-RU" dirty="0" err="1"/>
              <a:t>равишда</a:t>
            </a:r>
            <a:r>
              <a:rPr lang="ru-RU" dirty="0"/>
              <a:t> </a:t>
            </a:r>
            <a:r>
              <a:rPr lang="ru-RU" dirty="0" err="1"/>
              <a:t>буринг</a:t>
            </a:r>
            <a:r>
              <a:rPr lang="ru-RU" dirty="0"/>
              <a:t>..</a:t>
            </a:r>
          </a:p>
          <a:p>
            <a:r>
              <a:rPr lang="en-US" dirty="0"/>
              <a:t>d.	</a:t>
            </a:r>
            <a:r>
              <a:rPr lang="ru-RU" dirty="0"/>
              <a:t>Гараж </a:t>
            </a:r>
            <a:r>
              <a:rPr lang="ru-RU" dirty="0" err="1"/>
              <a:t>домкрати</a:t>
            </a:r>
            <a:r>
              <a:rPr lang="ru-RU" dirty="0"/>
              <a:t> </a:t>
            </a:r>
            <a:r>
              <a:rPr lang="ru-RU" dirty="0" err="1"/>
              <a:t>ёрдамида</a:t>
            </a:r>
            <a:r>
              <a:rPr lang="ru-RU" dirty="0"/>
              <a:t> </a:t>
            </a:r>
            <a:r>
              <a:rPr lang="ru-RU" dirty="0" err="1"/>
              <a:t>автомобилни</a:t>
            </a:r>
            <a:r>
              <a:rPr lang="ru-RU" dirty="0"/>
              <a:t> </a:t>
            </a:r>
            <a:r>
              <a:rPr lang="ru-RU" dirty="0" err="1"/>
              <a:t>кўтаринг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руль </a:t>
            </a:r>
            <a:r>
              <a:rPr lang="ru-RU" dirty="0" err="1"/>
              <a:t>чамбарагини</a:t>
            </a:r>
            <a:r>
              <a:rPr lang="ru-RU" dirty="0"/>
              <a:t> шплинт вертикаль </a:t>
            </a:r>
            <a:r>
              <a:rPr lang="ru-RU" dirty="0" err="1"/>
              <a:t>ҳолатда</a:t>
            </a:r>
            <a:r>
              <a:rPr lang="ru-RU" dirty="0"/>
              <a:t> </a:t>
            </a:r>
            <a:r>
              <a:rPr lang="ru-RU" dirty="0" err="1"/>
              <a:t>жойлашадиган</a:t>
            </a:r>
            <a:r>
              <a:rPr lang="ru-RU" dirty="0"/>
              <a:t> </a:t>
            </a:r>
            <a:r>
              <a:rPr lang="ru-RU" dirty="0" err="1"/>
              <a:t>қилиб</a:t>
            </a:r>
            <a:r>
              <a:rPr lang="ru-RU" dirty="0"/>
              <a:t> </a:t>
            </a:r>
            <a:r>
              <a:rPr lang="ru-RU" dirty="0" err="1"/>
              <a:t>буринг</a:t>
            </a:r>
            <a:r>
              <a:rPr lang="ru-RU" dirty="0"/>
              <a:t>, </a:t>
            </a:r>
            <a:r>
              <a:rPr lang="ru-RU" dirty="0" err="1"/>
              <a:t>ва</a:t>
            </a:r>
            <a:r>
              <a:rPr lang="ru-RU" dirty="0"/>
              <a:t> динамометр (</a:t>
            </a:r>
            <a:r>
              <a:rPr lang="ru-RU" dirty="0" err="1"/>
              <a:t>пружинали</a:t>
            </a:r>
            <a:r>
              <a:rPr lang="ru-RU" dirty="0"/>
              <a:t> </a:t>
            </a:r>
            <a:r>
              <a:rPr lang="ru-RU" dirty="0" err="1"/>
              <a:t>тарози</a:t>
            </a:r>
            <a:r>
              <a:rPr lang="ru-RU" dirty="0"/>
              <a:t>) </a:t>
            </a:r>
            <a:r>
              <a:rPr lang="ru-RU" dirty="0" err="1"/>
              <a:t>ёрдамидаруль</a:t>
            </a:r>
            <a:r>
              <a:rPr lang="ru-RU" dirty="0"/>
              <a:t> </a:t>
            </a:r>
            <a:r>
              <a:rPr lang="ru-RU" dirty="0" err="1"/>
              <a:t>чамбарагини</a:t>
            </a:r>
            <a:r>
              <a:rPr lang="ru-RU" dirty="0"/>
              <a:t> </a:t>
            </a:r>
            <a:r>
              <a:rPr lang="ru-RU" dirty="0" err="1"/>
              <a:t>ўнгга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чапга</a:t>
            </a:r>
            <a:r>
              <a:rPr lang="ru-RU" dirty="0"/>
              <a:t> </a:t>
            </a:r>
            <a:r>
              <a:rPr lang="ru-RU" dirty="0" err="1"/>
              <a:t>буришда</a:t>
            </a:r>
            <a:r>
              <a:rPr lang="ru-RU" dirty="0"/>
              <a:t> </a:t>
            </a:r>
            <a:r>
              <a:rPr lang="ru-RU" dirty="0" err="1"/>
              <a:t>сарфланадиган</a:t>
            </a:r>
            <a:r>
              <a:rPr lang="ru-RU" dirty="0"/>
              <a:t>   </a:t>
            </a:r>
            <a:r>
              <a:rPr lang="ru-RU" dirty="0" err="1"/>
              <a:t>кучни</a:t>
            </a:r>
            <a:r>
              <a:rPr lang="ru-RU" dirty="0"/>
              <a:t> 4-5 марта </a:t>
            </a:r>
            <a:r>
              <a:rPr lang="ru-RU" dirty="0" err="1"/>
              <a:t>ўлчанг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ўртача</a:t>
            </a:r>
            <a:r>
              <a:rPr lang="ru-RU" dirty="0"/>
              <a:t> </a:t>
            </a:r>
            <a:r>
              <a:rPr lang="ru-RU" dirty="0" err="1"/>
              <a:t>қийматни</a:t>
            </a:r>
            <a:r>
              <a:rPr lang="ru-RU" dirty="0"/>
              <a:t> </a:t>
            </a:r>
            <a:r>
              <a:rPr lang="ru-RU" dirty="0" err="1"/>
              <a:t>аниқлагандан</a:t>
            </a:r>
            <a:r>
              <a:rPr lang="ru-RU" dirty="0"/>
              <a:t> </a:t>
            </a:r>
            <a:r>
              <a:rPr lang="ru-RU" dirty="0" err="1"/>
              <a:t>сўнг</a:t>
            </a:r>
            <a:r>
              <a:rPr lang="ru-RU" dirty="0"/>
              <a:t> </a:t>
            </a:r>
            <a:r>
              <a:rPr lang="ru-RU" dirty="0" err="1"/>
              <a:t>буни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 </a:t>
            </a:r>
            <a:r>
              <a:rPr lang="ru-RU" dirty="0" err="1"/>
              <a:t>кўрсаткичлар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солиштиринг</a:t>
            </a:r>
            <a:r>
              <a:rPr lang="ru-RU" dirty="0"/>
              <a:t>. </a:t>
            </a:r>
          </a:p>
          <a:p>
            <a:r>
              <a:rPr lang="en-US" dirty="0"/>
              <a:t>e.	</a:t>
            </a:r>
            <a:r>
              <a:rPr lang="ru-RU" dirty="0"/>
              <a:t>Руль </a:t>
            </a:r>
            <a:r>
              <a:rPr lang="ru-RU" dirty="0" err="1"/>
              <a:t>бошқариш</a:t>
            </a:r>
            <a:r>
              <a:rPr lang="ru-RU" dirty="0"/>
              <a:t> </a:t>
            </a:r>
            <a:r>
              <a:rPr lang="ru-RU" dirty="0" err="1"/>
              <a:t>картерининг</a:t>
            </a:r>
            <a:r>
              <a:rPr lang="ru-RU" dirty="0"/>
              <a:t> </a:t>
            </a:r>
            <a:r>
              <a:rPr lang="ru-RU" dirty="0" err="1"/>
              <a:t>қотирувчи</a:t>
            </a:r>
            <a:r>
              <a:rPr lang="ru-RU" dirty="0"/>
              <a:t> </a:t>
            </a:r>
            <a:r>
              <a:rPr lang="ru-RU" dirty="0" err="1"/>
              <a:t>болтларининг</a:t>
            </a:r>
            <a:r>
              <a:rPr lang="ru-RU" dirty="0"/>
              <a:t> </a:t>
            </a:r>
            <a:r>
              <a:rPr lang="ru-RU" dirty="0" err="1"/>
              <a:t>таранглигини</a:t>
            </a:r>
            <a:r>
              <a:rPr lang="ru-RU" dirty="0"/>
              <a:t> </a:t>
            </a:r>
            <a:r>
              <a:rPr lang="ru-RU" dirty="0" err="1"/>
              <a:t>кўз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текширинг</a:t>
            </a:r>
            <a:r>
              <a:rPr lang="ru-RU" dirty="0"/>
              <a:t>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четланишлар</a:t>
            </a:r>
            <a:r>
              <a:rPr lang="ru-RU" dirty="0"/>
              <a:t> </a:t>
            </a:r>
            <a:r>
              <a:rPr lang="ru-RU" dirty="0" err="1"/>
              <a:t>топилса</a:t>
            </a:r>
            <a:r>
              <a:rPr lang="ru-RU" dirty="0"/>
              <a:t>,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болтларни</a:t>
            </a:r>
            <a:r>
              <a:rPr lang="ru-RU" dirty="0"/>
              <a:t> </a:t>
            </a:r>
            <a:r>
              <a:rPr lang="ru-RU" dirty="0" err="1"/>
              <a:t>тавсия</a:t>
            </a:r>
            <a:r>
              <a:rPr lang="ru-RU" dirty="0"/>
              <a:t> </a:t>
            </a:r>
            <a:r>
              <a:rPr lang="ru-RU" dirty="0" err="1"/>
              <a:t>қилинганбуровчи</a:t>
            </a:r>
            <a:r>
              <a:rPr lang="ru-RU" dirty="0"/>
              <a:t> момент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тарангланг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3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3000">
              <a:srgbClr val="D2EFFE"/>
            </a:gs>
            <a:gs pos="100000">
              <a:srgbClr val="D2EFFE"/>
            </a:gs>
            <a:gs pos="100000">
              <a:srgbClr val="E2EAC9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273" y="705411"/>
            <a:ext cx="10617043" cy="54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3000">
              <a:srgbClr val="D2EFFE"/>
            </a:gs>
            <a:gs pos="100000">
              <a:srgbClr val="D2EFFE"/>
            </a:gs>
            <a:gs pos="100000">
              <a:srgbClr val="E2EAC9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24" y="742206"/>
            <a:ext cx="10718423" cy="54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3000">
              <a:srgbClr val="D2EFFE"/>
            </a:gs>
            <a:gs pos="100000">
              <a:srgbClr val="D2EFFE"/>
            </a:gs>
            <a:gs pos="100000">
              <a:srgbClr val="E2EAC9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66092" y="341523"/>
            <a:ext cx="10113484" cy="61804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err="1"/>
              <a:t>Комбинацияланган</a:t>
            </a:r>
            <a:r>
              <a:rPr lang="ru-RU" sz="2400" dirty="0"/>
              <a:t> </a:t>
            </a:r>
            <a:r>
              <a:rPr lang="ru-RU" sz="2400" dirty="0" err="1"/>
              <a:t>алмашлаб</a:t>
            </a:r>
            <a:r>
              <a:rPr lang="ru-RU" sz="2400" dirty="0"/>
              <a:t> </a:t>
            </a:r>
            <a:r>
              <a:rPr lang="ru-RU" sz="2400" dirty="0" err="1"/>
              <a:t>улагичнинг</a:t>
            </a:r>
            <a:r>
              <a:rPr lang="ru-RU" sz="2400" dirty="0"/>
              <a:t> </a:t>
            </a:r>
            <a:r>
              <a:rPr lang="ru-RU" sz="2400" dirty="0" err="1"/>
              <a:t>боғловчи</a:t>
            </a:r>
            <a:r>
              <a:rPr lang="ru-RU" sz="2400" dirty="0"/>
              <a:t> </a:t>
            </a:r>
            <a:r>
              <a:rPr lang="ru-RU" sz="2400" dirty="0" err="1"/>
              <a:t>болтларини</a:t>
            </a:r>
            <a:r>
              <a:rPr lang="ru-RU" sz="2400" dirty="0"/>
              <a:t> </a:t>
            </a:r>
            <a:r>
              <a:rPr lang="ru-RU" sz="2400" dirty="0" err="1"/>
              <a:t>бураб</a:t>
            </a:r>
            <a:r>
              <a:rPr lang="ru-RU" sz="2400" dirty="0"/>
              <a:t> </a:t>
            </a:r>
            <a:r>
              <a:rPr lang="ru-RU" sz="2400" dirty="0" err="1"/>
              <a:t>чиқаринг</a:t>
            </a:r>
            <a:r>
              <a:rPr lang="ru-RU" sz="2400" dirty="0"/>
              <a:t>. </a:t>
            </a:r>
          </a:p>
          <a:p>
            <a:r>
              <a:rPr lang="en-US" sz="2400" dirty="0"/>
              <a:t>g.	</a:t>
            </a:r>
            <a:r>
              <a:rPr lang="ru-RU" sz="2400" dirty="0" err="1"/>
              <a:t>Комбинацияланган</a:t>
            </a:r>
            <a:r>
              <a:rPr lang="ru-RU" sz="2400" dirty="0"/>
              <a:t> </a:t>
            </a:r>
            <a:r>
              <a:rPr lang="ru-RU" sz="2400" dirty="0" err="1"/>
              <a:t>алмашлаб</a:t>
            </a:r>
            <a:r>
              <a:rPr lang="ru-RU" sz="2400" dirty="0"/>
              <a:t> </a:t>
            </a:r>
            <a:r>
              <a:rPr lang="ru-RU" sz="2400" dirty="0" err="1"/>
              <a:t>улагичнинг</a:t>
            </a:r>
            <a:r>
              <a:rPr lang="ru-RU" sz="2400" dirty="0"/>
              <a:t> </a:t>
            </a:r>
            <a:r>
              <a:rPr lang="ru-RU" sz="2400" dirty="0" err="1"/>
              <a:t>қулфини</a:t>
            </a:r>
            <a:r>
              <a:rPr lang="ru-RU" sz="2400" dirty="0"/>
              <a:t> </a:t>
            </a:r>
            <a:r>
              <a:rPr lang="ru-RU" sz="2400" dirty="0" err="1"/>
              <a:t>кўтаринг</a:t>
            </a:r>
            <a:r>
              <a:rPr lang="ru-RU" sz="2400" dirty="0"/>
              <a:t> </a:t>
            </a:r>
            <a:r>
              <a:rPr lang="ru-RU" sz="2400" dirty="0" err="1"/>
              <a:t>ваалмашлаб</a:t>
            </a:r>
            <a:r>
              <a:rPr lang="ru-RU" sz="2400" dirty="0"/>
              <a:t> </a:t>
            </a:r>
            <a:r>
              <a:rPr lang="ru-RU" sz="2400" dirty="0" err="1"/>
              <a:t>улагични</a:t>
            </a:r>
            <a:r>
              <a:rPr lang="ru-RU" sz="2400" dirty="0"/>
              <a:t> </a:t>
            </a:r>
            <a:r>
              <a:rPr lang="ru-RU" sz="2400" dirty="0" err="1"/>
              <a:t>чиқариб</a:t>
            </a:r>
            <a:r>
              <a:rPr lang="ru-RU" sz="2400" dirty="0"/>
              <a:t> </a:t>
            </a:r>
            <a:r>
              <a:rPr lang="ru-RU" sz="2400" dirty="0" err="1"/>
              <a:t>ташланг</a:t>
            </a:r>
            <a:r>
              <a:rPr lang="ru-RU" sz="2400" dirty="0"/>
              <a:t>. </a:t>
            </a:r>
          </a:p>
          <a:p>
            <a:r>
              <a:rPr lang="en-US" sz="2400" dirty="0"/>
              <a:t>h.	</a:t>
            </a:r>
            <a:r>
              <a:rPr lang="ru-RU" sz="2400" dirty="0" err="1"/>
              <a:t>Клавишли</a:t>
            </a:r>
            <a:r>
              <a:rPr lang="ru-RU" sz="2400" dirty="0"/>
              <a:t> </a:t>
            </a:r>
            <a:r>
              <a:rPr lang="ru-RU" sz="2400" dirty="0" err="1"/>
              <a:t>алмашлаб</a:t>
            </a:r>
            <a:r>
              <a:rPr lang="ru-RU" sz="2400" dirty="0"/>
              <a:t> </a:t>
            </a:r>
            <a:r>
              <a:rPr lang="ru-RU" sz="2400" dirty="0" err="1"/>
              <a:t>улагич</a:t>
            </a:r>
            <a:r>
              <a:rPr lang="ru-RU" sz="2400" dirty="0"/>
              <a:t> </a:t>
            </a:r>
            <a:r>
              <a:rPr lang="ru-RU" sz="2400" dirty="0" err="1"/>
              <a:t>олдидаги</a:t>
            </a:r>
            <a:r>
              <a:rPr lang="ru-RU" sz="2400" dirty="0"/>
              <a:t> кабель </a:t>
            </a:r>
            <a:r>
              <a:rPr lang="ru-RU" sz="2400" dirty="0" err="1"/>
              <a:t>боғламларини</a:t>
            </a:r>
            <a:r>
              <a:rPr lang="ru-RU" sz="2400" dirty="0"/>
              <a:t> </a:t>
            </a:r>
            <a:r>
              <a:rPr lang="ru-RU" sz="2400" dirty="0" err="1"/>
              <a:t>бириктирувчи</a:t>
            </a:r>
            <a:r>
              <a:rPr lang="ru-RU" sz="2400" dirty="0"/>
              <a:t> </a:t>
            </a:r>
            <a:r>
              <a:rPr lang="ru-RU" sz="2400" dirty="0" err="1"/>
              <a:t>мосламани</a:t>
            </a:r>
            <a:r>
              <a:rPr lang="ru-RU" sz="2400" dirty="0"/>
              <a:t> </a:t>
            </a:r>
            <a:r>
              <a:rPr lang="ru-RU" sz="2400" dirty="0" err="1"/>
              <a:t>ажратинг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 </a:t>
            </a:r>
            <a:r>
              <a:rPr lang="ru-RU" sz="2400" dirty="0" err="1"/>
              <a:t>комбинацияланган</a:t>
            </a:r>
            <a:r>
              <a:rPr lang="ru-RU" sz="2400" dirty="0"/>
              <a:t> </a:t>
            </a:r>
            <a:r>
              <a:rPr lang="ru-RU" sz="2400" dirty="0" err="1"/>
              <a:t>алмашлаб</a:t>
            </a:r>
            <a:r>
              <a:rPr lang="ru-RU" sz="2400" dirty="0"/>
              <a:t> </a:t>
            </a:r>
            <a:r>
              <a:rPr lang="ru-RU" sz="2400" dirty="0" err="1"/>
              <a:t>улагични</a:t>
            </a:r>
            <a:r>
              <a:rPr lang="ru-RU" sz="2400" dirty="0"/>
              <a:t> </a:t>
            </a:r>
            <a:r>
              <a:rPr lang="ru-RU" sz="2400" dirty="0" err="1"/>
              <a:t>чиқариб</a:t>
            </a:r>
            <a:r>
              <a:rPr lang="ru-RU" sz="2400" dirty="0"/>
              <a:t> </a:t>
            </a:r>
            <a:r>
              <a:rPr lang="ru-RU" sz="2400" dirty="0" err="1"/>
              <a:t>олинг</a:t>
            </a:r>
            <a:r>
              <a:rPr lang="ru-RU" sz="2400" dirty="0"/>
              <a:t>. </a:t>
            </a:r>
          </a:p>
          <a:p>
            <a:r>
              <a:rPr lang="en-US" sz="2400" dirty="0" err="1"/>
              <a:t>i</a:t>
            </a:r>
            <a:r>
              <a:rPr lang="en-US" sz="2400" dirty="0"/>
              <a:t>.	</a:t>
            </a:r>
            <a:r>
              <a:rPr lang="ru-RU" sz="2400" dirty="0" err="1"/>
              <a:t>Ўт</a:t>
            </a:r>
            <a:r>
              <a:rPr lang="ru-RU" sz="2400" dirty="0"/>
              <a:t> </a:t>
            </a:r>
            <a:r>
              <a:rPr lang="ru-RU" sz="2400" dirty="0" err="1"/>
              <a:t>олдириш</a:t>
            </a:r>
            <a:r>
              <a:rPr lang="ru-RU" sz="2400" dirty="0"/>
              <a:t> </a:t>
            </a:r>
            <a:r>
              <a:rPr lang="ru-RU" sz="2400" dirty="0" err="1"/>
              <a:t>калитининг</a:t>
            </a:r>
            <a:r>
              <a:rPr lang="ru-RU" sz="2400" dirty="0"/>
              <a:t> </a:t>
            </a:r>
            <a:r>
              <a:rPr lang="ru-RU" sz="2400" dirty="0" err="1"/>
              <a:t>кабеллар</a:t>
            </a:r>
            <a:r>
              <a:rPr lang="ru-RU" sz="2400" dirty="0"/>
              <a:t> </a:t>
            </a:r>
            <a:r>
              <a:rPr lang="ru-RU" sz="2400" dirty="0" err="1"/>
              <a:t>боғламининг</a:t>
            </a:r>
            <a:r>
              <a:rPr lang="ru-RU" sz="2400" dirty="0"/>
              <a:t> </a:t>
            </a:r>
            <a:r>
              <a:rPr lang="ru-RU" sz="2400" dirty="0" err="1"/>
              <a:t>боғловчи</a:t>
            </a:r>
            <a:r>
              <a:rPr lang="ru-RU" sz="2400" dirty="0"/>
              <a:t> </a:t>
            </a:r>
            <a:r>
              <a:rPr lang="ru-RU" sz="2400" dirty="0" err="1"/>
              <a:t>мосламасини</a:t>
            </a:r>
            <a:r>
              <a:rPr lang="ru-RU" sz="2400" dirty="0"/>
              <a:t> </a:t>
            </a:r>
            <a:r>
              <a:rPr lang="ru-RU" sz="2400" dirty="0" err="1"/>
              <a:t>ажратиб</a:t>
            </a:r>
            <a:r>
              <a:rPr lang="ru-RU" sz="2400" dirty="0"/>
              <a:t> </a:t>
            </a:r>
            <a:r>
              <a:rPr lang="ru-RU" sz="2400" dirty="0" err="1"/>
              <a:t>қўйинг</a:t>
            </a:r>
            <a:r>
              <a:rPr lang="ru-RU" sz="2400" dirty="0"/>
              <a:t>. </a:t>
            </a:r>
          </a:p>
          <a:p>
            <a:r>
              <a:rPr lang="en-US" sz="2400" dirty="0"/>
              <a:t>j.	</a:t>
            </a:r>
            <a:r>
              <a:rPr lang="ru-RU" sz="2400" dirty="0"/>
              <a:t>Универсал шарнир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оралиқ</a:t>
            </a:r>
            <a:r>
              <a:rPr lang="ru-RU" sz="2400" dirty="0"/>
              <a:t> </a:t>
            </a:r>
            <a:r>
              <a:rPr lang="ru-RU" sz="2400" dirty="0" err="1"/>
              <a:t>кўприкни</a:t>
            </a:r>
            <a:r>
              <a:rPr lang="ru-RU" sz="2400" dirty="0"/>
              <a:t> </a:t>
            </a:r>
            <a:r>
              <a:rPr lang="ru-RU" sz="2400" dirty="0" err="1"/>
              <a:t>боғловчи</a:t>
            </a:r>
            <a:r>
              <a:rPr lang="ru-RU" sz="2400" dirty="0"/>
              <a:t> </a:t>
            </a:r>
            <a:r>
              <a:rPr lang="ru-RU" sz="2400" dirty="0" err="1"/>
              <a:t>болтларни</a:t>
            </a:r>
            <a:r>
              <a:rPr lang="ru-RU" sz="2400" dirty="0"/>
              <a:t> </a:t>
            </a:r>
            <a:r>
              <a:rPr lang="ru-RU" sz="2400" dirty="0" err="1"/>
              <a:t>ечиб</a:t>
            </a:r>
            <a:r>
              <a:rPr lang="ru-RU" sz="2400" dirty="0"/>
              <a:t> </a:t>
            </a:r>
            <a:r>
              <a:rPr lang="ru-RU" sz="2400" dirty="0" err="1"/>
              <a:t>олинг</a:t>
            </a:r>
            <a:r>
              <a:rPr lang="ru-RU" sz="2400" dirty="0"/>
              <a:t>. </a:t>
            </a:r>
          </a:p>
          <a:p>
            <a:r>
              <a:rPr lang="en-US" sz="2400" dirty="0"/>
              <a:t>k.	</a:t>
            </a:r>
            <a:r>
              <a:rPr lang="ru-RU" sz="2400" dirty="0" err="1"/>
              <a:t>Бурилишни</a:t>
            </a:r>
            <a:r>
              <a:rPr lang="ru-RU" sz="2400" dirty="0"/>
              <a:t> </a:t>
            </a:r>
            <a:r>
              <a:rPr lang="ru-RU" sz="2400" dirty="0" err="1"/>
              <a:t>боқариш</a:t>
            </a:r>
            <a:r>
              <a:rPr lang="ru-RU" sz="2400" dirty="0"/>
              <a:t> </a:t>
            </a:r>
            <a:r>
              <a:rPr lang="ru-RU" sz="2400" dirty="0" err="1"/>
              <a:t>ўқини</a:t>
            </a:r>
            <a:r>
              <a:rPr lang="ru-RU" sz="2400" dirty="0"/>
              <a:t> </a:t>
            </a:r>
            <a:r>
              <a:rPr lang="ru-RU" sz="2400" dirty="0" err="1"/>
              <a:t>боғловчи</a:t>
            </a:r>
            <a:r>
              <a:rPr lang="ru-RU" sz="2400" dirty="0"/>
              <a:t> </a:t>
            </a:r>
            <a:r>
              <a:rPr lang="ru-RU" sz="2400" dirty="0" err="1"/>
              <a:t>болтларни</a:t>
            </a:r>
            <a:r>
              <a:rPr lang="ru-RU" sz="2400" dirty="0"/>
              <a:t> </a:t>
            </a:r>
            <a:r>
              <a:rPr lang="ru-RU" sz="2400" dirty="0" err="1"/>
              <a:t>ечиб</a:t>
            </a:r>
            <a:r>
              <a:rPr lang="ru-RU" sz="2400" dirty="0"/>
              <a:t> </a:t>
            </a:r>
            <a:r>
              <a:rPr lang="ru-RU" sz="2400" dirty="0" err="1"/>
              <a:t>олинг</a:t>
            </a:r>
            <a:r>
              <a:rPr lang="ru-RU" sz="2400" dirty="0"/>
              <a:t>. </a:t>
            </a:r>
          </a:p>
          <a:p>
            <a:r>
              <a:rPr lang="en-US" sz="2400" dirty="0"/>
              <a:t>l.	</a:t>
            </a:r>
            <a:r>
              <a:rPr lang="ru-RU" sz="2400" dirty="0" err="1"/>
              <a:t>Ростлайдиган</a:t>
            </a:r>
            <a:r>
              <a:rPr lang="ru-RU" sz="2400" dirty="0"/>
              <a:t> </a:t>
            </a:r>
            <a:r>
              <a:rPr lang="ru-RU" sz="2400" dirty="0" err="1"/>
              <a:t>кронштейннинг</a:t>
            </a:r>
            <a:r>
              <a:rPr lang="ru-RU" sz="2400" dirty="0"/>
              <a:t> </a:t>
            </a:r>
            <a:r>
              <a:rPr lang="ru-RU" sz="2400" dirty="0" err="1"/>
              <a:t>боғловчи</a:t>
            </a:r>
            <a:r>
              <a:rPr lang="ru-RU" sz="2400" dirty="0"/>
              <a:t>  </a:t>
            </a:r>
            <a:r>
              <a:rPr lang="ru-RU" sz="2400" dirty="0" err="1"/>
              <a:t>болтларини</a:t>
            </a:r>
            <a:r>
              <a:rPr lang="ru-RU" sz="2400" dirty="0"/>
              <a:t> </a:t>
            </a:r>
            <a:r>
              <a:rPr lang="ru-RU" sz="2400" dirty="0" err="1"/>
              <a:t>чиқариб</a:t>
            </a:r>
            <a:r>
              <a:rPr lang="ru-RU" sz="2400" dirty="0"/>
              <a:t> </a:t>
            </a:r>
            <a:r>
              <a:rPr lang="ru-RU" sz="2400" dirty="0" err="1"/>
              <a:t>қўйгандан</a:t>
            </a:r>
            <a:r>
              <a:rPr lang="ru-RU" sz="2400" dirty="0"/>
              <a:t> </a:t>
            </a:r>
            <a:r>
              <a:rPr lang="ru-RU" sz="2400" dirty="0" err="1"/>
              <a:t>сўнг</a:t>
            </a:r>
            <a:r>
              <a:rPr lang="ru-RU" sz="2400" dirty="0"/>
              <a:t>, </a:t>
            </a:r>
            <a:r>
              <a:rPr lang="ru-RU" sz="2400" dirty="0" err="1"/>
              <a:t>бурилишни</a:t>
            </a:r>
            <a:r>
              <a:rPr lang="ru-RU" sz="2400" dirty="0"/>
              <a:t> </a:t>
            </a:r>
            <a:r>
              <a:rPr lang="ru-RU" sz="2400" dirty="0" err="1"/>
              <a:t>боқарувчи</a:t>
            </a:r>
            <a:r>
              <a:rPr lang="ru-RU" sz="2400" dirty="0"/>
              <a:t> </a:t>
            </a:r>
            <a:r>
              <a:rPr lang="ru-RU" sz="2400" dirty="0" err="1"/>
              <a:t>ўқни</a:t>
            </a:r>
            <a:r>
              <a:rPr lang="ru-RU" sz="2400" dirty="0"/>
              <a:t> </a:t>
            </a:r>
            <a:r>
              <a:rPr lang="ru-RU" sz="2400" dirty="0" err="1"/>
              <a:t>ечинг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5826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Рул механизимига техник хизмат кўрсатиш ва таьмирлаш.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2020-10-22T07:01:39Z</dcterms:created>
  <dcterms:modified xsi:type="dcterms:W3CDTF">2020-10-26T07:28:03Z</dcterms:modified>
</cp:coreProperties>
</file>