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72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849E60-D2B8-447B-BE9D-C51F960EAFB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877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32DF8-C695-4207-909B-22255D494DB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6208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F5D1C-D12A-4708-BB1A-D1B8991A886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711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210" y="609600"/>
            <a:ext cx="8875457" cy="5522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boshqarmasi</a:t>
            </a:r>
            <a:r>
              <a:rPr lang="uz-Cyrl-U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boshqarmasining zaruriyati va vazifasi.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z-Cyrl-U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Avtomobillarni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burilish sxemalari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457200"/>
          </a:xfrm>
        </p:spPr>
        <p:txBody>
          <a:bodyPr/>
          <a:lstStyle/>
          <a:p>
            <a:pPr algn="ctr" eaLnBrk="1" hangingPunct="1"/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boshqarmasi</a:t>
            </a:r>
            <a:endParaRPr lang="ru-RU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905000" y="609599"/>
            <a:ext cx="8534400" cy="5892266"/>
          </a:xfrm>
          <a:blipFill>
            <a:blip r:embed="rId3"/>
            <a:stretch>
              <a:fillRect l="-214" t="-207"/>
            </a:stretch>
          </a:blipFill>
          <a:extLst/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ru-RU" dirty="0" smtClean="0">
                <a:noFill/>
              </a:rPr>
              <a:t> 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3" name="Объект 11"/>
          <p:cNvGraphicFramePr>
            <a:graphicFrameLocks noChangeAspect="1"/>
          </p:cNvGraphicFramePr>
          <p:nvPr/>
        </p:nvGraphicFramePr>
        <p:xfrm>
          <a:off x="5486400" y="4572000"/>
          <a:ext cx="10858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Уравнение" r:id="rId4" imgW="850900" imgH="457200" progId="Equation.3">
                  <p:embed/>
                </p:oleObj>
              </mc:Choice>
              <mc:Fallback>
                <p:oleObj name="Уравнение" r:id="rId4" imgW="850900" imgH="457200" progId="Equation.3">
                  <p:embed/>
                  <p:pic>
                    <p:nvPicPr>
                      <p:cNvPr id="2053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0"/>
                        <a:ext cx="10858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8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2313" y="5589589"/>
            <a:ext cx="8229600" cy="1112837"/>
          </a:xfrm>
        </p:spPr>
        <p:txBody>
          <a:bodyPr/>
          <a:lstStyle/>
          <a:p>
            <a:r>
              <a:rPr lang="uz-Cyrl-UZ" altLang="ru-RU" sz="1600"/>
              <a:t> </a:t>
            </a:r>
            <a:r>
              <a:rPr lang="ru-RU" altLang="ru-RU" sz="1600"/>
              <a:t>Схема рулевого управления с механизмом типа "червяк-ролик” </a:t>
            </a:r>
            <a:br>
              <a:rPr lang="ru-RU" altLang="ru-RU" sz="1600"/>
            </a:br>
            <a:r>
              <a:rPr lang="ru-RU" altLang="ru-RU" sz="1600"/>
              <a:t>1 - рулевое колесо; 2 - рулевой вал с “червяком”; 3 - “ролик” с валом сошки; 4 - рулевая сошка; 5 - средняя тяга; 6 - боковые тяги; 7 - поворотные рычаги; 8 - передние колеса автомобиля; 9 - маятниковый рычаг; 10 - шарниры рулевых тяг</a:t>
            </a:r>
          </a:p>
        </p:txBody>
      </p:sp>
      <p:pic>
        <p:nvPicPr>
          <p:cNvPr id="77827" name="Picture 3" descr="z_47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188914"/>
            <a:ext cx="5664200" cy="539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19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7850" y="6021388"/>
            <a:ext cx="8229600" cy="431800"/>
          </a:xfrm>
        </p:spPr>
        <p:txBody>
          <a:bodyPr/>
          <a:lstStyle/>
          <a:p>
            <a:pPr algn="ctr"/>
            <a:r>
              <a:rPr lang="ru-RU" altLang="ru-RU" sz="1600"/>
              <a:t>Рул бош</a:t>
            </a:r>
            <a:r>
              <a:rPr lang="uz-Cyrl-UZ" altLang="ru-RU" sz="1600"/>
              <a:t>қ</a:t>
            </a:r>
            <a:r>
              <a:rPr lang="ru-RU" altLang="ru-RU" sz="1600"/>
              <a:t>армасини стабиллаш.</a:t>
            </a:r>
          </a:p>
        </p:txBody>
      </p:sp>
      <p:pic>
        <p:nvPicPr>
          <p:cNvPr id="36867" name="Picture 3" descr="сх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1" y="333376"/>
            <a:ext cx="3541713" cy="5040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8" name="Picture 4" descr="1"/>
          <p:cNvPicPr>
            <a:picLocks noChangeAspect="1" noChangeArrowheads="1"/>
          </p:cNvPicPr>
          <p:nvPr/>
        </p:nvPicPr>
        <p:blipFill>
          <a:blip r:embed="rId4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404814"/>
            <a:ext cx="427513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152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5876925"/>
            <a:ext cx="6400800" cy="406400"/>
          </a:xfrm>
        </p:spPr>
        <p:txBody>
          <a:bodyPr/>
          <a:lstStyle/>
          <a:p>
            <a:r>
              <a:rPr lang="ru-RU" altLang="ru-RU" sz="1600"/>
              <a:t>Рул бош</a:t>
            </a:r>
            <a:r>
              <a:rPr lang="uz-Cyrl-UZ" altLang="ru-RU" sz="1600"/>
              <a:t>қ</a:t>
            </a:r>
            <a:r>
              <a:rPr lang="ru-RU" altLang="ru-RU" sz="1600"/>
              <a:t>армаси трапецияларининг турлари</a:t>
            </a:r>
          </a:p>
        </p:txBody>
      </p:sp>
      <p:grpSp>
        <p:nvGrpSpPr>
          <p:cNvPr id="71683" name="Group 3"/>
          <p:cNvGrpSpPr>
            <a:grpSpLocks/>
          </p:cNvGrpSpPr>
          <p:nvPr/>
        </p:nvGrpSpPr>
        <p:grpSpPr bwMode="auto">
          <a:xfrm>
            <a:off x="3648075" y="260351"/>
            <a:ext cx="5678488" cy="4968875"/>
            <a:chOff x="2829" y="8982"/>
            <a:chExt cx="6634" cy="5494"/>
          </a:xfrm>
        </p:grpSpPr>
        <p:pic>
          <p:nvPicPr>
            <p:cNvPr id="7168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9" y="8982"/>
              <a:ext cx="6634" cy="3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685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8" y="12777"/>
              <a:ext cx="6440" cy="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53005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46</Words>
  <Application>Microsoft Office PowerPoint</Application>
  <PresentationFormat>Произвольный</PresentationFormat>
  <Paragraphs>12</Paragraphs>
  <Slides>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Аспект</vt:lpstr>
      <vt:lpstr>Уравнение</vt:lpstr>
      <vt:lpstr>Mavzu: Rul boshqarmasi </vt:lpstr>
      <vt:lpstr>Rul boshqarmasi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65</cp:revision>
  <dcterms:created xsi:type="dcterms:W3CDTF">2019-08-16T04:59:11Z</dcterms:created>
  <dcterms:modified xsi:type="dcterms:W3CDTF">2023-07-02T07:52:17Z</dcterms:modified>
</cp:coreProperties>
</file>